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48"/>
  </p:notesMasterIdLst>
  <p:sldIdLst>
    <p:sldId id="256" r:id="rId2"/>
    <p:sldId id="264" r:id="rId3"/>
    <p:sldId id="257" r:id="rId4"/>
    <p:sldId id="343" r:id="rId5"/>
    <p:sldId id="345" r:id="rId6"/>
    <p:sldId id="346" r:id="rId7"/>
    <p:sldId id="347" r:id="rId8"/>
    <p:sldId id="267" r:id="rId9"/>
    <p:sldId id="349" r:id="rId10"/>
    <p:sldId id="350" r:id="rId11"/>
    <p:sldId id="351" r:id="rId12"/>
    <p:sldId id="352" r:id="rId13"/>
    <p:sldId id="260" r:id="rId14"/>
    <p:sldId id="353" r:id="rId15"/>
    <p:sldId id="356" r:id="rId16"/>
    <p:sldId id="357" r:id="rId17"/>
    <p:sldId id="358" r:id="rId18"/>
    <p:sldId id="355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291" r:id="rId31"/>
    <p:sldId id="370" r:id="rId32"/>
    <p:sldId id="371" r:id="rId33"/>
    <p:sldId id="375" r:id="rId34"/>
    <p:sldId id="374" r:id="rId35"/>
    <p:sldId id="373" r:id="rId36"/>
    <p:sldId id="376" r:id="rId37"/>
    <p:sldId id="378" r:id="rId38"/>
    <p:sldId id="377" r:id="rId39"/>
    <p:sldId id="379" r:id="rId40"/>
    <p:sldId id="380" r:id="rId41"/>
    <p:sldId id="381" r:id="rId42"/>
    <p:sldId id="383" r:id="rId43"/>
    <p:sldId id="384" r:id="rId44"/>
    <p:sldId id="386" r:id="rId45"/>
    <p:sldId id="385" r:id="rId46"/>
    <p:sldId id="387" r:id="rId47"/>
  </p:sldIdLst>
  <p:sldSz cx="9144000" cy="5143500" type="screen16x9"/>
  <p:notesSz cx="6858000" cy="9144000"/>
  <p:embeddedFontLst>
    <p:embeddedFont>
      <p:font typeface="Montserrat" pitchFamily="2" charset="-94"/>
      <p:regular r:id="rId49"/>
      <p:bold r:id="rId50"/>
      <p:italic r:id="rId51"/>
      <p:boldItalic r:id="rId52"/>
    </p:embeddedFont>
    <p:embeddedFont>
      <p:font typeface="Big Shoulders Text" charset="-94"/>
      <p:regular r:id="rId53"/>
      <p:bold r:id="rId54"/>
    </p:embeddedFont>
    <p:embeddedFont>
      <p:font typeface="Poppins" pitchFamily="2" charset="-94"/>
      <p:regular r:id="rId55"/>
      <p:bold r:id="rId56"/>
      <p:italic r:id="rId57"/>
      <p:boldItalic r:id="rId58"/>
    </p:embeddedFont>
    <p:embeddedFont>
      <p:font typeface="Roboto Light" pitchFamily="2" charset="0"/>
      <p:regular r:id="rId59"/>
    </p:embeddedFont>
    <p:embeddedFont>
      <p:font typeface="Roboto" pitchFamily="2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6E0AEBA-6C60-4526-9346-038AA8DCE798}">
  <a:tblStyle styleId="{36E0AEBA-6C60-4526-9346-038AA8DCE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4" d="100"/>
          <a:sy n="154" d="100"/>
        </p:scale>
        <p:origin x="-23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733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9" name="Google Shape;25279;g967d9b3c40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0" name="Google Shape;25280;g967d9b3c40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9" name="Google Shape;25439;g9680cbbe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0" name="Google Shape;25440;g9680cbbe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8" name="Google Shape;25648;g967d9b3c40_0_2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49" name="Google Shape;25649;g967d9b3c40_0_2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3" name="Google Shape;28863;g1162f37314b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64" name="Google Shape;28864;g1162f37314b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9" name="Google Shape;25439;g9680cbbe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0" name="Google Shape;25440;g9680cbbe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9" name="Google Shape;25439;g9680cbbe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0" name="Google Shape;25440;g9680cbbe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9" name="Google Shape;25439;g9680cbbe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0" name="Google Shape;25440;g9680cbbe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2" name="Google Shape;32292;g116f2de12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93" name="Google Shape;32293;g116f2de12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7" name="Google Shape;26287;g1167d335ee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8" name="Google Shape;26288;g1167d335ee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7" name="Google Shape;25307;g9680cbbe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8" name="Google Shape;25308;g9680cbbe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2" name="Google Shape;12;p2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38" name="Google Shape;38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" name="Google Shape;164;p2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65" name="Google Shape;165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" name="Google Shape;191;p2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2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" name="Google Shape;223;p2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2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25" name="Google Shape;225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1" name="Google Shape;251;p2"/>
          <p:cNvSpPr txBox="1">
            <a:spLocks noGrp="1"/>
          </p:cNvSpPr>
          <p:nvPr>
            <p:ph type="ctrTitle"/>
          </p:nvPr>
        </p:nvSpPr>
        <p:spPr>
          <a:xfrm>
            <a:off x="713250" y="539500"/>
            <a:ext cx="77175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"/>
          <p:cNvSpPr txBox="1">
            <a:spLocks noGrp="1"/>
          </p:cNvSpPr>
          <p:nvPr>
            <p:ph type="subTitle" idx="1"/>
          </p:nvPr>
        </p:nvSpPr>
        <p:spPr>
          <a:xfrm>
            <a:off x="2856900" y="1772617"/>
            <a:ext cx="34302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53" name="Google Shape;253;p2"/>
          <p:cNvGrpSpPr/>
          <p:nvPr/>
        </p:nvGrpSpPr>
        <p:grpSpPr>
          <a:xfrm>
            <a:off x="135496" y="2750588"/>
            <a:ext cx="9523650" cy="3285338"/>
            <a:chOff x="135496" y="2750588"/>
            <a:chExt cx="9523650" cy="3285338"/>
          </a:xfrm>
        </p:grpSpPr>
        <p:grpSp>
          <p:nvGrpSpPr>
            <p:cNvPr id="254" name="Google Shape;254;p2"/>
            <p:cNvGrpSpPr/>
            <p:nvPr/>
          </p:nvGrpSpPr>
          <p:grpSpPr>
            <a:xfrm>
              <a:off x="135496" y="2998441"/>
              <a:ext cx="9523650" cy="3037484"/>
              <a:chOff x="135496" y="2998441"/>
              <a:chExt cx="9523650" cy="3037484"/>
            </a:xfrm>
          </p:grpSpPr>
          <p:grpSp>
            <p:nvGrpSpPr>
              <p:cNvPr id="255" name="Google Shape;255;p2"/>
              <p:cNvGrpSpPr/>
              <p:nvPr/>
            </p:nvGrpSpPr>
            <p:grpSpPr>
              <a:xfrm>
                <a:off x="5692943" y="2998441"/>
                <a:ext cx="3966203" cy="3037484"/>
                <a:chOff x="5692943" y="2998441"/>
                <a:chExt cx="3966203" cy="3037484"/>
              </a:xfrm>
            </p:grpSpPr>
            <p:grpSp>
              <p:nvGrpSpPr>
                <p:cNvPr id="256" name="Google Shape;256;p2"/>
                <p:cNvGrpSpPr/>
                <p:nvPr/>
              </p:nvGrpSpPr>
              <p:grpSpPr>
                <a:xfrm rot="10800000" flipH="1">
                  <a:off x="7960046" y="2998441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57" name="Google Shape;257;p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58" name="Google Shape;258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9" name="Google Shape;259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0" name="Google Shape;260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1" name="Google Shape;261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2" name="Google Shape;262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3" name="Google Shape;263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4" name="Google Shape;264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5" name="Google Shape;265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6" name="Google Shape;266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7" name="Google Shape;267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8" name="Google Shape;268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9" name="Google Shape;269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0" name="Google Shape;270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1" name="Google Shape;271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72" name="Google Shape;272;p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73" name="Google Shape;273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8" name="Google Shape;278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9" name="Google Shape;279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0" name="Google Shape;280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1" name="Google Shape;281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2" name="Google Shape;282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3" name="Google Shape;283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4" name="Google Shape;284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5" name="Google Shape;285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6" name="Google Shape;286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7" name="Google Shape;287;p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88" name="Google Shape;288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9" name="Google Shape;289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0" name="Google Shape;290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1" name="Google Shape;291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2" name="Google Shape;292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3" name="Google Shape;293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4" name="Google Shape;294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5" name="Google Shape;295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6" name="Google Shape;296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7" name="Google Shape;297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8" name="Google Shape;298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9" name="Google Shape;299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0" name="Google Shape;300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1" name="Google Shape;301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302" name="Google Shape;302;p2"/>
                <p:cNvGrpSpPr/>
                <p:nvPr/>
              </p:nvGrpSpPr>
              <p:grpSpPr>
                <a:xfrm rot="-6352235" flipH="1">
                  <a:off x="6107374" y="3852943"/>
                  <a:ext cx="1699108" cy="2145073"/>
                  <a:chOff x="146217" y="2712579"/>
                  <a:chExt cx="1552966" cy="1960401"/>
                </a:xfrm>
              </p:grpSpPr>
              <p:grpSp>
                <p:nvGrpSpPr>
                  <p:cNvPr id="303" name="Google Shape;303;p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304" name="Google Shape;304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5" name="Google Shape;305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6" name="Google Shape;306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7" name="Google Shape;307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8" name="Google Shape;308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9" name="Google Shape;309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0" name="Google Shape;310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1" name="Google Shape;311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2" name="Google Shape;312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3" name="Google Shape;313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4" name="Google Shape;314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5" name="Google Shape;315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6" name="Google Shape;316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7" name="Google Shape;317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18" name="Google Shape;318;p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319" name="Google Shape;319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0" name="Google Shape;320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1" name="Google Shape;321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2" name="Google Shape;322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" name="Google Shape;323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" name="Google Shape;324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5" name="Google Shape;325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6" name="Google Shape;326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7" name="Google Shape;327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8" name="Google Shape;328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9" name="Google Shape;329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0" name="Google Shape;330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1" name="Google Shape;331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2" name="Google Shape;332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33" name="Google Shape;333;p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334" name="Google Shape;334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5" name="Google Shape;335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6" name="Google Shape;336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7" name="Google Shape;337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8" name="Google Shape;338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9" name="Google Shape;339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0" name="Google Shape;340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" name="Google Shape;341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2" name="Google Shape;342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3" name="Google Shape;343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4" name="Google Shape;344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5" name="Google Shape;345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6" name="Google Shape;346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7" name="Google Shape;347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48" name="Google Shape;348;p2"/>
              <p:cNvGrpSpPr/>
              <p:nvPr/>
            </p:nvGrpSpPr>
            <p:grpSpPr>
              <a:xfrm rot="-5655077" flipH="1">
                <a:off x="2757686" y="3644747"/>
                <a:ext cx="1698960" cy="2145089"/>
                <a:chOff x="146217" y="2712579"/>
                <a:chExt cx="1552966" cy="1960401"/>
              </a:xfrm>
            </p:grpSpPr>
            <p:grpSp>
              <p:nvGrpSpPr>
                <p:cNvPr id="349" name="Google Shape;349;p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350" name="Google Shape;350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351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" name="Google Shape;352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353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354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355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" name="Google Shape;356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" name="Google Shape;357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" name="Google Shape;358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9" name="Google Shape;359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0" name="Google Shape;360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1" name="Google Shape;361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2" name="Google Shape;362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3" name="Google Shape;363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64" name="Google Shape;364;p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365" name="Google Shape;365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6" name="Google Shape;366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7" name="Google Shape;367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368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369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" name="Google Shape;370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371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2" name="Google Shape;372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3" name="Google Shape;373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4" name="Google Shape;374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5" name="Google Shape;375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6" name="Google Shape;376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7" name="Google Shape;377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8" name="Google Shape;378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9" name="Google Shape;379;p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380" name="Google Shape;380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1" name="Google Shape;381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2" name="Google Shape;382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3" name="Google Shape;383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384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5" name="Google Shape;385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6" name="Google Shape;386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387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8" name="Google Shape;388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9" name="Google Shape;389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0" name="Google Shape;390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1" name="Google Shape;391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2" name="Google Shape;392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393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94" name="Google Shape;394;p2"/>
              <p:cNvGrpSpPr/>
              <p:nvPr/>
            </p:nvGrpSpPr>
            <p:grpSpPr>
              <a:xfrm rot="-314" flipH="1">
                <a:off x="135496" y="3186895"/>
                <a:ext cx="1699100" cy="2144874"/>
                <a:chOff x="146217" y="2712579"/>
                <a:chExt cx="1552966" cy="1960401"/>
              </a:xfrm>
            </p:grpSpPr>
            <p:grpSp>
              <p:nvGrpSpPr>
                <p:cNvPr id="395" name="Google Shape;395;p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396" name="Google Shape;396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" name="Google Shape;397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398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9" name="Google Shape;399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0" name="Google Shape;400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1" name="Google Shape;401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2" name="Google Shape;402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3" name="Google Shape;403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404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5" name="Google Shape;405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6" name="Google Shape;406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7" name="Google Shape;407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408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" name="Google Shape;409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0" name="Google Shape;410;p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" name="Google Shape;412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" name="Google Shape;413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4" name="Google Shape;414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415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6" name="Google Shape;416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417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" name="Google Shape;418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" name="Google Shape;419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" name="Google Shape;420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422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3" name="Google Shape;423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424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5" name="Google Shape;425;p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426" name="Google Shape;426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7" name="Google Shape;427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8" name="Google Shape;428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9" name="Google Shape;429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0" name="Google Shape;430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1" name="Google Shape;431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2" name="Google Shape;432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3" name="Google Shape;433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4" name="Google Shape;434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436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7" name="Google Shape;437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40" name="Google Shape;440;p2"/>
            <p:cNvGrpSpPr/>
            <p:nvPr/>
          </p:nvGrpSpPr>
          <p:grpSpPr>
            <a:xfrm>
              <a:off x="817988" y="2750587"/>
              <a:ext cx="7423578" cy="1258836"/>
              <a:chOff x="817988" y="2750588"/>
              <a:chExt cx="7423578" cy="1258836"/>
            </a:xfrm>
          </p:grpSpPr>
          <p:sp>
            <p:nvSpPr>
              <p:cNvPr id="441" name="Google Shape;441;p2"/>
              <p:cNvSpPr/>
              <p:nvPr/>
            </p:nvSpPr>
            <p:spPr>
              <a:xfrm>
                <a:off x="6227654" y="3803792"/>
                <a:ext cx="372339" cy="205631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7806441" y="27505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817988" y="32929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2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11" name="Google Shape;24411;p56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4412" name="Google Shape;24412;p56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13" name="Google Shape;24413;p56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4414" name="Google Shape;24414;p56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5" name="Google Shape;24415;p56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6" name="Google Shape;24416;p56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7" name="Google Shape;24417;p56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8" name="Google Shape;24418;p56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9" name="Google Shape;24419;p56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0" name="Google Shape;24420;p56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1" name="Google Shape;24421;p56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2" name="Google Shape;24422;p56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3" name="Google Shape;24423;p56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4" name="Google Shape;24424;p56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5" name="Google Shape;24425;p56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6" name="Google Shape;24426;p56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7" name="Google Shape;24427;p56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8" name="Google Shape;24428;p56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9" name="Google Shape;24429;p56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0" name="Google Shape;24430;p56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1" name="Google Shape;24431;p56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2" name="Google Shape;24432;p56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3" name="Google Shape;24433;p56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4" name="Google Shape;24434;p56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5" name="Google Shape;24435;p56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6" name="Google Shape;24436;p56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7" name="Google Shape;24437;p56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8" name="Google Shape;24438;p56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39" name="Google Shape;24439;p56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4440" name="Google Shape;24440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1" name="Google Shape;24441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2" name="Google Shape;24442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3" name="Google Shape;24443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4" name="Google Shape;24444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5" name="Google Shape;24445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6" name="Google Shape;24446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7" name="Google Shape;24447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8" name="Google Shape;24448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9" name="Google Shape;24449;p56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0" name="Google Shape;24450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1" name="Google Shape;24451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2" name="Google Shape;24452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3" name="Google Shape;24453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4" name="Google Shape;24454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5" name="Google Shape;24455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6" name="Google Shape;24456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7" name="Google Shape;24457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8" name="Google Shape;24458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9" name="Google Shape;24459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0" name="Google Shape;24460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1" name="Google Shape;24461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2" name="Google Shape;24462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3" name="Google Shape;24463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4" name="Google Shape;24464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5" name="Google Shape;24465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66" name="Google Shape;24466;p56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56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56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56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56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56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56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56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56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56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56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56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56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56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56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56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56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56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56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56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56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56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56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56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56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56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56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56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56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56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56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56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56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56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56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56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56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56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56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56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56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56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56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56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56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56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56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56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56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56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56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56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56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56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56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56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56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56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56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56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56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7" name="Google Shape;24527;p56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8" name="Google Shape;24528;p56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56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56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56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56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56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56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56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56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56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56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56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56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56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56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56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56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56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56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56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56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56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56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56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56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56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56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56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56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56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56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56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56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56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56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56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56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56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66" name="Google Shape;24566;p56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567" name="Google Shape;24567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8" name="Google Shape;24568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9" name="Google Shape;24569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0" name="Google Shape;24570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1" name="Google Shape;24571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2" name="Google Shape;24572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3" name="Google Shape;24573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4" name="Google Shape;24574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5" name="Google Shape;24575;p56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6" name="Google Shape;24576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7" name="Google Shape;24577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8" name="Google Shape;24578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9" name="Google Shape;24579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0" name="Google Shape;24580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1" name="Google Shape;24581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2" name="Google Shape;24582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3" name="Google Shape;24583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4" name="Google Shape;24584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5" name="Google Shape;24585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6" name="Google Shape;24586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7" name="Google Shape;24587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8" name="Google Shape;24588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9" name="Google Shape;24589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0" name="Google Shape;24590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1" name="Google Shape;24591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2" name="Google Shape;24592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593" name="Google Shape;24593;p56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56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56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56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56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98" name="Google Shape;24598;p56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4599" name="Google Shape;24599;p56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0" name="Google Shape;24600;p56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1" name="Google Shape;24601;p56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2" name="Google Shape;24602;p56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3" name="Google Shape;24603;p56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4" name="Google Shape;24604;p56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5" name="Google Shape;24605;p56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6" name="Google Shape;24606;p56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7" name="Google Shape;24607;p56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8" name="Google Shape;24608;p56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9" name="Google Shape;24609;p56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0" name="Google Shape;24610;p56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1" name="Google Shape;24611;p56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2" name="Google Shape;24612;p56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3" name="Google Shape;24613;p56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4" name="Google Shape;24614;p56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5" name="Google Shape;24615;p56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6" name="Google Shape;24616;p56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7" name="Google Shape;24617;p56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8" name="Google Shape;24618;p56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9" name="Google Shape;24619;p56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0" name="Google Shape;24620;p56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1" name="Google Shape;24621;p56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2" name="Google Shape;24622;p56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3" name="Google Shape;24623;p56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4" name="Google Shape;24624;p56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25" name="Google Shape;24625;p56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26" name="Google Shape;24626;p56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4627" name="Google Shape;24627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8" name="Google Shape;24628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9" name="Google Shape;24629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0" name="Google Shape;24630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1" name="Google Shape;24631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2" name="Google Shape;24632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3" name="Google Shape;24633;p56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4" name="Google Shape;24634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5" name="Google Shape;24635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6" name="Google Shape;24636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7" name="Google Shape;24637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8" name="Google Shape;24638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9" name="Google Shape;24639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0" name="Google Shape;24640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1" name="Google Shape;24641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2" name="Google Shape;24642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3" name="Google Shape;24643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4" name="Google Shape;24644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5" name="Google Shape;24645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6" name="Google Shape;24646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7" name="Google Shape;24647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8" name="Google Shape;24648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9" name="Google Shape;24649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0" name="Google Shape;24650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1" name="Google Shape;24651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2" name="Google Shape;24652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53" name="Google Shape;24653;p56"/>
          <p:cNvGrpSpPr/>
          <p:nvPr/>
        </p:nvGrpSpPr>
        <p:grpSpPr>
          <a:xfrm>
            <a:off x="-706730" y="-247937"/>
            <a:ext cx="3399044" cy="3421986"/>
            <a:chOff x="-706730" y="-247937"/>
            <a:chExt cx="3399044" cy="3421986"/>
          </a:xfrm>
        </p:grpSpPr>
        <p:grpSp>
          <p:nvGrpSpPr>
            <p:cNvPr id="24654" name="Google Shape;24654;p56"/>
            <p:cNvGrpSpPr/>
            <p:nvPr/>
          </p:nvGrpSpPr>
          <p:grpSpPr>
            <a:xfrm>
              <a:off x="-706730" y="-247937"/>
              <a:ext cx="3399044" cy="3421986"/>
              <a:chOff x="-513630" y="-410112"/>
              <a:chExt cx="3399044" cy="3421986"/>
            </a:xfrm>
          </p:grpSpPr>
          <p:grpSp>
            <p:nvGrpSpPr>
              <p:cNvPr id="24655" name="Google Shape;24655;p56"/>
              <p:cNvGrpSpPr/>
              <p:nvPr/>
            </p:nvGrpSpPr>
            <p:grpSpPr>
              <a:xfrm>
                <a:off x="-289105" y="-410112"/>
                <a:ext cx="3174520" cy="3421986"/>
                <a:chOff x="-289105" y="-410112"/>
                <a:chExt cx="3174520" cy="3421986"/>
              </a:xfrm>
            </p:grpSpPr>
            <p:grpSp>
              <p:nvGrpSpPr>
                <p:cNvPr id="24656" name="Google Shape;24656;p56"/>
                <p:cNvGrpSpPr/>
                <p:nvPr/>
              </p:nvGrpSpPr>
              <p:grpSpPr>
                <a:xfrm rot="-2528748" flipH="1">
                  <a:off x="1139937" y="1544051"/>
                  <a:ext cx="1240758" cy="665148"/>
                  <a:chOff x="5206900" y="826150"/>
                  <a:chExt cx="599275" cy="321250"/>
                </a:xfrm>
              </p:grpSpPr>
              <p:sp>
                <p:nvSpPr>
                  <p:cNvPr id="24657" name="Google Shape;24657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8" name="Google Shape;24658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9" name="Google Shape;24659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0" name="Google Shape;24660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1" name="Google Shape;24661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2" name="Google Shape;24662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3" name="Google Shape;24663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4" name="Google Shape;24664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5" name="Google Shape;24665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6" name="Google Shape;24666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7" name="Google Shape;24667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8" name="Google Shape;24668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9" name="Google Shape;24669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0" name="Google Shape;24670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71" name="Google Shape;24671;p56"/>
                <p:cNvGrpSpPr/>
                <p:nvPr/>
              </p:nvGrpSpPr>
              <p:grpSpPr>
                <a:xfrm rot="1033525" flipH="1">
                  <a:off x="1574028" y="81642"/>
                  <a:ext cx="1240716" cy="665175"/>
                  <a:chOff x="5206900" y="826150"/>
                  <a:chExt cx="599275" cy="321250"/>
                </a:xfrm>
              </p:grpSpPr>
              <p:sp>
                <p:nvSpPr>
                  <p:cNvPr id="24672" name="Google Shape;24672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3" name="Google Shape;24673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4" name="Google Shape;24674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5" name="Google Shape;24675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6" name="Google Shape;24676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7" name="Google Shape;24677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8" name="Google Shape;24678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9" name="Google Shape;24679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0" name="Google Shape;24680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1" name="Google Shape;24681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2" name="Google Shape;24682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3" name="Google Shape;24683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4" name="Google Shape;24684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5" name="Google Shape;24685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86" name="Google Shape;24686;p56"/>
                <p:cNvGrpSpPr/>
                <p:nvPr/>
              </p:nvGrpSpPr>
              <p:grpSpPr>
                <a:xfrm rot="6256591">
                  <a:off x="1268807" y="629246"/>
                  <a:ext cx="1240826" cy="665092"/>
                  <a:chOff x="5206900" y="826150"/>
                  <a:chExt cx="599275" cy="321250"/>
                </a:xfrm>
              </p:grpSpPr>
              <p:sp>
                <p:nvSpPr>
                  <p:cNvPr id="24687" name="Google Shape;24687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8" name="Google Shape;24688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9" name="Google Shape;24689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0" name="Google Shape;24690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1" name="Google Shape;24691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2" name="Google Shape;24692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3" name="Google Shape;24693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4" name="Google Shape;24694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5" name="Google Shape;24695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6" name="Google Shape;24696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7" name="Google Shape;24697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8" name="Google Shape;24698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9" name="Google Shape;24699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00" name="Google Shape;24700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01" name="Google Shape;24701;p56"/>
                <p:cNvGrpSpPr/>
                <p:nvPr/>
              </p:nvGrpSpPr>
              <p:grpSpPr>
                <a:xfrm flipH="1">
                  <a:off x="-35240" y="866804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4702" name="Google Shape;24702;p56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4703" name="Google Shape;24703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4" name="Google Shape;24704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5" name="Google Shape;24705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6" name="Google Shape;24706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7" name="Google Shape;24707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8" name="Google Shape;24708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9" name="Google Shape;24709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0" name="Google Shape;24710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1" name="Google Shape;24711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2" name="Google Shape;24712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3" name="Google Shape;24713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4" name="Google Shape;24714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5" name="Google Shape;24715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6" name="Google Shape;24716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4717" name="Google Shape;24717;p56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4718" name="Google Shape;24718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9" name="Google Shape;24719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0" name="Google Shape;24720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1" name="Google Shape;24721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2" name="Google Shape;24722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3" name="Google Shape;24723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4" name="Google Shape;24724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5" name="Google Shape;24725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6" name="Google Shape;24726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7" name="Google Shape;24727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8" name="Google Shape;24728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9" name="Google Shape;24729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0" name="Google Shape;24730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1" name="Google Shape;24731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4732" name="Google Shape;24732;p56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4733" name="Google Shape;24733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4" name="Google Shape;24734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5" name="Google Shape;24735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6" name="Google Shape;24736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7" name="Google Shape;24737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8" name="Google Shape;24738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9" name="Google Shape;24739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0" name="Google Shape;24740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1" name="Google Shape;24741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2" name="Google Shape;24742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3" name="Google Shape;24743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4" name="Google Shape;24744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5" name="Google Shape;24745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6" name="Google Shape;24746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4747" name="Google Shape;24747;p56"/>
                <p:cNvGrpSpPr/>
                <p:nvPr/>
              </p:nvGrpSpPr>
              <p:grpSpPr>
                <a:xfrm rot="446386">
                  <a:off x="1421080" y="781885"/>
                  <a:ext cx="1240817" cy="665090"/>
                  <a:chOff x="5206900" y="826150"/>
                  <a:chExt cx="599275" cy="321250"/>
                </a:xfrm>
              </p:grpSpPr>
              <p:sp>
                <p:nvSpPr>
                  <p:cNvPr id="24748" name="Google Shape;24748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9" name="Google Shape;24749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0" name="Google Shape;24750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1" name="Google Shape;24751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2" name="Google Shape;24752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3" name="Google Shape;24753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4" name="Google Shape;24754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5" name="Google Shape;24755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6" name="Google Shape;24756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7" name="Google Shape;24757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8" name="Google Shape;24758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9" name="Google Shape;24759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0" name="Google Shape;24760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1" name="Google Shape;24761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62" name="Google Shape;24762;p56"/>
                <p:cNvGrpSpPr/>
                <p:nvPr/>
              </p:nvGrpSpPr>
              <p:grpSpPr>
                <a:xfrm rot="-2528748" flipH="1">
                  <a:off x="-226338" y="-79824"/>
                  <a:ext cx="1240758" cy="665148"/>
                  <a:chOff x="5206900" y="826150"/>
                  <a:chExt cx="599275" cy="321250"/>
                </a:xfrm>
              </p:grpSpPr>
              <p:sp>
                <p:nvSpPr>
                  <p:cNvPr id="24763" name="Google Shape;24763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4" name="Google Shape;24764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5" name="Google Shape;24765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6" name="Google Shape;24766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7" name="Google Shape;24767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8" name="Google Shape;24768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9" name="Google Shape;24769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0" name="Google Shape;24770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1" name="Google Shape;24771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2" name="Google Shape;24772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3" name="Google Shape;24773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4" name="Google Shape;24774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5" name="Google Shape;24775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6" name="Google Shape;24776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777" name="Google Shape;24777;p56"/>
              <p:cNvGrpSpPr/>
              <p:nvPr/>
            </p:nvGrpSpPr>
            <p:grpSpPr>
              <a:xfrm>
                <a:off x="-513630" y="35479"/>
                <a:ext cx="2745498" cy="1748548"/>
                <a:chOff x="1270425" y="2070325"/>
                <a:chExt cx="1769805" cy="1127150"/>
              </a:xfrm>
            </p:grpSpPr>
            <p:grpSp>
              <p:nvGrpSpPr>
                <p:cNvPr id="24778" name="Google Shape;24778;p56"/>
                <p:cNvGrpSpPr/>
                <p:nvPr/>
              </p:nvGrpSpPr>
              <p:grpSpPr>
                <a:xfrm>
                  <a:off x="1582562" y="2070325"/>
                  <a:ext cx="1123518" cy="1127150"/>
                  <a:chOff x="1582562" y="2070325"/>
                  <a:chExt cx="1123518" cy="1127150"/>
                </a:xfrm>
              </p:grpSpPr>
              <p:sp>
                <p:nvSpPr>
                  <p:cNvPr id="24779" name="Google Shape;24779;p56"/>
                  <p:cNvSpPr/>
                  <p:nvPr/>
                </p:nvSpPr>
                <p:spPr>
                  <a:xfrm>
                    <a:off x="1582562" y="2070325"/>
                    <a:ext cx="1123518" cy="112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8" h="10241" extrusionOk="0">
                        <a:moveTo>
                          <a:pt x="5151" y="1"/>
                        </a:moveTo>
                        <a:cubicBezTo>
                          <a:pt x="2707" y="1"/>
                          <a:pt x="297" y="1732"/>
                          <a:pt x="34" y="4666"/>
                        </a:cubicBezTo>
                        <a:cubicBezTo>
                          <a:pt x="0" y="4732"/>
                          <a:pt x="0" y="4832"/>
                          <a:pt x="0" y="4932"/>
                        </a:cubicBezTo>
                        <a:lnTo>
                          <a:pt x="0" y="5133"/>
                        </a:lnTo>
                        <a:cubicBezTo>
                          <a:pt x="0" y="5433"/>
                          <a:pt x="34" y="5733"/>
                          <a:pt x="67" y="6033"/>
                        </a:cubicBezTo>
                        <a:cubicBezTo>
                          <a:pt x="167" y="6500"/>
                          <a:pt x="301" y="6967"/>
                          <a:pt x="534" y="7401"/>
                        </a:cubicBezTo>
                        <a:cubicBezTo>
                          <a:pt x="701" y="7734"/>
                          <a:pt x="901" y="8068"/>
                          <a:pt x="1168" y="8368"/>
                        </a:cubicBezTo>
                        <a:cubicBezTo>
                          <a:pt x="2223" y="9656"/>
                          <a:pt x="3657" y="10241"/>
                          <a:pt x="5071" y="10241"/>
                        </a:cubicBezTo>
                        <a:cubicBezTo>
                          <a:pt x="7504" y="10241"/>
                          <a:pt x="9879" y="8513"/>
                          <a:pt x="10174" y="5666"/>
                        </a:cubicBezTo>
                        <a:cubicBezTo>
                          <a:pt x="10208" y="5466"/>
                          <a:pt x="10208" y="5299"/>
                          <a:pt x="10208" y="5133"/>
                        </a:cubicBezTo>
                        <a:cubicBezTo>
                          <a:pt x="10208" y="5032"/>
                          <a:pt x="10208" y="4966"/>
                          <a:pt x="10208" y="4832"/>
                        </a:cubicBezTo>
                        <a:cubicBezTo>
                          <a:pt x="10208" y="4732"/>
                          <a:pt x="10208" y="4632"/>
                          <a:pt x="10174" y="4499"/>
                        </a:cubicBezTo>
                        <a:cubicBezTo>
                          <a:pt x="10174" y="4332"/>
                          <a:pt x="10141" y="4199"/>
                          <a:pt x="10108" y="4032"/>
                        </a:cubicBezTo>
                        <a:cubicBezTo>
                          <a:pt x="9974" y="3431"/>
                          <a:pt x="9707" y="2831"/>
                          <a:pt x="9374" y="2331"/>
                        </a:cubicBezTo>
                        <a:cubicBezTo>
                          <a:pt x="8337" y="729"/>
                          <a:pt x="6737" y="1"/>
                          <a:pt x="515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4780" name="Google Shape;24780;p56"/>
                  <p:cNvGrpSpPr/>
                  <p:nvPr/>
                </p:nvGrpSpPr>
                <p:grpSpPr>
                  <a:xfrm>
                    <a:off x="1582562" y="2073407"/>
                    <a:ext cx="1123518" cy="973062"/>
                    <a:chOff x="1582562" y="2073407"/>
                    <a:chExt cx="1123518" cy="973062"/>
                  </a:xfrm>
                </p:grpSpPr>
                <p:sp>
                  <p:nvSpPr>
                    <p:cNvPr id="24781" name="Google Shape;24781;p56"/>
                    <p:cNvSpPr/>
                    <p:nvPr/>
                  </p:nvSpPr>
                  <p:spPr>
                    <a:xfrm>
                      <a:off x="1674354" y="2073407"/>
                      <a:ext cx="939934" cy="2534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40" h="2303" extrusionOk="0">
                          <a:moveTo>
                            <a:pt x="4270" y="1"/>
                          </a:moveTo>
                          <a:cubicBezTo>
                            <a:pt x="2635" y="1"/>
                            <a:pt x="1001" y="768"/>
                            <a:pt x="0" y="2303"/>
                          </a:cubicBezTo>
                          <a:cubicBezTo>
                            <a:pt x="167" y="2303"/>
                            <a:pt x="334" y="2303"/>
                            <a:pt x="501" y="2269"/>
                          </a:cubicBezTo>
                          <a:cubicBezTo>
                            <a:pt x="734" y="2169"/>
                            <a:pt x="968" y="2102"/>
                            <a:pt x="1234" y="2069"/>
                          </a:cubicBezTo>
                          <a:cubicBezTo>
                            <a:pt x="1735" y="1969"/>
                            <a:pt x="1802" y="1936"/>
                            <a:pt x="2335" y="1869"/>
                          </a:cubicBezTo>
                          <a:cubicBezTo>
                            <a:pt x="2869" y="1802"/>
                            <a:pt x="3203" y="1735"/>
                            <a:pt x="3703" y="1702"/>
                          </a:cubicBezTo>
                          <a:cubicBezTo>
                            <a:pt x="3870" y="1669"/>
                            <a:pt x="4045" y="1652"/>
                            <a:pt x="4220" y="1652"/>
                          </a:cubicBezTo>
                          <a:cubicBezTo>
                            <a:pt x="4395" y="1652"/>
                            <a:pt x="4570" y="1669"/>
                            <a:pt x="4737" y="1702"/>
                          </a:cubicBezTo>
                          <a:cubicBezTo>
                            <a:pt x="5104" y="1802"/>
                            <a:pt x="5404" y="1769"/>
                            <a:pt x="5738" y="1869"/>
                          </a:cubicBezTo>
                          <a:cubicBezTo>
                            <a:pt x="6005" y="2002"/>
                            <a:pt x="6271" y="2069"/>
                            <a:pt x="6538" y="2136"/>
                          </a:cubicBezTo>
                          <a:cubicBezTo>
                            <a:pt x="6972" y="2202"/>
                            <a:pt x="7406" y="2269"/>
                            <a:pt x="7839" y="2303"/>
                          </a:cubicBezTo>
                          <a:lnTo>
                            <a:pt x="8540" y="2303"/>
                          </a:lnTo>
                          <a:cubicBezTo>
                            <a:pt x="7539" y="768"/>
                            <a:pt x="5904" y="1"/>
                            <a:pt x="427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2" name="Google Shape;24782;p56"/>
                    <p:cNvSpPr/>
                    <p:nvPr/>
                  </p:nvSpPr>
                  <p:spPr>
                    <a:xfrm>
                      <a:off x="1582562" y="2513987"/>
                      <a:ext cx="1119886" cy="992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175" h="902" extrusionOk="0">
                          <a:moveTo>
                            <a:pt x="10108" y="1"/>
                          </a:moveTo>
                          <a:lnTo>
                            <a:pt x="8773" y="134"/>
                          </a:lnTo>
                          <a:cubicBezTo>
                            <a:pt x="8206" y="201"/>
                            <a:pt x="7572" y="234"/>
                            <a:pt x="6605" y="268"/>
                          </a:cubicBezTo>
                          <a:cubicBezTo>
                            <a:pt x="6105" y="268"/>
                            <a:pt x="5604" y="268"/>
                            <a:pt x="5104" y="201"/>
                          </a:cubicBezTo>
                          <a:cubicBezTo>
                            <a:pt x="4618" y="137"/>
                            <a:pt x="4118" y="114"/>
                            <a:pt x="3622" y="114"/>
                          </a:cubicBezTo>
                          <a:cubicBezTo>
                            <a:pt x="3335" y="114"/>
                            <a:pt x="3050" y="122"/>
                            <a:pt x="2769" y="134"/>
                          </a:cubicBezTo>
                          <a:cubicBezTo>
                            <a:pt x="2169" y="201"/>
                            <a:pt x="868" y="468"/>
                            <a:pt x="34" y="635"/>
                          </a:cubicBezTo>
                          <a:cubicBezTo>
                            <a:pt x="0" y="735"/>
                            <a:pt x="0" y="801"/>
                            <a:pt x="0" y="901"/>
                          </a:cubicBezTo>
                          <a:cubicBezTo>
                            <a:pt x="1068" y="768"/>
                            <a:pt x="3670" y="401"/>
                            <a:pt x="4137" y="401"/>
                          </a:cubicBezTo>
                          <a:cubicBezTo>
                            <a:pt x="4704" y="434"/>
                            <a:pt x="4804" y="468"/>
                            <a:pt x="5304" y="501"/>
                          </a:cubicBezTo>
                          <a:cubicBezTo>
                            <a:pt x="5638" y="534"/>
                            <a:pt x="6005" y="568"/>
                            <a:pt x="6372" y="568"/>
                          </a:cubicBezTo>
                          <a:cubicBezTo>
                            <a:pt x="6738" y="534"/>
                            <a:pt x="7706" y="568"/>
                            <a:pt x="8373" y="501"/>
                          </a:cubicBezTo>
                          <a:cubicBezTo>
                            <a:pt x="8707" y="468"/>
                            <a:pt x="9507" y="468"/>
                            <a:pt x="10174" y="468"/>
                          </a:cubicBezTo>
                          <a:cubicBezTo>
                            <a:pt x="10174" y="301"/>
                            <a:pt x="10141" y="168"/>
                            <a:pt x="10108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3" name="Google Shape;24783;p56"/>
                    <p:cNvSpPr/>
                    <p:nvPr/>
                  </p:nvSpPr>
                  <p:spPr>
                    <a:xfrm>
                      <a:off x="1582562" y="2576392"/>
                      <a:ext cx="1123518" cy="1726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08" h="1569" extrusionOk="0">
                          <a:moveTo>
                            <a:pt x="4070" y="1"/>
                          </a:moveTo>
                          <a:cubicBezTo>
                            <a:pt x="3870" y="1"/>
                            <a:pt x="3670" y="1"/>
                            <a:pt x="3469" y="34"/>
                          </a:cubicBezTo>
                          <a:cubicBezTo>
                            <a:pt x="3169" y="101"/>
                            <a:pt x="2969" y="101"/>
                            <a:pt x="2836" y="134"/>
                          </a:cubicBezTo>
                          <a:cubicBezTo>
                            <a:pt x="2669" y="168"/>
                            <a:pt x="2369" y="168"/>
                            <a:pt x="2135" y="201"/>
                          </a:cubicBezTo>
                          <a:cubicBezTo>
                            <a:pt x="1902" y="234"/>
                            <a:pt x="1735" y="234"/>
                            <a:pt x="1535" y="268"/>
                          </a:cubicBezTo>
                          <a:cubicBezTo>
                            <a:pt x="1368" y="301"/>
                            <a:pt x="1401" y="301"/>
                            <a:pt x="1134" y="368"/>
                          </a:cubicBezTo>
                          <a:cubicBezTo>
                            <a:pt x="868" y="468"/>
                            <a:pt x="634" y="501"/>
                            <a:pt x="367" y="501"/>
                          </a:cubicBezTo>
                          <a:cubicBezTo>
                            <a:pt x="100" y="501"/>
                            <a:pt x="34" y="501"/>
                            <a:pt x="0" y="535"/>
                          </a:cubicBezTo>
                          <a:cubicBezTo>
                            <a:pt x="0" y="835"/>
                            <a:pt x="34" y="1135"/>
                            <a:pt x="67" y="1435"/>
                          </a:cubicBezTo>
                          <a:cubicBezTo>
                            <a:pt x="634" y="1235"/>
                            <a:pt x="1201" y="1102"/>
                            <a:pt x="1768" y="968"/>
                          </a:cubicBezTo>
                          <a:cubicBezTo>
                            <a:pt x="1935" y="952"/>
                            <a:pt x="2102" y="943"/>
                            <a:pt x="2269" y="943"/>
                          </a:cubicBezTo>
                          <a:cubicBezTo>
                            <a:pt x="2435" y="943"/>
                            <a:pt x="2602" y="952"/>
                            <a:pt x="2769" y="968"/>
                          </a:cubicBezTo>
                          <a:cubicBezTo>
                            <a:pt x="3069" y="1002"/>
                            <a:pt x="3369" y="1068"/>
                            <a:pt x="3670" y="1135"/>
                          </a:cubicBezTo>
                          <a:cubicBezTo>
                            <a:pt x="4070" y="1268"/>
                            <a:pt x="4470" y="1368"/>
                            <a:pt x="4904" y="1368"/>
                          </a:cubicBezTo>
                          <a:cubicBezTo>
                            <a:pt x="5771" y="1469"/>
                            <a:pt x="6071" y="1569"/>
                            <a:pt x="6672" y="1569"/>
                          </a:cubicBezTo>
                          <a:lnTo>
                            <a:pt x="7973" y="1569"/>
                          </a:lnTo>
                          <a:cubicBezTo>
                            <a:pt x="8133" y="1562"/>
                            <a:pt x="8267" y="1561"/>
                            <a:pt x="8382" y="1561"/>
                          </a:cubicBezTo>
                          <a:cubicBezTo>
                            <a:pt x="8509" y="1561"/>
                            <a:pt x="8613" y="1563"/>
                            <a:pt x="8704" y="1563"/>
                          </a:cubicBezTo>
                          <a:cubicBezTo>
                            <a:pt x="8982" y="1563"/>
                            <a:pt x="9146" y="1545"/>
                            <a:pt x="9474" y="1402"/>
                          </a:cubicBezTo>
                          <a:cubicBezTo>
                            <a:pt x="9807" y="1235"/>
                            <a:pt x="10041" y="1135"/>
                            <a:pt x="10174" y="1068"/>
                          </a:cubicBezTo>
                          <a:cubicBezTo>
                            <a:pt x="10208" y="868"/>
                            <a:pt x="10208" y="701"/>
                            <a:pt x="10208" y="535"/>
                          </a:cubicBezTo>
                          <a:cubicBezTo>
                            <a:pt x="10208" y="434"/>
                            <a:pt x="10208" y="368"/>
                            <a:pt x="10174" y="234"/>
                          </a:cubicBezTo>
                          <a:cubicBezTo>
                            <a:pt x="9774" y="334"/>
                            <a:pt x="9340" y="368"/>
                            <a:pt x="8907" y="368"/>
                          </a:cubicBezTo>
                          <a:cubicBezTo>
                            <a:pt x="8873" y="346"/>
                            <a:pt x="8829" y="338"/>
                            <a:pt x="8765" y="338"/>
                          </a:cubicBezTo>
                          <a:cubicBezTo>
                            <a:pt x="8636" y="338"/>
                            <a:pt x="8429" y="368"/>
                            <a:pt x="8073" y="368"/>
                          </a:cubicBezTo>
                          <a:cubicBezTo>
                            <a:pt x="7906" y="379"/>
                            <a:pt x="7728" y="383"/>
                            <a:pt x="7565" y="383"/>
                          </a:cubicBezTo>
                          <a:cubicBezTo>
                            <a:pt x="7239" y="383"/>
                            <a:pt x="6972" y="368"/>
                            <a:pt x="6972" y="368"/>
                          </a:cubicBezTo>
                          <a:cubicBezTo>
                            <a:pt x="6972" y="368"/>
                            <a:pt x="6271" y="301"/>
                            <a:pt x="6038" y="268"/>
                          </a:cubicBezTo>
                          <a:cubicBezTo>
                            <a:pt x="5771" y="268"/>
                            <a:pt x="4303" y="1"/>
                            <a:pt x="407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4" name="Google Shape;24784;p56"/>
                    <p:cNvSpPr/>
                    <p:nvPr/>
                  </p:nvSpPr>
                  <p:spPr>
                    <a:xfrm>
                      <a:off x="1641335" y="2884787"/>
                      <a:ext cx="903173" cy="161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06" h="1469" extrusionOk="0">
                          <a:moveTo>
                            <a:pt x="0" y="1"/>
                          </a:moveTo>
                          <a:cubicBezTo>
                            <a:pt x="167" y="334"/>
                            <a:pt x="400" y="668"/>
                            <a:pt x="634" y="968"/>
                          </a:cubicBezTo>
                          <a:cubicBezTo>
                            <a:pt x="1001" y="1002"/>
                            <a:pt x="1801" y="1135"/>
                            <a:pt x="2302" y="1202"/>
                          </a:cubicBezTo>
                          <a:cubicBezTo>
                            <a:pt x="2835" y="1302"/>
                            <a:pt x="3069" y="1369"/>
                            <a:pt x="3503" y="1435"/>
                          </a:cubicBezTo>
                          <a:cubicBezTo>
                            <a:pt x="3658" y="1457"/>
                            <a:pt x="3795" y="1469"/>
                            <a:pt x="3962" y="1469"/>
                          </a:cubicBezTo>
                          <a:cubicBezTo>
                            <a:pt x="4296" y="1469"/>
                            <a:pt x="4748" y="1424"/>
                            <a:pt x="5704" y="1335"/>
                          </a:cubicBezTo>
                          <a:cubicBezTo>
                            <a:pt x="6605" y="1235"/>
                            <a:pt x="7472" y="902"/>
                            <a:pt x="8206" y="368"/>
                          </a:cubicBezTo>
                          <a:lnTo>
                            <a:pt x="8206" y="368"/>
                          </a:lnTo>
                          <a:cubicBezTo>
                            <a:pt x="7447" y="874"/>
                            <a:pt x="6475" y="977"/>
                            <a:pt x="5669" y="977"/>
                          </a:cubicBezTo>
                          <a:cubicBezTo>
                            <a:pt x="5518" y="977"/>
                            <a:pt x="5374" y="973"/>
                            <a:pt x="5237" y="968"/>
                          </a:cubicBezTo>
                          <a:cubicBezTo>
                            <a:pt x="4603" y="935"/>
                            <a:pt x="3970" y="801"/>
                            <a:pt x="3402" y="568"/>
                          </a:cubicBezTo>
                          <a:cubicBezTo>
                            <a:pt x="2602" y="368"/>
                            <a:pt x="1801" y="201"/>
                            <a:pt x="1001" y="101"/>
                          </a:cubicBezTo>
                          <a:cubicBezTo>
                            <a:pt x="667" y="34"/>
                            <a:pt x="334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4785" name="Google Shape;24785;p56"/>
                <p:cNvSpPr/>
                <p:nvPr/>
              </p:nvSpPr>
              <p:spPr>
                <a:xfrm>
                  <a:off x="1270425" y="2115341"/>
                  <a:ext cx="1769805" cy="104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0" h="9496" extrusionOk="0">
                      <a:moveTo>
                        <a:pt x="14796" y="0"/>
                      </a:moveTo>
                      <a:cubicBezTo>
                        <a:pt x="14054" y="0"/>
                        <a:pt x="12845" y="340"/>
                        <a:pt x="11376" y="954"/>
                      </a:cubicBezTo>
                      <a:lnTo>
                        <a:pt x="11476" y="1054"/>
                      </a:lnTo>
                      <a:cubicBezTo>
                        <a:pt x="12860" y="478"/>
                        <a:pt x="13989" y="156"/>
                        <a:pt x="14631" y="156"/>
                      </a:cubicBezTo>
                      <a:cubicBezTo>
                        <a:pt x="14917" y="156"/>
                        <a:pt x="15106" y="220"/>
                        <a:pt x="15178" y="354"/>
                      </a:cubicBezTo>
                      <a:cubicBezTo>
                        <a:pt x="15612" y="1088"/>
                        <a:pt x="12677" y="3589"/>
                        <a:pt x="8640" y="5958"/>
                      </a:cubicBezTo>
                      <a:cubicBezTo>
                        <a:pt x="5382" y="7885"/>
                        <a:pt x="2368" y="9128"/>
                        <a:pt x="1124" y="9128"/>
                      </a:cubicBezTo>
                      <a:cubicBezTo>
                        <a:pt x="840" y="9128"/>
                        <a:pt x="649" y="9063"/>
                        <a:pt x="568" y="8927"/>
                      </a:cubicBezTo>
                      <a:cubicBezTo>
                        <a:pt x="301" y="8460"/>
                        <a:pt x="1302" y="7359"/>
                        <a:pt x="3003" y="6024"/>
                      </a:cubicBezTo>
                      <a:lnTo>
                        <a:pt x="2970" y="5891"/>
                      </a:lnTo>
                      <a:cubicBezTo>
                        <a:pt x="1068" y="7359"/>
                        <a:pt x="1" y="8660"/>
                        <a:pt x="335" y="9227"/>
                      </a:cubicBezTo>
                      <a:cubicBezTo>
                        <a:pt x="440" y="9409"/>
                        <a:pt x="692" y="9496"/>
                        <a:pt x="1065" y="9496"/>
                      </a:cubicBezTo>
                      <a:cubicBezTo>
                        <a:pt x="2464" y="9496"/>
                        <a:pt x="5554" y="8274"/>
                        <a:pt x="8874" y="6325"/>
                      </a:cubicBezTo>
                      <a:cubicBezTo>
                        <a:pt x="13077" y="3890"/>
                        <a:pt x="16079" y="1188"/>
                        <a:pt x="15545" y="287"/>
                      </a:cubicBezTo>
                      <a:cubicBezTo>
                        <a:pt x="15443" y="93"/>
                        <a:pt x="15183" y="0"/>
                        <a:pt x="14796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2723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786" name="Google Shape;24786;p56"/>
            <p:cNvGrpSpPr/>
            <p:nvPr/>
          </p:nvGrpSpPr>
          <p:grpSpPr>
            <a:xfrm>
              <a:off x="817141" y="1560564"/>
              <a:ext cx="523502" cy="523554"/>
              <a:chOff x="3311753" y="2087385"/>
              <a:chExt cx="1108880" cy="1108990"/>
            </a:xfrm>
          </p:grpSpPr>
          <p:sp>
            <p:nvSpPr>
              <p:cNvPr id="24787" name="Google Shape;24787;p56"/>
              <p:cNvSpPr/>
              <p:nvPr/>
            </p:nvSpPr>
            <p:spPr>
              <a:xfrm>
                <a:off x="3311753" y="2087385"/>
                <a:ext cx="1108880" cy="110899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0076" extrusionOk="0">
                    <a:moveTo>
                      <a:pt x="5107" y="1"/>
                    </a:moveTo>
                    <a:cubicBezTo>
                      <a:pt x="2533" y="1"/>
                      <a:pt x="1" y="1935"/>
                      <a:pt x="1" y="5044"/>
                    </a:cubicBezTo>
                    <a:cubicBezTo>
                      <a:pt x="1" y="5344"/>
                      <a:pt x="34" y="5645"/>
                      <a:pt x="101" y="5978"/>
                    </a:cubicBezTo>
                    <a:cubicBezTo>
                      <a:pt x="134" y="6178"/>
                      <a:pt x="201" y="6379"/>
                      <a:pt x="267" y="6579"/>
                    </a:cubicBezTo>
                    <a:cubicBezTo>
                      <a:pt x="998" y="8862"/>
                      <a:pt x="3030" y="10075"/>
                      <a:pt x="5074" y="10075"/>
                    </a:cubicBezTo>
                    <a:cubicBezTo>
                      <a:pt x="6763" y="10075"/>
                      <a:pt x="8460" y="9248"/>
                      <a:pt x="9441" y="7513"/>
                    </a:cubicBezTo>
                    <a:cubicBezTo>
                      <a:pt x="9707" y="7079"/>
                      <a:pt x="9874" y="6579"/>
                      <a:pt x="9974" y="6078"/>
                    </a:cubicBezTo>
                    <a:cubicBezTo>
                      <a:pt x="10041" y="5745"/>
                      <a:pt x="10074" y="5378"/>
                      <a:pt x="10074" y="5044"/>
                    </a:cubicBezTo>
                    <a:lnTo>
                      <a:pt x="10074" y="4978"/>
                    </a:lnTo>
                    <a:cubicBezTo>
                      <a:pt x="10074" y="3977"/>
                      <a:pt x="9774" y="3043"/>
                      <a:pt x="9240" y="2242"/>
                    </a:cubicBezTo>
                    <a:cubicBezTo>
                      <a:pt x="8204" y="694"/>
                      <a:pt x="6648" y="1"/>
                      <a:pt x="51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88" name="Google Shape;24788;p56"/>
              <p:cNvGrpSpPr/>
              <p:nvPr/>
            </p:nvGrpSpPr>
            <p:grpSpPr>
              <a:xfrm>
                <a:off x="3311753" y="2087385"/>
                <a:ext cx="1108880" cy="1108990"/>
                <a:chOff x="3311753" y="2087385"/>
                <a:chExt cx="1108880" cy="1108990"/>
              </a:xfrm>
            </p:grpSpPr>
            <p:sp>
              <p:nvSpPr>
                <p:cNvPr id="24789" name="Google Shape;24789;p56"/>
                <p:cNvSpPr/>
                <p:nvPr/>
              </p:nvSpPr>
              <p:spPr>
                <a:xfrm>
                  <a:off x="3311753" y="2087385"/>
                  <a:ext cx="1108880" cy="68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5" h="6180" extrusionOk="0">
                      <a:moveTo>
                        <a:pt x="5093" y="1"/>
                      </a:moveTo>
                      <a:cubicBezTo>
                        <a:pt x="2520" y="1"/>
                        <a:pt x="1" y="1935"/>
                        <a:pt x="1" y="5044"/>
                      </a:cubicBezTo>
                      <a:cubicBezTo>
                        <a:pt x="1" y="5344"/>
                        <a:pt x="34" y="5645"/>
                        <a:pt x="67" y="5978"/>
                      </a:cubicBezTo>
                      <a:cubicBezTo>
                        <a:pt x="668" y="6045"/>
                        <a:pt x="1335" y="6078"/>
                        <a:pt x="1335" y="6078"/>
                      </a:cubicBezTo>
                      <a:cubicBezTo>
                        <a:pt x="1585" y="6062"/>
                        <a:pt x="1844" y="6053"/>
                        <a:pt x="2106" y="6053"/>
                      </a:cubicBezTo>
                      <a:cubicBezTo>
                        <a:pt x="2369" y="6053"/>
                        <a:pt x="2636" y="6062"/>
                        <a:pt x="2903" y="6078"/>
                      </a:cubicBezTo>
                      <a:cubicBezTo>
                        <a:pt x="3158" y="6101"/>
                        <a:pt x="3447" y="6108"/>
                        <a:pt x="3719" y="6108"/>
                      </a:cubicBezTo>
                      <a:cubicBezTo>
                        <a:pt x="4263" y="6108"/>
                        <a:pt x="4737" y="6078"/>
                        <a:pt x="4737" y="6078"/>
                      </a:cubicBezTo>
                      <a:cubicBezTo>
                        <a:pt x="4737" y="6078"/>
                        <a:pt x="5838" y="6112"/>
                        <a:pt x="6405" y="6145"/>
                      </a:cubicBezTo>
                      <a:cubicBezTo>
                        <a:pt x="6583" y="6156"/>
                        <a:pt x="6750" y="6160"/>
                        <a:pt x="6893" y="6160"/>
                      </a:cubicBezTo>
                      <a:cubicBezTo>
                        <a:pt x="7180" y="6160"/>
                        <a:pt x="7372" y="6145"/>
                        <a:pt x="7372" y="6145"/>
                      </a:cubicBezTo>
                      <a:cubicBezTo>
                        <a:pt x="7526" y="6169"/>
                        <a:pt x="7676" y="6180"/>
                        <a:pt x="7824" y="6180"/>
                      </a:cubicBezTo>
                      <a:cubicBezTo>
                        <a:pt x="8094" y="6180"/>
                        <a:pt x="8360" y="6143"/>
                        <a:pt x="8640" y="6078"/>
                      </a:cubicBezTo>
                      <a:cubicBezTo>
                        <a:pt x="8758" y="6046"/>
                        <a:pt x="8879" y="6034"/>
                        <a:pt x="8998" y="6034"/>
                      </a:cubicBezTo>
                      <a:cubicBezTo>
                        <a:pt x="9351" y="6034"/>
                        <a:pt x="9687" y="6140"/>
                        <a:pt x="9858" y="6140"/>
                      </a:cubicBezTo>
                      <a:cubicBezTo>
                        <a:pt x="9925" y="6140"/>
                        <a:pt x="9967" y="6124"/>
                        <a:pt x="9974" y="6078"/>
                      </a:cubicBezTo>
                      <a:cubicBezTo>
                        <a:pt x="10041" y="5745"/>
                        <a:pt x="10074" y="5378"/>
                        <a:pt x="10074" y="5044"/>
                      </a:cubicBezTo>
                      <a:lnTo>
                        <a:pt x="10074" y="4978"/>
                      </a:lnTo>
                      <a:lnTo>
                        <a:pt x="9474" y="5044"/>
                      </a:lnTo>
                      <a:lnTo>
                        <a:pt x="7573" y="5578"/>
                      </a:lnTo>
                      <a:lnTo>
                        <a:pt x="6038" y="5578"/>
                      </a:lnTo>
                      <a:cubicBezTo>
                        <a:pt x="4904" y="5578"/>
                        <a:pt x="5371" y="5545"/>
                        <a:pt x="3737" y="5311"/>
                      </a:cubicBezTo>
                      <a:cubicBezTo>
                        <a:pt x="2069" y="5078"/>
                        <a:pt x="3970" y="5178"/>
                        <a:pt x="4103" y="5044"/>
                      </a:cubicBezTo>
                      <a:cubicBezTo>
                        <a:pt x="4204" y="4911"/>
                        <a:pt x="3737" y="4544"/>
                        <a:pt x="3737" y="4544"/>
                      </a:cubicBezTo>
                      <a:cubicBezTo>
                        <a:pt x="3737" y="4544"/>
                        <a:pt x="2496" y="4406"/>
                        <a:pt x="2020" y="4406"/>
                      </a:cubicBezTo>
                      <a:cubicBezTo>
                        <a:pt x="1972" y="4406"/>
                        <a:pt x="1932" y="4407"/>
                        <a:pt x="1902" y="4410"/>
                      </a:cubicBezTo>
                      <a:cubicBezTo>
                        <a:pt x="1888" y="4412"/>
                        <a:pt x="1872" y="4413"/>
                        <a:pt x="1855" y="4413"/>
                      </a:cubicBezTo>
                      <a:cubicBezTo>
                        <a:pt x="1499" y="4413"/>
                        <a:pt x="463" y="4093"/>
                        <a:pt x="367" y="3743"/>
                      </a:cubicBezTo>
                      <a:cubicBezTo>
                        <a:pt x="301" y="3376"/>
                        <a:pt x="734" y="3243"/>
                        <a:pt x="1268" y="2776"/>
                      </a:cubicBezTo>
                      <a:cubicBezTo>
                        <a:pt x="1768" y="2342"/>
                        <a:pt x="1835" y="2542"/>
                        <a:pt x="2602" y="2309"/>
                      </a:cubicBezTo>
                      <a:cubicBezTo>
                        <a:pt x="3034" y="2165"/>
                        <a:pt x="3253" y="2138"/>
                        <a:pt x="3734" y="2138"/>
                      </a:cubicBezTo>
                      <a:cubicBezTo>
                        <a:pt x="4031" y="2138"/>
                        <a:pt x="4428" y="2148"/>
                        <a:pt x="5037" y="2148"/>
                      </a:cubicBezTo>
                      <a:cubicBezTo>
                        <a:pt x="5271" y="2148"/>
                        <a:pt x="5536" y="2146"/>
                        <a:pt x="5838" y="2142"/>
                      </a:cubicBezTo>
                      <a:cubicBezTo>
                        <a:pt x="6449" y="2125"/>
                        <a:pt x="6783" y="2119"/>
                        <a:pt x="6964" y="2119"/>
                      </a:cubicBezTo>
                      <a:cubicBezTo>
                        <a:pt x="7371" y="2119"/>
                        <a:pt x="7000" y="2149"/>
                        <a:pt x="7243" y="2149"/>
                      </a:cubicBezTo>
                      <a:cubicBezTo>
                        <a:pt x="7305" y="2149"/>
                        <a:pt x="7407" y="2147"/>
                        <a:pt x="7573" y="2142"/>
                      </a:cubicBezTo>
                      <a:cubicBezTo>
                        <a:pt x="7714" y="2134"/>
                        <a:pt x="7854" y="2130"/>
                        <a:pt x="7993" y="2130"/>
                      </a:cubicBezTo>
                      <a:cubicBezTo>
                        <a:pt x="8409" y="2130"/>
                        <a:pt x="8815" y="2167"/>
                        <a:pt x="9240" y="2242"/>
                      </a:cubicBezTo>
                      <a:cubicBezTo>
                        <a:pt x="8191" y="694"/>
                        <a:pt x="6633" y="1"/>
                        <a:pt x="50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0" name="Google Shape;24790;p56"/>
                <p:cNvSpPr/>
                <p:nvPr/>
              </p:nvSpPr>
              <p:spPr>
                <a:xfrm>
                  <a:off x="3341140" y="2811376"/>
                  <a:ext cx="1009713" cy="38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349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731" y="2284"/>
                        <a:pt x="2763" y="3497"/>
                        <a:pt x="4807" y="3497"/>
                      </a:cubicBezTo>
                      <a:cubicBezTo>
                        <a:pt x="6496" y="3497"/>
                        <a:pt x="8193" y="2670"/>
                        <a:pt x="9174" y="935"/>
                      </a:cubicBezTo>
                      <a:lnTo>
                        <a:pt x="9174" y="935"/>
                      </a:lnTo>
                      <a:lnTo>
                        <a:pt x="8907" y="968"/>
                      </a:lnTo>
                      <a:cubicBezTo>
                        <a:pt x="8006" y="1102"/>
                        <a:pt x="8240" y="1168"/>
                        <a:pt x="7339" y="1435"/>
                      </a:cubicBezTo>
                      <a:cubicBezTo>
                        <a:pt x="6925" y="1542"/>
                        <a:pt x="6695" y="1586"/>
                        <a:pt x="6469" y="1586"/>
                      </a:cubicBezTo>
                      <a:cubicBezTo>
                        <a:pt x="6204" y="1586"/>
                        <a:pt x="5945" y="1525"/>
                        <a:pt x="5404" y="1435"/>
                      </a:cubicBezTo>
                      <a:cubicBezTo>
                        <a:pt x="4437" y="1268"/>
                        <a:pt x="4937" y="1402"/>
                        <a:pt x="4203" y="1001"/>
                      </a:cubicBezTo>
                      <a:cubicBezTo>
                        <a:pt x="3670" y="701"/>
                        <a:pt x="3069" y="434"/>
                        <a:pt x="2502" y="234"/>
                      </a:cubicBezTo>
                      <a:cubicBezTo>
                        <a:pt x="2092" y="93"/>
                        <a:pt x="1784" y="65"/>
                        <a:pt x="1478" y="65"/>
                      </a:cubicBezTo>
                      <a:cubicBezTo>
                        <a:pt x="1284" y="65"/>
                        <a:pt x="1091" y="76"/>
                        <a:pt x="874" y="76"/>
                      </a:cubicBezTo>
                      <a:cubicBezTo>
                        <a:pt x="627" y="76"/>
                        <a:pt x="34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791" name="Google Shape;24791;p56"/>
          <p:cNvGrpSpPr/>
          <p:nvPr/>
        </p:nvGrpSpPr>
        <p:grpSpPr>
          <a:xfrm rot="10800000">
            <a:off x="7444910" y="2998429"/>
            <a:ext cx="1699100" cy="2145071"/>
            <a:chOff x="5693310" y="2702404"/>
            <a:chExt cx="1699100" cy="2145071"/>
          </a:xfrm>
        </p:grpSpPr>
        <p:sp>
          <p:nvSpPr>
            <p:cNvPr id="24792" name="Google Shape;24792;p56"/>
            <p:cNvSpPr/>
            <p:nvPr/>
          </p:nvSpPr>
          <p:spPr>
            <a:xfrm rot="4957066">
              <a:off x="6543597" y="3442831"/>
              <a:ext cx="349209" cy="349905"/>
            </a:xfrm>
            <a:custGeom>
              <a:avLst/>
              <a:gdLst/>
              <a:ahLst/>
              <a:cxnLst/>
              <a:rect l="l" t="t" r="r" b="b"/>
              <a:pathLst>
                <a:path w="18056" h="18092" extrusionOk="0">
                  <a:moveTo>
                    <a:pt x="6695" y="1472"/>
                  </a:moveTo>
                  <a:cubicBezTo>
                    <a:pt x="6713" y="1486"/>
                    <a:pt x="6734" y="1495"/>
                    <a:pt x="6757" y="1495"/>
                  </a:cubicBezTo>
                  <a:cubicBezTo>
                    <a:pt x="6764" y="1495"/>
                    <a:pt x="6771" y="1494"/>
                    <a:pt x="6778" y="1492"/>
                  </a:cubicBezTo>
                  <a:cubicBezTo>
                    <a:pt x="6751" y="1486"/>
                    <a:pt x="6723" y="1479"/>
                    <a:pt x="6695" y="1472"/>
                  </a:cubicBezTo>
                  <a:close/>
                  <a:moveTo>
                    <a:pt x="13763" y="3827"/>
                  </a:moveTo>
                  <a:lnTo>
                    <a:pt x="13763" y="3827"/>
                  </a:lnTo>
                  <a:cubicBezTo>
                    <a:pt x="14709" y="4623"/>
                    <a:pt x="15616" y="5469"/>
                    <a:pt x="16535" y="6265"/>
                  </a:cubicBezTo>
                  <a:lnTo>
                    <a:pt x="14104" y="4106"/>
                  </a:lnTo>
                  <a:cubicBezTo>
                    <a:pt x="14006" y="3995"/>
                    <a:pt x="13890" y="3903"/>
                    <a:pt x="13763" y="3827"/>
                  </a:cubicBezTo>
                  <a:close/>
                  <a:moveTo>
                    <a:pt x="3092" y="0"/>
                  </a:moveTo>
                  <a:cubicBezTo>
                    <a:pt x="2894" y="0"/>
                    <a:pt x="2699" y="26"/>
                    <a:pt x="2493" y="64"/>
                  </a:cubicBezTo>
                  <a:cubicBezTo>
                    <a:pt x="2067" y="185"/>
                    <a:pt x="1702" y="459"/>
                    <a:pt x="1429" y="824"/>
                  </a:cubicBezTo>
                  <a:cubicBezTo>
                    <a:pt x="547" y="1918"/>
                    <a:pt x="274" y="3377"/>
                    <a:pt x="760" y="4714"/>
                  </a:cubicBezTo>
                  <a:cubicBezTo>
                    <a:pt x="882" y="4988"/>
                    <a:pt x="942" y="5261"/>
                    <a:pt x="882" y="5565"/>
                  </a:cubicBezTo>
                  <a:cubicBezTo>
                    <a:pt x="790" y="5778"/>
                    <a:pt x="638" y="5961"/>
                    <a:pt x="486" y="6113"/>
                  </a:cubicBezTo>
                  <a:cubicBezTo>
                    <a:pt x="0" y="6751"/>
                    <a:pt x="334" y="7663"/>
                    <a:pt x="730" y="8392"/>
                  </a:cubicBezTo>
                  <a:cubicBezTo>
                    <a:pt x="1672" y="10064"/>
                    <a:pt x="2888" y="11614"/>
                    <a:pt x="4316" y="12921"/>
                  </a:cubicBezTo>
                  <a:cubicBezTo>
                    <a:pt x="5684" y="14076"/>
                    <a:pt x="7113" y="15170"/>
                    <a:pt x="8663" y="16113"/>
                  </a:cubicBezTo>
                  <a:cubicBezTo>
                    <a:pt x="9392" y="16660"/>
                    <a:pt x="10183" y="17116"/>
                    <a:pt x="11034" y="17511"/>
                  </a:cubicBezTo>
                  <a:cubicBezTo>
                    <a:pt x="11917" y="17881"/>
                    <a:pt x="12853" y="18091"/>
                    <a:pt x="13818" y="18091"/>
                  </a:cubicBezTo>
                  <a:cubicBezTo>
                    <a:pt x="13882" y="18091"/>
                    <a:pt x="13947" y="18090"/>
                    <a:pt x="14013" y="18088"/>
                  </a:cubicBezTo>
                  <a:cubicBezTo>
                    <a:pt x="15259" y="18088"/>
                    <a:pt x="16596" y="17724"/>
                    <a:pt x="17326" y="16721"/>
                  </a:cubicBezTo>
                  <a:cubicBezTo>
                    <a:pt x="17842" y="15930"/>
                    <a:pt x="18055" y="14958"/>
                    <a:pt x="17873" y="14015"/>
                  </a:cubicBezTo>
                  <a:cubicBezTo>
                    <a:pt x="17690" y="13104"/>
                    <a:pt x="17386" y="12192"/>
                    <a:pt x="16931" y="11371"/>
                  </a:cubicBezTo>
                  <a:cubicBezTo>
                    <a:pt x="15715" y="8848"/>
                    <a:pt x="14225" y="6265"/>
                    <a:pt x="11824" y="4836"/>
                  </a:cubicBezTo>
                  <a:cubicBezTo>
                    <a:pt x="11034" y="4380"/>
                    <a:pt x="10213" y="4015"/>
                    <a:pt x="9362" y="3772"/>
                  </a:cubicBezTo>
                  <a:cubicBezTo>
                    <a:pt x="8799" y="3591"/>
                    <a:pt x="8183" y="3442"/>
                    <a:pt x="7589" y="3442"/>
                  </a:cubicBezTo>
                  <a:cubicBezTo>
                    <a:pt x="7189" y="3442"/>
                    <a:pt x="6799" y="3509"/>
                    <a:pt x="6444" y="3681"/>
                  </a:cubicBezTo>
                  <a:cubicBezTo>
                    <a:pt x="5228" y="4258"/>
                    <a:pt x="4803" y="5900"/>
                    <a:pt x="5167" y="7207"/>
                  </a:cubicBezTo>
                  <a:cubicBezTo>
                    <a:pt x="5563" y="8483"/>
                    <a:pt x="6505" y="9547"/>
                    <a:pt x="7447" y="10489"/>
                  </a:cubicBezTo>
                  <a:cubicBezTo>
                    <a:pt x="8055" y="11097"/>
                    <a:pt x="8693" y="11645"/>
                    <a:pt x="9392" y="12161"/>
                  </a:cubicBezTo>
                  <a:cubicBezTo>
                    <a:pt x="9879" y="12556"/>
                    <a:pt x="10456" y="12800"/>
                    <a:pt x="11095" y="12921"/>
                  </a:cubicBezTo>
                  <a:cubicBezTo>
                    <a:pt x="11207" y="12944"/>
                    <a:pt x="11320" y="12955"/>
                    <a:pt x="11434" y="12955"/>
                  </a:cubicBezTo>
                  <a:cubicBezTo>
                    <a:pt x="11932" y="12955"/>
                    <a:pt x="12425" y="12740"/>
                    <a:pt x="12797" y="12344"/>
                  </a:cubicBezTo>
                  <a:cubicBezTo>
                    <a:pt x="13192" y="11797"/>
                    <a:pt x="13253" y="11067"/>
                    <a:pt x="12979" y="10459"/>
                  </a:cubicBezTo>
                  <a:cubicBezTo>
                    <a:pt x="12706" y="9851"/>
                    <a:pt x="12250" y="9334"/>
                    <a:pt x="11672" y="8970"/>
                  </a:cubicBezTo>
                  <a:cubicBezTo>
                    <a:pt x="11464" y="8824"/>
                    <a:pt x="11213" y="8692"/>
                    <a:pt x="10978" y="8692"/>
                  </a:cubicBezTo>
                  <a:cubicBezTo>
                    <a:pt x="10870" y="8692"/>
                    <a:pt x="10765" y="8720"/>
                    <a:pt x="10669" y="8787"/>
                  </a:cubicBezTo>
                  <a:cubicBezTo>
                    <a:pt x="11050" y="8289"/>
                    <a:pt x="10526" y="7508"/>
                    <a:pt x="9916" y="7508"/>
                  </a:cubicBezTo>
                  <a:cubicBezTo>
                    <a:pt x="9893" y="7508"/>
                    <a:pt x="9871" y="7509"/>
                    <a:pt x="9848" y="7511"/>
                  </a:cubicBezTo>
                  <a:cubicBezTo>
                    <a:pt x="9210" y="7632"/>
                    <a:pt x="8784" y="8210"/>
                    <a:pt x="8845" y="8879"/>
                  </a:cubicBezTo>
                  <a:cubicBezTo>
                    <a:pt x="8936" y="9517"/>
                    <a:pt x="9301" y="10064"/>
                    <a:pt x="9848" y="10398"/>
                  </a:cubicBezTo>
                  <a:cubicBezTo>
                    <a:pt x="10046" y="10550"/>
                    <a:pt x="10327" y="10649"/>
                    <a:pt x="10574" y="10649"/>
                  </a:cubicBezTo>
                  <a:cubicBezTo>
                    <a:pt x="10821" y="10649"/>
                    <a:pt x="11034" y="10550"/>
                    <a:pt x="11095" y="10307"/>
                  </a:cubicBezTo>
                  <a:cubicBezTo>
                    <a:pt x="11216" y="9973"/>
                    <a:pt x="10882" y="9669"/>
                    <a:pt x="10578" y="9456"/>
                  </a:cubicBezTo>
                  <a:cubicBezTo>
                    <a:pt x="10766" y="9369"/>
                    <a:pt x="10961" y="9329"/>
                    <a:pt x="11152" y="9329"/>
                  </a:cubicBezTo>
                  <a:cubicBezTo>
                    <a:pt x="11762" y="9329"/>
                    <a:pt x="12331" y="9743"/>
                    <a:pt x="12493" y="10368"/>
                  </a:cubicBezTo>
                  <a:cubicBezTo>
                    <a:pt x="12706" y="11219"/>
                    <a:pt x="12128" y="12040"/>
                    <a:pt x="11247" y="12100"/>
                  </a:cubicBezTo>
                  <a:cubicBezTo>
                    <a:pt x="11209" y="12103"/>
                    <a:pt x="11172" y="12105"/>
                    <a:pt x="11136" y="12105"/>
                  </a:cubicBezTo>
                  <a:cubicBezTo>
                    <a:pt x="10422" y="12105"/>
                    <a:pt x="9791" y="11557"/>
                    <a:pt x="9271" y="11037"/>
                  </a:cubicBezTo>
                  <a:cubicBezTo>
                    <a:pt x="8268" y="10125"/>
                    <a:pt x="7356" y="9122"/>
                    <a:pt x="6535" y="8027"/>
                  </a:cubicBezTo>
                  <a:cubicBezTo>
                    <a:pt x="6201" y="7632"/>
                    <a:pt x="5988" y="7116"/>
                    <a:pt x="5958" y="6568"/>
                  </a:cubicBezTo>
                  <a:cubicBezTo>
                    <a:pt x="5958" y="5657"/>
                    <a:pt x="6839" y="4897"/>
                    <a:pt x="7751" y="4745"/>
                  </a:cubicBezTo>
                  <a:cubicBezTo>
                    <a:pt x="7880" y="4728"/>
                    <a:pt x="8009" y="4719"/>
                    <a:pt x="8137" y="4719"/>
                  </a:cubicBezTo>
                  <a:cubicBezTo>
                    <a:pt x="8919" y="4719"/>
                    <a:pt x="9691" y="5018"/>
                    <a:pt x="10395" y="5383"/>
                  </a:cubicBezTo>
                  <a:cubicBezTo>
                    <a:pt x="13982" y="7328"/>
                    <a:pt x="16383" y="10885"/>
                    <a:pt x="16809" y="14958"/>
                  </a:cubicBezTo>
                  <a:cubicBezTo>
                    <a:pt x="16870" y="15262"/>
                    <a:pt x="16809" y="15626"/>
                    <a:pt x="16596" y="15900"/>
                  </a:cubicBezTo>
                  <a:cubicBezTo>
                    <a:pt x="16231" y="16295"/>
                    <a:pt x="15563" y="16082"/>
                    <a:pt x="15046" y="16295"/>
                  </a:cubicBezTo>
                  <a:cubicBezTo>
                    <a:pt x="14833" y="16417"/>
                    <a:pt x="14681" y="16599"/>
                    <a:pt x="14438" y="16721"/>
                  </a:cubicBezTo>
                  <a:cubicBezTo>
                    <a:pt x="14238" y="16838"/>
                    <a:pt x="14010" y="16883"/>
                    <a:pt x="13773" y="16883"/>
                  </a:cubicBezTo>
                  <a:cubicBezTo>
                    <a:pt x="13398" y="16883"/>
                    <a:pt x="12998" y="16771"/>
                    <a:pt x="12645" y="16660"/>
                  </a:cubicBezTo>
                  <a:cubicBezTo>
                    <a:pt x="8207" y="15110"/>
                    <a:pt x="3982" y="12404"/>
                    <a:pt x="1702" y="8301"/>
                  </a:cubicBezTo>
                  <a:cubicBezTo>
                    <a:pt x="2341" y="7632"/>
                    <a:pt x="2432" y="6629"/>
                    <a:pt x="1915" y="5869"/>
                  </a:cubicBezTo>
                  <a:cubicBezTo>
                    <a:pt x="2249" y="5413"/>
                    <a:pt x="1885" y="4775"/>
                    <a:pt x="1763" y="4228"/>
                  </a:cubicBezTo>
                  <a:cubicBezTo>
                    <a:pt x="1520" y="3103"/>
                    <a:pt x="2371" y="1979"/>
                    <a:pt x="3404" y="1523"/>
                  </a:cubicBezTo>
                  <a:cubicBezTo>
                    <a:pt x="3902" y="1324"/>
                    <a:pt x="4433" y="1244"/>
                    <a:pt x="4970" y="1244"/>
                  </a:cubicBezTo>
                  <a:cubicBezTo>
                    <a:pt x="5551" y="1244"/>
                    <a:pt x="6138" y="1337"/>
                    <a:pt x="6695" y="1472"/>
                  </a:cubicBezTo>
                  <a:lnTo>
                    <a:pt x="6695" y="1472"/>
                  </a:lnTo>
                  <a:cubicBezTo>
                    <a:pt x="6610" y="1404"/>
                    <a:pt x="6598" y="1200"/>
                    <a:pt x="6718" y="1128"/>
                  </a:cubicBezTo>
                  <a:cubicBezTo>
                    <a:pt x="6794" y="1097"/>
                    <a:pt x="6877" y="1082"/>
                    <a:pt x="6961" y="1082"/>
                  </a:cubicBezTo>
                  <a:cubicBezTo>
                    <a:pt x="7044" y="1082"/>
                    <a:pt x="7128" y="1097"/>
                    <a:pt x="7204" y="1128"/>
                  </a:cubicBezTo>
                  <a:cubicBezTo>
                    <a:pt x="9180" y="1796"/>
                    <a:pt x="11003" y="2830"/>
                    <a:pt x="12614" y="4167"/>
                  </a:cubicBezTo>
                  <a:cubicBezTo>
                    <a:pt x="12557" y="3852"/>
                    <a:pt x="12905" y="3618"/>
                    <a:pt x="13226" y="3618"/>
                  </a:cubicBezTo>
                  <a:cubicBezTo>
                    <a:pt x="13245" y="3618"/>
                    <a:pt x="13264" y="3618"/>
                    <a:pt x="13283" y="3620"/>
                  </a:cubicBezTo>
                  <a:cubicBezTo>
                    <a:pt x="13448" y="3670"/>
                    <a:pt x="13612" y="3737"/>
                    <a:pt x="13763" y="3827"/>
                  </a:cubicBezTo>
                  <a:lnTo>
                    <a:pt x="13763" y="3827"/>
                  </a:lnTo>
                  <a:cubicBezTo>
                    <a:pt x="12143" y="2465"/>
                    <a:pt x="10408" y="1247"/>
                    <a:pt x="8298" y="672"/>
                  </a:cubicBezTo>
                  <a:cubicBezTo>
                    <a:pt x="6718" y="307"/>
                    <a:pt x="5076" y="64"/>
                    <a:pt x="3465" y="33"/>
                  </a:cubicBezTo>
                  <a:cubicBezTo>
                    <a:pt x="3337" y="10"/>
                    <a:pt x="3214" y="0"/>
                    <a:pt x="3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93" name="Google Shape;24793;p56"/>
            <p:cNvGrpSpPr/>
            <p:nvPr/>
          </p:nvGrpSpPr>
          <p:grpSpPr>
            <a:xfrm flipH="1">
              <a:off x="5693310" y="2702404"/>
              <a:ext cx="1699100" cy="2145071"/>
              <a:chOff x="146217" y="2712579"/>
              <a:chExt cx="1552966" cy="1960401"/>
            </a:xfrm>
          </p:grpSpPr>
          <p:grpSp>
            <p:nvGrpSpPr>
              <p:cNvPr id="24794" name="Google Shape;24794;p56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4795" name="Google Shape;24795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6" name="Google Shape;24796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7" name="Google Shape;24797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8" name="Google Shape;24798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9" name="Google Shape;24799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0" name="Google Shape;24800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1" name="Google Shape;24801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2" name="Google Shape;24802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3" name="Google Shape;24803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4" name="Google Shape;24804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5" name="Google Shape;24805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6" name="Google Shape;24806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7" name="Google Shape;24807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8" name="Google Shape;24808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09" name="Google Shape;24809;p56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4810" name="Google Shape;24810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1" name="Google Shape;24811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2" name="Google Shape;24812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3" name="Google Shape;24813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4" name="Google Shape;24814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5" name="Google Shape;24815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6" name="Google Shape;24816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7" name="Google Shape;24817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8" name="Google Shape;24818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9" name="Google Shape;24819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0" name="Google Shape;24820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1" name="Google Shape;24821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2" name="Google Shape;24822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3" name="Google Shape;24823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24" name="Google Shape;24824;p56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4825" name="Google Shape;24825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6" name="Google Shape;24826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7" name="Google Shape;24827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8" name="Google Shape;24828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9" name="Google Shape;24829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0" name="Google Shape;24830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1" name="Google Shape;24831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2" name="Google Shape;24832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3" name="Google Shape;24833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4" name="Google Shape;24834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5" name="Google Shape;24835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6" name="Google Shape;24836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7" name="Google Shape;24837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8" name="Google Shape;24838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_1">
    <p:spTree>
      <p:nvGrpSpPr>
        <p:cNvPr id="1" name="Shape 24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40" name="Google Shape;24840;p57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4841" name="Google Shape;24841;p57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42" name="Google Shape;24842;p57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4843" name="Google Shape;24843;p57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4" name="Google Shape;24844;p57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5" name="Google Shape;24845;p57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6" name="Google Shape;24846;p57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7" name="Google Shape;24847;p57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8" name="Google Shape;24848;p57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9" name="Google Shape;24849;p57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0" name="Google Shape;24850;p57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1" name="Google Shape;24851;p57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2" name="Google Shape;24852;p57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3" name="Google Shape;24853;p57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4" name="Google Shape;24854;p57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5" name="Google Shape;24855;p57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6" name="Google Shape;24856;p57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7" name="Google Shape;24857;p57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8" name="Google Shape;24858;p57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9" name="Google Shape;24859;p57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0" name="Google Shape;24860;p57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1" name="Google Shape;24861;p57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2" name="Google Shape;24862;p57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3" name="Google Shape;24863;p57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4" name="Google Shape;24864;p57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5" name="Google Shape;24865;p57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6" name="Google Shape;24866;p57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7" name="Google Shape;24867;p57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68" name="Google Shape;24868;p57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4869" name="Google Shape;24869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0" name="Google Shape;24870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1" name="Google Shape;24871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2" name="Google Shape;24872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3" name="Google Shape;24873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4" name="Google Shape;24874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5" name="Google Shape;24875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6" name="Google Shape;24876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7" name="Google Shape;24877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8" name="Google Shape;24878;p57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9" name="Google Shape;24879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0" name="Google Shape;24880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1" name="Google Shape;24881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2" name="Google Shape;24882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3" name="Google Shape;24883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4" name="Google Shape;24884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5" name="Google Shape;24885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6" name="Google Shape;24886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7" name="Google Shape;24887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8" name="Google Shape;24888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9" name="Google Shape;24889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0" name="Google Shape;24890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1" name="Google Shape;24891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2" name="Google Shape;24892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3" name="Google Shape;24893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4" name="Google Shape;24894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895" name="Google Shape;24895;p57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57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57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57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57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57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57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57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57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57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57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57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57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57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57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57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57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57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57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57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57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57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57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57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57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57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57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57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57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57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57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57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57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57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57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57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57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57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57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57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57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57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57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57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57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57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57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57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57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4" name="Google Shape;24944;p57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5" name="Google Shape;24945;p57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57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57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57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57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57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57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57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57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57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57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57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57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57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57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57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57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57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57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57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57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57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57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57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57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57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57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57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57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57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57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57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57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57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57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57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57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57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57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57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57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57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57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57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57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57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57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57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57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57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5" name="Google Shape;24995;p57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996" name="Google Shape;24996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7" name="Google Shape;24997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8" name="Google Shape;24998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9" name="Google Shape;24999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0" name="Google Shape;25000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1" name="Google Shape;25001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2" name="Google Shape;25002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3" name="Google Shape;25003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4" name="Google Shape;25004;p5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5" name="Google Shape;25005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6" name="Google Shape;25006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7" name="Google Shape;25007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8" name="Google Shape;25008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9" name="Google Shape;25009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0" name="Google Shape;25010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1" name="Google Shape;25011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2" name="Google Shape;25012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3" name="Google Shape;25013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4" name="Google Shape;25014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5" name="Google Shape;25015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6" name="Google Shape;25016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7" name="Google Shape;25017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8" name="Google Shape;25018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9" name="Google Shape;25019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0" name="Google Shape;25020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1" name="Google Shape;25021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22" name="Google Shape;25022;p57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57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57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57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57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27" name="Google Shape;25027;p57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5028" name="Google Shape;25028;p57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9" name="Google Shape;25029;p57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0" name="Google Shape;25030;p57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1" name="Google Shape;25031;p57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2" name="Google Shape;25032;p57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3" name="Google Shape;25033;p57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4" name="Google Shape;25034;p57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5" name="Google Shape;25035;p57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6" name="Google Shape;25036;p57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7" name="Google Shape;25037;p57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8" name="Google Shape;25038;p57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9" name="Google Shape;25039;p57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0" name="Google Shape;25040;p57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1" name="Google Shape;25041;p57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2" name="Google Shape;25042;p57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3" name="Google Shape;25043;p57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4" name="Google Shape;25044;p57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5" name="Google Shape;25045;p57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6" name="Google Shape;25046;p57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7" name="Google Shape;25047;p57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8" name="Google Shape;25048;p57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9" name="Google Shape;25049;p57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0" name="Google Shape;25050;p57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1" name="Google Shape;25051;p57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2" name="Google Shape;25052;p57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3" name="Google Shape;25053;p57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54" name="Google Shape;25054;p57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55" name="Google Shape;25055;p57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5056" name="Google Shape;25056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7" name="Google Shape;25057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8" name="Google Shape;25058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9" name="Google Shape;25059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0" name="Google Shape;25060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1" name="Google Shape;25061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2" name="Google Shape;25062;p5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3" name="Google Shape;25063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4" name="Google Shape;25064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5" name="Google Shape;25065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6" name="Google Shape;25066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7" name="Google Shape;25067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8" name="Google Shape;25068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9" name="Google Shape;25069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0" name="Google Shape;25070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1" name="Google Shape;25071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2" name="Google Shape;25072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3" name="Google Shape;25073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4" name="Google Shape;25074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5" name="Google Shape;25075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6" name="Google Shape;25076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7" name="Google Shape;25077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8" name="Google Shape;25078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9" name="Google Shape;25079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0" name="Google Shape;25080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1" name="Google Shape;25081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82" name="Google Shape;25082;p57"/>
          <p:cNvGrpSpPr/>
          <p:nvPr/>
        </p:nvGrpSpPr>
        <p:grpSpPr>
          <a:xfrm rot="2871252" flipH="1">
            <a:off x="-245518" y="3148519"/>
            <a:ext cx="1240758" cy="665148"/>
            <a:chOff x="5206900" y="826150"/>
            <a:chExt cx="599275" cy="321250"/>
          </a:xfrm>
        </p:grpSpPr>
        <p:sp>
          <p:nvSpPr>
            <p:cNvPr id="25083" name="Google Shape;25083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7" name="Google Shape;25097;p57"/>
          <p:cNvGrpSpPr/>
          <p:nvPr/>
        </p:nvGrpSpPr>
        <p:grpSpPr>
          <a:xfrm rot="6433525" flipH="1">
            <a:off x="1366373" y="4081001"/>
            <a:ext cx="1240716" cy="665175"/>
            <a:chOff x="5206900" y="826150"/>
            <a:chExt cx="599275" cy="321250"/>
          </a:xfrm>
        </p:grpSpPr>
        <p:sp>
          <p:nvSpPr>
            <p:cNvPr id="25098" name="Google Shape;25098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12" name="Google Shape;25112;p57"/>
          <p:cNvGrpSpPr/>
          <p:nvPr/>
        </p:nvGrpSpPr>
        <p:grpSpPr>
          <a:xfrm rot="-9943409">
            <a:off x="1263956" y="3737276"/>
            <a:ext cx="1240826" cy="665092"/>
            <a:chOff x="5206900" y="826150"/>
            <a:chExt cx="599275" cy="321250"/>
          </a:xfrm>
        </p:grpSpPr>
        <p:sp>
          <p:nvSpPr>
            <p:cNvPr id="25113" name="Google Shape;25113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7" name="Google Shape;25127;p57"/>
          <p:cNvGrpSpPr/>
          <p:nvPr/>
        </p:nvGrpSpPr>
        <p:grpSpPr>
          <a:xfrm rot="5400000" flipH="1">
            <a:off x="57271" y="1922377"/>
            <a:ext cx="1699100" cy="2145071"/>
            <a:chOff x="146217" y="2712579"/>
            <a:chExt cx="1552966" cy="1960401"/>
          </a:xfrm>
        </p:grpSpPr>
        <p:grpSp>
          <p:nvGrpSpPr>
            <p:cNvPr id="25128" name="Google Shape;25128;p57"/>
            <p:cNvGrpSpPr/>
            <p:nvPr/>
          </p:nvGrpSpPr>
          <p:grpSpPr>
            <a:xfrm>
              <a:off x="146217" y="2712579"/>
              <a:ext cx="1134008" cy="607901"/>
              <a:chOff x="5206900" y="826150"/>
              <a:chExt cx="599275" cy="321250"/>
            </a:xfrm>
          </p:grpSpPr>
          <p:sp>
            <p:nvSpPr>
              <p:cNvPr id="25129" name="Google Shape;25129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0" name="Google Shape;25130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1" name="Google Shape;25131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2" name="Google Shape;25132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3" name="Google Shape;25133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4" name="Google Shape;25134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5" name="Google Shape;25135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6" name="Google Shape;25136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7" name="Google Shape;25137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8" name="Google Shape;25138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9" name="Google Shape;25139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0" name="Google Shape;25140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1" name="Google Shape;25141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2" name="Google Shape;25142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43" name="Google Shape;25143;p57"/>
            <p:cNvGrpSpPr/>
            <p:nvPr/>
          </p:nvGrpSpPr>
          <p:grpSpPr>
            <a:xfrm rot="-9256633">
              <a:off x="489429" y="3110262"/>
              <a:ext cx="1134020" cy="607908"/>
              <a:chOff x="5206900" y="826150"/>
              <a:chExt cx="599275" cy="321250"/>
            </a:xfrm>
          </p:grpSpPr>
          <p:sp>
            <p:nvSpPr>
              <p:cNvPr id="25144" name="Google Shape;25144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5" name="Google Shape;25145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6" name="Google Shape;25146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7" name="Google Shape;25147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8" name="Google Shape;25148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9" name="Google Shape;25149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0" name="Google Shape;25150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1" name="Google Shape;25151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2" name="Google Shape;25152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3" name="Google Shape;25153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4" name="Google Shape;25154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5" name="Google Shape;25155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6" name="Google Shape;25156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7" name="Google Shape;25157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58" name="Google Shape;25158;p57"/>
            <p:cNvGrpSpPr/>
            <p:nvPr/>
          </p:nvGrpSpPr>
          <p:grpSpPr>
            <a:xfrm rot="7120513" flipH="1">
              <a:off x="538618" y="3725726"/>
              <a:ext cx="1133997" cy="607895"/>
              <a:chOff x="5206900" y="826150"/>
              <a:chExt cx="599275" cy="321250"/>
            </a:xfrm>
          </p:grpSpPr>
          <p:sp>
            <p:nvSpPr>
              <p:cNvPr id="25159" name="Google Shape;25159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0" name="Google Shape;25160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1" name="Google Shape;25161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2" name="Google Shape;25162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3" name="Google Shape;25163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4" name="Google Shape;25164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5" name="Google Shape;25165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6" name="Google Shape;25166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7" name="Google Shape;25167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8" name="Google Shape;25168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9" name="Google Shape;25169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0" name="Google Shape;25170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1" name="Google Shape;25171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2" name="Google Shape;25172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173" name="Google Shape;25173;p57"/>
          <p:cNvGrpSpPr/>
          <p:nvPr/>
        </p:nvGrpSpPr>
        <p:grpSpPr>
          <a:xfrm rot="5846386">
            <a:off x="454872" y="4197233"/>
            <a:ext cx="1240817" cy="665090"/>
            <a:chOff x="5206900" y="826150"/>
            <a:chExt cx="599275" cy="321250"/>
          </a:xfrm>
        </p:grpSpPr>
        <p:sp>
          <p:nvSpPr>
            <p:cNvPr id="25174" name="Google Shape;25174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88" name="Google Shape;25188;p57"/>
          <p:cNvGrpSpPr/>
          <p:nvPr/>
        </p:nvGrpSpPr>
        <p:grpSpPr>
          <a:xfrm rot="6300046" flipH="1">
            <a:off x="-304291" y="4197212"/>
            <a:ext cx="1240773" cy="665134"/>
            <a:chOff x="5206900" y="826150"/>
            <a:chExt cx="599275" cy="321250"/>
          </a:xfrm>
        </p:grpSpPr>
        <p:sp>
          <p:nvSpPr>
            <p:cNvPr id="25189" name="Google Shape;25189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03" name="Google Shape;25203;p57"/>
          <p:cNvGrpSpPr/>
          <p:nvPr/>
        </p:nvGrpSpPr>
        <p:grpSpPr>
          <a:xfrm rot="-8939904">
            <a:off x="828401" y="3356468"/>
            <a:ext cx="494025" cy="594555"/>
            <a:chOff x="4815275" y="840950"/>
            <a:chExt cx="432450" cy="520450"/>
          </a:xfrm>
        </p:grpSpPr>
        <p:sp>
          <p:nvSpPr>
            <p:cNvPr id="25204" name="Google Shape;25204;p57"/>
            <p:cNvSpPr/>
            <p:nvPr/>
          </p:nvSpPr>
          <p:spPr>
            <a:xfrm>
              <a:off x="4884475" y="840950"/>
              <a:ext cx="306850" cy="277250"/>
            </a:xfrm>
            <a:custGeom>
              <a:avLst/>
              <a:gdLst/>
              <a:ahLst/>
              <a:cxnLst/>
              <a:rect l="l" t="t" r="r" b="b"/>
              <a:pathLst>
                <a:path w="12274" h="11090" extrusionOk="0">
                  <a:moveTo>
                    <a:pt x="624" y="7825"/>
                  </a:moveTo>
                  <a:cubicBezTo>
                    <a:pt x="960" y="8417"/>
                    <a:pt x="1520" y="8817"/>
                    <a:pt x="2016" y="9297"/>
                  </a:cubicBezTo>
                  <a:cubicBezTo>
                    <a:pt x="2465" y="9729"/>
                    <a:pt x="2865" y="10241"/>
                    <a:pt x="3425" y="10529"/>
                  </a:cubicBezTo>
                  <a:cubicBezTo>
                    <a:pt x="3825" y="10689"/>
                    <a:pt x="4241" y="10801"/>
                    <a:pt x="4657" y="10833"/>
                  </a:cubicBezTo>
                  <a:cubicBezTo>
                    <a:pt x="5521" y="10961"/>
                    <a:pt x="6417" y="11089"/>
                    <a:pt x="7265" y="10881"/>
                  </a:cubicBezTo>
                  <a:cubicBezTo>
                    <a:pt x="8193" y="10641"/>
                    <a:pt x="8961" y="10017"/>
                    <a:pt x="9681" y="9393"/>
                  </a:cubicBezTo>
                  <a:cubicBezTo>
                    <a:pt x="10753" y="8481"/>
                    <a:pt x="11873" y="7425"/>
                    <a:pt x="12081" y="6033"/>
                  </a:cubicBezTo>
                  <a:cubicBezTo>
                    <a:pt x="12273" y="4849"/>
                    <a:pt x="11761" y="3665"/>
                    <a:pt x="10993" y="2752"/>
                  </a:cubicBezTo>
                  <a:cubicBezTo>
                    <a:pt x="10225" y="1840"/>
                    <a:pt x="9233" y="1184"/>
                    <a:pt x="8241" y="528"/>
                  </a:cubicBezTo>
                  <a:cubicBezTo>
                    <a:pt x="7841" y="272"/>
                    <a:pt x="7393" y="0"/>
                    <a:pt x="6913" y="32"/>
                  </a:cubicBezTo>
                  <a:cubicBezTo>
                    <a:pt x="6257" y="64"/>
                    <a:pt x="5793" y="656"/>
                    <a:pt x="5345" y="1136"/>
                  </a:cubicBezTo>
                  <a:cubicBezTo>
                    <a:pt x="4209" y="2352"/>
                    <a:pt x="2561" y="2544"/>
                    <a:pt x="1424" y="3553"/>
                  </a:cubicBezTo>
                  <a:cubicBezTo>
                    <a:pt x="448" y="4449"/>
                    <a:pt x="0" y="6673"/>
                    <a:pt x="624" y="7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57"/>
            <p:cNvSpPr/>
            <p:nvPr/>
          </p:nvSpPr>
          <p:spPr>
            <a:xfrm>
              <a:off x="4815275" y="1152575"/>
              <a:ext cx="144425" cy="123625"/>
            </a:xfrm>
            <a:custGeom>
              <a:avLst/>
              <a:gdLst/>
              <a:ahLst/>
              <a:cxnLst/>
              <a:rect l="l" t="t" r="r" b="b"/>
              <a:pathLst>
                <a:path w="5777" h="4945" extrusionOk="0">
                  <a:moveTo>
                    <a:pt x="512" y="2352"/>
                  </a:moveTo>
                  <a:cubicBezTo>
                    <a:pt x="976" y="3104"/>
                    <a:pt x="1536" y="3792"/>
                    <a:pt x="2160" y="4400"/>
                  </a:cubicBezTo>
                  <a:cubicBezTo>
                    <a:pt x="2320" y="4576"/>
                    <a:pt x="2512" y="4704"/>
                    <a:pt x="2736" y="4800"/>
                  </a:cubicBezTo>
                  <a:cubicBezTo>
                    <a:pt x="3152" y="4944"/>
                    <a:pt x="3616" y="4752"/>
                    <a:pt x="4032" y="4560"/>
                  </a:cubicBezTo>
                  <a:lnTo>
                    <a:pt x="5008" y="4096"/>
                  </a:lnTo>
                  <a:cubicBezTo>
                    <a:pt x="5185" y="4016"/>
                    <a:pt x="5345" y="3920"/>
                    <a:pt x="5473" y="3792"/>
                  </a:cubicBezTo>
                  <a:cubicBezTo>
                    <a:pt x="5729" y="3536"/>
                    <a:pt x="5761" y="3136"/>
                    <a:pt x="5761" y="2784"/>
                  </a:cubicBezTo>
                  <a:cubicBezTo>
                    <a:pt x="5777" y="2288"/>
                    <a:pt x="5777" y="1728"/>
                    <a:pt x="5457" y="1360"/>
                  </a:cubicBezTo>
                  <a:cubicBezTo>
                    <a:pt x="5249" y="1136"/>
                    <a:pt x="4992" y="976"/>
                    <a:pt x="4704" y="880"/>
                  </a:cubicBezTo>
                  <a:cubicBezTo>
                    <a:pt x="3680" y="416"/>
                    <a:pt x="2528" y="0"/>
                    <a:pt x="1408" y="432"/>
                  </a:cubicBezTo>
                  <a:cubicBezTo>
                    <a:pt x="592" y="752"/>
                    <a:pt x="0" y="1520"/>
                    <a:pt x="512" y="23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57"/>
            <p:cNvSpPr/>
            <p:nvPr/>
          </p:nvSpPr>
          <p:spPr>
            <a:xfrm>
              <a:off x="5105275" y="1188975"/>
              <a:ext cx="142450" cy="172425"/>
            </a:xfrm>
            <a:custGeom>
              <a:avLst/>
              <a:gdLst/>
              <a:ahLst/>
              <a:cxnLst/>
              <a:rect l="l" t="t" r="r" b="b"/>
              <a:pathLst>
                <a:path w="5698" h="6897" extrusionOk="0">
                  <a:moveTo>
                    <a:pt x="337" y="3040"/>
                  </a:moveTo>
                  <a:cubicBezTo>
                    <a:pt x="513" y="3264"/>
                    <a:pt x="721" y="3472"/>
                    <a:pt x="961" y="3649"/>
                  </a:cubicBezTo>
                  <a:cubicBezTo>
                    <a:pt x="1505" y="4161"/>
                    <a:pt x="1713" y="4913"/>
                    <a:pt x="2049" y="5585"/>
                  </a:cubicBezTo>
                  <a:cubicBezTo>
                    <a:pt x="2385" y="6257"/>
                    <a:pt x="2993" y="6897"/>
                    <a:pt x="3745" y="6833"/>
                  </a:cubicBezTo>
                  <a:cubicBezTo>
                    <a:pt x="4193" y="6753"/>
                    <a:pt x="4593" y="6481"/>
                    <a:pt x="4833" y="6065"/>
                  </a:cubicBezTo>
                  <a:cubicBezTo>
                    <a:pt x="5041" y="5665"/>
                    <a:pt x="5201" y="5233"/>
                    <a:pt x="5297" y="4785"/>
                  </a:cubicBezTo>
                  <a:cubicBezTo>
                    <a:pt x="5521" y="3937"/>
                    <a:pt x="5697" y="2928"/>
                    <a:pt x="5121" y="2272"/>
                  </a:cubicBezTo>
                  <a:cubicBezTo>
                    <a:pt x="4897" y="2032"/>
                    <a:pt x="4593" y="1872"/>
                    <a:pt x="4417" y="1584"/>
                  </a:cubicBezTo>
                  <a:cubicBezTo>
                    <a:pt x="4241" y="1280"/>
                    <a:pt x="4289" y="864"/>
                    <a:pt x="4097" y="544"/>
                  </a:cubicBezTo>
                  <a:cubicBezTo>
                    <a:pt x="3873" y="128"/>
                    <a:pt x="3329" y="0"/>
                    <a:pt x="2865" y="0"/>
                  </a:cubicBezTo>
                  <a:cubicBezTo>
                    <a:pt x="2129" y="0"/>
                    <a:pt x="993" y="256"/>
                    <a:pt x="561" y="912"/>
                  </a:cubicBezTo>
                  <a:cubicBezTo>
                    <a:pt x="225" y="1408"/>
                    <a:pt x="1" y="2544"/>
                    <a:pt x="337" y="3040"/>
                  </a:cubicBezTo>
                  <a:close/>
                </a:path>
              </a:pathLst>
            </a:custGeom>
            <a:solidFill>
              <a:srgbClr val="EAD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57"/>
            <p:cNvSpPr/>
            <p:nvPr/>
          </p:nvSpPr>
          <p:spPr>
            <a:xfrm>
              <a:off x="5024075" y="1286975"/>
              <a:ext cx="71225" cy="58025"/>
            </a:xfrm>
            <a:custGeom>
              <a:avLst/>
              <a:gdLst/>
              <a:ahLst/>
              <a:cxnLst/>
              <a:rect l="l" t="t" r="r" b="b"/>
              <a:pathLst>
                <a:path w="2849" h="2321" extrusionOk="0">
                  <a:moveTo>
                    <a:pt x="561" y="1521"/>
                  </a:moveTo>
                  <a:cubicBezTo>
                    <a:pt x="833" y="1969"/>
                    <a:pt x="1345" y="2177"/>
                    <a:pt x="1841" y="2273"/>
                  </a:cubicBezTo>
                  <a:cubicBezTo>
                    <a:pt x="2033" y="2321"/>
                    <a:pt x="2225" y="2321"/>
                    <a:pt x="2401" y="2241"/>
                  </a:cubicBezTo>
                  <a:cubicBezTo>
                    <a:pt x="2545" y="2129"/>
                    <a:pt x="2641" y="2001"/>
                    <a:pt x="2689" y="1841"/>
                  </a:cubicBezTo>
                  <a:cubicBezTo>
                    <a:pt x="2769" y="1585"/>
                    <a:pt x="2817" y="1329"/>
                    <a:pt x="2833" y="1073"/>
                  </a:cubicBezTo>
                  <a:cubicBezTo>
                    <a:pt x="2849" y="865"/>
                    <a:pt x="2801" y="641"/>
                    <a:pt x="2689" y="449"/>
                  </a:cubicBezTo>
                  <a:cubicBezTo>
                    <a:pt x="2497" y="177"/>
                    <a:pt x="2177" y="17"/>
                    <a:pt x="1841" y="17"/>
                  </a:cubicBezTo>
                  <a:cubicBezTo>
                    <a:pt x="1041" y="1"/>
                    <a:pt x="1" y="609"/>
                    <a:pt x="561" y="1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57"/>
            <p:cNvSpPr/>
            <p:nvPr/>
          </p:nvSpPr>
          <p:spPr>
            <a:xfrm>
              <a:off x="5176500" y="1064150"/>
              <a:ext cx="69625" cy="71250"/>
            </a:xfrm>
            <a:custGeom>
              <a:avLst/>
              <a:gdLst/>
              <a:ahLst/>
              <a:cxnLst/>
              <a:rect l="l" t="t" r="r" b="b"/>
              <a:pathLst>
                <a:path w="2785" h="2850" extrusionOk="0">
                  <a:moveTo>
                    <a:pt x="80" y="1409"/>
                  </a:moveTo>
                  <a:cubicBezTo>
                    <a:pt x="32" y="1457"/>
                    <a:pt x="0" y="1521"/>
                    <a:pt x="0" y="1601"/>
                  </a:cubicBezTo>
                  <a:cubicBezTo>
                    <a:pt x="16" y="1681"/>
                    <a:pt x="64" y="1745"/>
                    <a:pt x="128" y="1809"/>
                  </a:cubicBezTo>
                  <a:lnTo>
                    <a:pt x="1040" y="2705"/>
                  </a:lnTo>
                  <a:cubicBezTo>
                    <a:pt x="1088" y="2769"/>
                    <a:pt x="1168" y="2817"/>
                    <a:pt x="1248" y="2849"/>
                  </a:cubicBezTo>
                  <a:cubicBezTo>
                    <a:pt x="1360" y="2849"/>
                    <a:pt x="1472" y="2817"/>
                    <a:pt x="1552" y="2753"/>
                  </a:cubicBezTo>
                  <a:cubicBezTo>
                    <a:pt x="2048" y="2385"/>
                    <a:pt x="2320" y="1809"/>
                    <a:pt x="2560" y="1249"/>
                  </a:cubicBezTo>
                  <a:cubicBezTo>
                    <a:pt x="2672" y="993"/>
                    <a:pt x="2784" y="689"/>
                    <a:pt x="2640" y="449"/>
                  </a:cubicBezTo>
                  <a:cubicBezTo>
                    <a:pt x="2400" y="49"/>
                    <a:pt x="1520" y="1"/>
                    <a:pt x="1136" y="161"/>
                  </a:cubicBezTo>
                  <a:cubicBezTo>
                    <a:pt x="704" y="369"/>
                    <a:pt x="336" y="1025"/>
                    <a:pt x="80" y="1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09" name="Google Shape;25209;p57"/>
          <p:cNvGrpSpPr/>
          <p:nvPr/>
        </p:nvGrpSpPr>
        <p:grpSpPr>
          <a:xfrm>
            <a:off x="7825729" y="-3"/>
            <a:ext cx="1866180" cy="2274870"/>
            <a:chOff x="7825729" y="-3"/>
            <a:chExt cx="1866180" cy="2274870"/>
          </a:xfrm>
        </p:grpSpPr>
        <p:grpSp>
          <p:nvGrpSpPr>
            <p:cNvPr id="25210" name="Google Shape;25210;p57"/>
            <p:cNvGrpSpPr/>
            <p:nvPr/>
          </p:nvGrpSpPr>
          <p:grpSpPr>
            <a:xfrm rot="-276790" flipH="1">
              <a:off x="7909234" y="64853"/>
              <a:ext cx="1699169" cy="2145157"/>
              <a:chOff x="146217" y="2712579"/>
              <a:chExt cx="1552966" cy="1960401"/>
            </a:xfrm>
          </p:grpSpPr>
          <p:grpSp>
            <p:nvGrpSpPr>
              <p:cNvPr id="25211" name="Google Shape;25211;p57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5212" name="Google Shape;25212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3" name="Google Shape;25213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4" name="Google Shape;25214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5" name="Google Shape;25215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6" name="Google Shape;25216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7" name="Google Shape;25217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8" name="Google Shape;25218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9" name="Google Shape;25219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0" name="Google Shape;25220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1" name="Google Shape;25221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2" name="Google Shape;25222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3" name="Google Shape;25223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4" name="Google Shape;25224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5" name="Google Shape;25225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6" name="Google Shape;25226;p57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5227" name="Google Shape;25227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8" name="Google Shape;25228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9" name="Google Shape;25229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0" name="Google Shape;25230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1" name="Google Shape;25231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2" name="Google Shape;25232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3" name="Google Shape;25233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4" name="Google Shape;25234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5" name="Google Shape;25235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6" name="Google Shape;25236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7" name="Google Shape;25237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8" name="Google Shape;25238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9" name="Google Shape;25239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0" name="Google Shape;25240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41" name="Google Shape;25241;p57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5242" name="Google Shape;25242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3" name="Google Shape;25243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4" name="Google Shape;25244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5" name="Google Shape;25245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6" name="Google Shape;25246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7" name="Google Shape;25247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8" name="Google Shape;25248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9" name="Google Shape;25249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0" name="Google Shape;25250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1" name="Google Shape;25251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2" name="Google Shape;25252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3" name="Google Shape;25253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4" name="Google Shape;25254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5" name="Google Shape;25255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256" name="Google Shape;25256;p57"/>
            <p:cNvGrpSpPr/>
            <p:nvPr/>
          </p:nvGrpSpPr>
          <p:grpSpPr>
            <a:xfrm>
              <a:off x="8189095" y="1182633"/>
              <a:ext cx="723331" cy="725642"/>
              <a:chOff x="6065295" y="2472383"/>
              <a:chExt cx="723331" cy="725642"/>
            </a:xfrm>
          </p:grpSpPr>
          <p:sp>
            <p:nvSpPr>
              <p:cNvPr id="25257" name="Google Shape;25257;p57"/>
              <p:cNvSpPr/>
              <p:nvPr/>
            </p:nvSpPr>
            <p:spPr>
              <a:xfrm>
                <a:off x="6065295" y="2472383"/>
                <a:ext cx="723331" cy="723551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6574" extrusionOk="0">
                    <a:moveTo>
                      <a:pt x="3296" y="0"/>
                    </a:moveTo>
                    <a:cubicBezTo>
                      <a:pt x="2433" y="0"/>
                      <a:pt x="1563" y="335"/>
                      <a:pt x="901" y="1013"/>
                    </a:cubicBezTo>
                    <a:cubicBezTo>
                      <a:pt x="668" y="1246"/>
                      <a:pt x="501" y="1513"/>
                      <a:pt x="367" y="1813"/>
                    </a:cubicBezTo>
                    <a:cubicBezTo>
                      <a:pt x="134" y="2280"/>
                      <a:pt x="0" y="2780"/>
                      <a:pt x="0" y="3281"/>
                    </a:cubicBezTo>
                    <a:lnTo>
                      <a:pt x="0" y="3581"/>
                    </a:lnTo>
                    <a:cubicBezTo>
                      <a:pt x="151" y="5360"/>
                      <a:pt x="1674" y="6574"/>
                      <a:pt x="3300" y="6574"/>
                    </a:cubicBezTo>
                    <a:cubicBezTo>
                      <a:pt x="3839" y="6574"/>
                      <a:pt x="4389" y="6440"/>
                      <a:pt x="4904" y="6150"/>
                    </a:cubicBezTo>
                    <a:cubicBezTo>
                      <a:pt x="5471" y="5816"/>
                      <a:pt x="5938" y="5316"/>
                      <a:pt x="6238" y="4715"/>
                    </a:cubicBezTo>
                    <a:cubicBezTo>
                      <a:pt x="6372" y="4448"/>
                      <a:pt x="6472" y="4148"/>
                      <a:pt x="6505" y="3881"/>
                    </a:cubicBezTo>
                    <a:cubicBezTo>
                      <a:pt x="6538" y="3681"/>
                      <a:pt x="6572" y="3481"/>
                      <a:pt x="6572" y="3314"/>
                    </a:cubicBezTo>
                    <a:cubicBezTo>
                      <a:pt x="6572" y="3047"/>
                      <a:pt x="6538" y="2814"/>
                      <a:pt x="6505" y="2580"/>
                    </a:cubicBezTo>
                    <a:cubicBezTo>
                      <a:pt x="6372" y="2080"/>
                      <a:pt x="6171" y="1646"/>
                      <a:pt x="5871" y="1246"/>
                    </a:cubicBezTo>
                    <a:cubicBezTo>
                      <a:pt x="5220" y="419"/>
                      <a:pt x="4262" y="0"/>
                      <a:pt x="3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58" name="Google Shape;25258;p57"/>
              <p:cNvGrpSpPr/>
              <p:nvPr/>
            </p:nvGrpSpPr>
            <p:grpSpPr>
              <a:xfrm>
                <a:off x="6065295" y="2587398"/>
                <a:ext cx="716067" cy="610627"/>
                <a:chOff x="6065295" y="2587398"/>
                <a:chExt cx="716067" cy="610627"/>
              </a:xfrm>
            </p:grpSpPr>
            <p:sp>
              <p:nvSpPr>
                <p:cNvPr id="25259" name="Google Shape;25259;p57"/>
                <p:cNvSpPr/>
                <p:nvPr/>
              </p:nvSpPr>
              <p:spPr>
                <a:xfrm>
                  <a:off x="6101946" y="2587398"/>
                  <a:ext cx="675674" cy="21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1913" extrusionOk="0">
                      <a:moveTo>
                        <a:pt x="568" y="1"/>
                      </a:moveTo>
                      <a:cubicBezTo>
                        <a:pt x="335" y="234"/>
                        <a:pt x="168" y="501"/>
                        <a:pt x="1" y="768"/>
                      </a:cubicBezTo>
                      <a:cubicBezTo>
                        <a:pt x="134" y="801"/>
                        <a:pt x="268" y="868"/>
                        <a:pt x="401" y="935"/>
                      </a:cubicBezTo>
                      <a:cubicBezTo>
                        <a:pt x="501" y="1002"/>
                        <a:pt x="601" y="1102"/>
                        <a:pt x="701" y="1235"/>
                      </a:cubicBezTo>
                      <a:cubicBezTo>
                        <a:pt x="868" y="1435"/>
                        <a:pt x="1035" y="1602"/>
                        <a:pt x="1235" y="1769"/>
                      </a:cubicBezTo>
                      <a:cubicBezTo>
                        <a:pt x="1382" y="1876"/>
                        <a:pt x="1465" y="1913"/>
                        <a:pt x="1535" y="1913"/>
                      </a:cubicBezTo>
                      <a:cubicBezTo>
                        <a:pt x="1640" y="1913"/>
                        <a:pt x="1716" y="1829"/>
                        <a:pt x="1936" y="1769"/>
                      </a:cubicBezTo>
                      <a:cubicBezTo>
                        <a:pt x="2025" y="1745"/>
                        <a:pt x="2094" y="1736"/>
                        <a:pt x="2154" y="1736"/>
                      </a:cubicBezTo>
                      <a:cubicBezTo>
                        <a:pt x="2299" y="1736"/>
                        <a:pt x="2390" y="1785"/>
                        <a:pt x="2574" y="1785"/>
                      </a:cubicBezTo>
                      <a:cubicBezTo>
                        <a:pt x="2629" y="1785"/>
                        <a:pt x="2693" y="1781"/>
                        <a:pt x="2770" y="1769"/>
                      </a:cubicBezTo>
                      <a:cubicBezTo>
                        <a:pt x="3203" y="1702"/>
                        <a:pt x="3203" y="1735"/>
                        <a:pt x="3337" y="1635"/>
                      </a:cubicBezTo>
                      <a:cubicBezTo>
                        <a:pt x="3437" y="1569"/>
                        <a:pt x="3537" y="1469"/>
                        <a:pt x="3604" y="1369"/>
                      </a:cubicBezTo>
                      <a:cubicBezTo>
                        <a:pt x="3604" y="1369"/>
                        <a:pt x="3904" y="1202"/>
                        <a:pt x="4037" y="1135"/>
                      </a:cubicBezTo>
                      <a:cubicBezTo>
                        <a:pt x="4088" y="1110"/>
                        <a:pt x="4139" y="1099"/>
                        <a:pt x="4188" y="1099"/>
                      </a:cubicBezTo>
                      <a:cubicBezTo>
                        <a:pt x="4268" y="1099"/>
                        <a:pt x="4342" y="1127"/>
                        <a:pt x="4404" y="1168"/>
                      </a:cubicBezTo>
                      <a:cubicBezTo>
                        <a:pt x="4471" y="1235"/>
                        <a:pt x="4904" y="1535"/>
                        <a:pt x="4904" y="1535"/>
                      </a:cubicBezTo>
                      <a:lnTo>
                        <a:pt x="5338" y="1769"/>
                      </a:lnTo>
                      <a:lnTo>
                        <a:pt x="5872" y="1669"/>
                      </a:lnTo>
                      <a:cubicBezTo>
                        <a:pt x="5972" y="1635"/>
                        <a:pt x="6039" y="1602"/>
                        <a:pt x="6139" y="1535"/>
                      </a:cubicBezTo>
                      <a:cubicBezTo>
                        <a:pt x="6039" y="1068"/>
                        <a:pt x="5838" y="601"/>
                        <a:pt x="5538" y="234"/>
                      </a:cubicBezTo>
                      <a:lnTo>
                        <a:pt x="5038" y="201"/>
                      </a:lnTo>
                      <a:cubicBezTo>
                        <a:pt x="4989" y="191"/>
                        <a:pt x="4943" y="187"/>
                        <a:pt x="4899" y="187"/>
                      </a:cubicBezTo>
                      <a:cubicBezTo>
                        <a:pt x="4793" y="187"/>
                        <a:pt x="4699" y="211"/>
                        <a:pt x="4604" y="234"/>
                      </a:cubicBezTo>
                      <a:lnTo>
                        <a:pt x="3904" y="368"/>
                      </a:lnTo>
                      <a:cubicBezTo>
                        <a:pt x="3570" y="435"/>
                        <a:pt x="3537" y="501"/>
                        <a:pt x="3337" y="535"/>
                      </a:cubicBezTo>
                      <a:cubicBezTo>
                        <a:pt x="3137" y="535"/>
                        <a:pt x="2936" y="535"/>
                        <a:pt x="2770" y="501"/>
                      </a:cubicBezTo>
                      <a:cubicBezTo>
                        <a:pt x="2770" y="501"/>
                        <a:pt x="2236" y="401"/>
                        <a:pt x="1969" y="368"/>
                      </a:cubicBezTo>
                      <a:cubicBezTo>
                        <a:pt x="1919" y="351"/>
                        <a:pt x="1861" y="343"/>
                        <a:pt x="1798" y="343"/>
                      </a:cubicBezTo>
                      <a:cubicBezTo>
                        <a:pt x="1736" y="343"/>
                        <a:pt x="1669" y="351"/>
                        <a:pt x="1602" y="368"/>
                      </a:cubicBezTo>
                      <a:cubicBezTo>
                        <a:pt x="1602" y="368"/>
                        <a:pt x="1302" y="334"/>
                        <a:pt x="1068" y="268"/>
                      </a:cubicBezTo>
                      <a:cubicBezTo>
                        <a:pt x="802" y="234"/>
                        <a:pt x="735" y="234"/>
                        <a:pt x="5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0" name="Google Shape;25260;p57"/>
                <p:cNvSpPr/>
                <p:nvPr/>
              </p:nvSpPr>
              <p:spPr>
                <a:xfrm>
                  <a:off x="6065295" y="2862775"/>
                  <a:ext cx="716067" cy="33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3046" extrusionOk="0">
                      <a:moveTo>
                        <a:pt x="201" y="1"/>
                      </a:moveTo>
                      <a:cubicBezTo>
                        <a:pt x="134" y="1"/>
                        <a:pt x="67" y="34"/>
                        <a:pt x="0" y="34"/>
                      </a:cubicBezTo>
                      <a:cubicBezTo>
                        <a:pt x="150" y="1828"/>
                        <a:pt x="1640" y="3046"/>
                        <a:pt x="3261" y="3046"/>
                      </a:cubicBezTo>
                      <a:cubicBezTo>
                        <a:pt x="3809" y="3046"/>
                        <a:pt x="4373" y="2906"/>
                        <a:pt x="4904" y="2603"/>
                      </a:cubicBezTo>
                      <a:cubicBezTo>
                        <a:pt x="4737" y="2536"/>
                        <a:pt x="4537" y="2469"/>
                        <a:pt x="4370" y="2436"/>
                      </a:cubicBezTo>
                      <a:cubicBezTo>
                        <a:pt x="4259" y="2410"/>
                        <a:pt x="4185" y="2400"/>
                        <a:pt x="4133" y="2400"/>
                      </a:cubicBezTo>
                      <a:cubicBezTo>
                        <a:pt x="3981" y="2400"/>
                        <a:pt x="4010" y="2486"/>
                        <a:pt x="3836" y="2536"/>
                      </a:cubicBezTo>
                      <a:cubicBezTo>
                        <a:pt x="3774" y="2551"/>
                        <a:pt x="3705" y="2558"/>
                        <a:pt x="3636" y="2558"/>
                      </a:cubicBezTo>
                      <a:cubicBezTo>
                        <a:pt x="3407" y="2558"/>
                        <a:pt x="3177" y="2487"/>
                        <a:pt x="3203" y="2436"/>
                      </a:cubicBezTo>
                      <a:cubicBezTo>
                        <a:pt x="3303" y="2369"/>
                        <a:pt x="3369" y="2302"/>
                        <a:pt x="3470" y="2236"/>
                      </a:cubicBezTo>
                      <a:cubicBezTo>
                        <a:pt x="3603" y="2252"/>
                        <a:pt x="3736" y="2261"/>
                        <a:pt x="3870" y="2261"/>
                      </a:cubicBezTo>
                      <a:cubicBezTo>
                        <a:pt x="4003" y="2261"/>
                        <a:pt x="4137" y="2252"/>
                        <a:pt x="4270" y="2236"/>
                      </a:cubicBezTo>
                      <a:cubicBezTo>
                        <a:pt x="4537" y="2169"/>
                        <a:pt x="4804" y="2036"/>
                        <a:pt x="5037" y="1902"/>
                      </a:cubicBezTo>
                      <a:cubicBezTo>
                        <a:pt x="5338" y="1702"/>
                        <a:pt x="5271" y="1769"/>
                        <a:pt x="6005" y="1302"/>
                      </a:cubicBezTo>
                      <a:cubicBezTo>
                        <a:pt x="6071" y="1235"/>
                        <a:pt x="6171" y="1202"/>
                        <a:pt x="6238" y="1168"/>
                      </a:cubicBezTo>
                      <a:cubicBezTo>
                        <a:pt x="6372" y="901"/>
                        <a:pt x="6472" y="601"/>
                        <a:pt x="6505" y="334"/>
                      </a:cubicBezTo>
                      <a:lnTo>
                        <a:pt x="6505" y="334"/>
                      </a:lnTo>
                      <a:lnTo>
                        <a:pt x="5905" y="401"/>
                      </a:lnTo>
                      <a:cubicBezTo>
                        <a:pt x="5004" y="501"/>
                        <a:pt x="5371" y="501"/>
                        <a:pt x="5204" y="601"/>
                      </a:cubicBezTo>
                      <a:cubicBezTo>
                        <a:pt x="5037" y="701"/>
                        <a:pt x="5004" y="735"/>
                        <a:pt x="4937" y="901"/>
                      </a:cubicBezTo>
                      <a:cubicBezTo>
                        <a:pt x="4871" y="1068"/>
                        <a:pt x="4770" y="1168"/>
                        <a:pt x="4637" y="1268"/>
                      </a:cubicBezTo>
                      <a:cubicBezTo>
                        <a:pt x="4337" y="1402"/>
                        <a:pt x="4037" y="1502"/>
                        <a:pt x="3736" y="1569"/>
                      </a:cubicBezTo>
                      <a:cubicBezTo>
                        <a:pt x="3596" y="1594"/>
                        <a:pt x="3461" y="1605"/>
                        <a:pt x="3329" y="1605"/>
                      </a:cubicBezTo>
                      <a:cubicBezTo>
                        <a:pt x="3115" y="1605"/>
                        <a:pt x="2909" y="1576"/>
                        <a:pt x="2702" y="1535"/>
                      </a:cubicBezTo>
                      <a:cubicBezTo>
                        <a:pt x="2069" y="1468"/>
                        <a:pt x="2302" y="1368"/>
                        <a:pt x="1968" y="1135"/>
                      </a:cubicBezTo>
                      <a:cubicBezTo>
                        <a:pt x="1768" y="935"/>
                        <a:pt x="1568" y="735"/>
                        <a:pt x="1435" y="468"/>
                      </a:cubicBezTo>
                      <a:cubicBezTo>
                        <a:pt x="1235" y="301"/>
                        <a:pt x="1034" y="168"/>
                        <a:pt x="801" y="67"/>
                      </a:cubicBezTo>
                      <a:cubicBezTo>
                        <a:pt x="601" y="34"/>
                        <a:pt x="401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261" name="Google Shape;25261;p57"/>
          <p:cNvGrpSpPr/>
          <p:nvPr/>
        </p:nvGrpSpPr>
        <p:grpSpPr>
          <a:xfrm rot="1592248">
            <a:off x="-228183" y="2401745"/>
            <a:ext cx="1926500" cy="2239678"/>
            <a:chOff x="-1470741" y="4281315"/>
            <a:chExt cx="2074541" cy="2411785"/>
          </a:xfrm>
        </p:grpSpPr>
        <p:sp>
          <p:nvSpPr>
            <p:cNvPr id="25262" name="Google Shape;25262;p57"/>
            <p:cNvSpPr/>
            <p:nvPr/>
          </p:nvSpPr>
          <p:spPr>
            <a:xfrm flipH="1">
              <a:off x="-1470741" y="4504609"/>
              <a:ext cx="582076" cy="321512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57"/>
            <p:cNvSpPr/>
            <p:nvPr/>
          </p:nvSpPr>
          <p:spPr>
            <a:xfrm flipH="1">
              <a:off x="202303" y="4281315"/>
              <a:ext cx="401496" cy="221734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57"/>
            <p:cNvSpPr/>
            <p:nvPr/>
          </p:nvSpPr>
          <p:spPr>
            <a:xfrm flipH="1">
              <a:off x="-393420" y="6434369"/>
              <a:ext cx="468487" cy="258731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3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446" name="Google Shape;446;p3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" name="Google Shape;447;p3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448" name="Google Shape;448;p3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474" name="Google Shape;474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3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3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601" name="Google Shape;601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7" name="Google Shape;627;p3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9" name="Google Shape;659;p3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3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661" name="Google Shape;661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7" name="Google Shape;687;p3"/>
          <p:cNvGrpSpPr/>
          <p:nvPr/>
        </p:nvGrpSpPr>
        <p:grpSpPr>
          <a:xfrm>
            <a:off x="-152337" y="-193233"/>
            <a:ext cx="10223643" cy="5945818"/>
            <a:chOff x="-152337" y="-193233"/>
            <a:chExt cx="10223643" cy="5945818"/>
          </a:xfrm>
        </p:grpSpPr>
        <p:grpSp>
          <p:nvGrpSpPr>
            <p:cNvPr id="688" name="Google Shape;688;p3"/>
            <p:cNvGrpSpPr/>
            <p:nvPr/>
          </p:nvGrpSpPr>
          <p:grpSpPr>
            <a:xfrm>
              <a:off x="542017" y="657788"/>
              <a:ext cx="7631074" cy="3472791"/>
              <a:chOff x="542017" y="657788"/>
              <a:chExt cx="7631074" cy="3472791"/>
            </a:xfrm>
          </p:grpSpPr>
          <p:sp>
            <p:nvSpPr>
              <p:cNvPr id="689" name="Google Shape;689;p3"/>
              <p:cNvSpPr/>
              <p:nvPr/>
            </p:nvSpPr>
            <p:spPr>
              <a:xfrm flipH="1">
                <a:off x="542017" y="2879550"/>
                <a:ext cx="570359" cy="314992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 flipH="1">
                <a:off x="7462043" y="770413"/>
                <a:ext cx="711048" cy="392690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 flipH="1">
                <a:off x="5839291" y="6577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 flipH="1">
                <a:off x="1027389" y="3781356"/>
                <a:ext cx="632341" cy="349223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3" name="Google Shape;693;p3"/>
            <p:cNvGrpSpPr/>
            <p:nvPr/>
          </p:nvGrpSpPr>
          <p:grpSpPr>
            <a:xfrm>
              <a:off x="-152337" y="-193233"/>
              <a:ext cx="2586475" cy="2591675"/>
              <a:chOff x="-152337" y="-193233"/>
              <a:chExt cx="2586475" cy="2591675"/>
            </a:xfrm>
          </p:grpSpPr>
          <p:sp>
            <p:nvSpPr>
              <p:cNvPr id="694" name="Google Shape;694;p3"/>
              <p:cNvSpPr/>
              <p:nvPr/>
            </p:nvSpPr>
            <p:spPr>
              <a:xfrm>
                <a:off x="136278" y="442425"/>
                <a:ext cx="29589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24" extrusionOk="0">
                    <a:moveTo>
                      <a:pt x="291" y="0"/>
                    </a:moveTo>
                    <a:cubicBezTo>
                      <a:pt x="0" y="0"/>
                      <a:pt x="0" y="424"/>
                      <a:pt x="291" y="424"/>
                    </a:cubicBezTo>
                    <a:cubicBezTo>
                      <a:pt x="569" y="424"/>
                      <a:pt x="569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180636" y="310861"/>
                <a:ext cx="45190" cy="32866"/>
              </a:xfrm>
              <a:custGeom>
                <a:avLst/>
                <a:gdLst/>
                <a:ahLst/>
                <a:cxnLst/>
                <a:rect l="l" t="t" r="r" b="b"/>
                <a:pathLst>
                  <a:path w="869" h="632" extrusionOk="0">
                    <a:moveTo>
                      <a:pt x="450" y="1"/>
                    </a:moveTo>
                    <a:cubicBezTo>
                      <a:pt x="377" y="1"/>
                      <a:pt x="302" y="27"/>
                      <a:pt x="236" y="87"/>
                    </a:cubicBezTo>
                    <a:cubicBezTo>
                      <a:pt x="1" y="331"/>
                      <a:pt x="236" y="631"/>
                      <a:pt x="476" y="631"/>
                    </a:cubicBezTo>
                    <a:cubicBezTo>
                      <a:pt x="570" y="631"/>
                      <a:pt x="664" y="586"/>
                      <a:pt x="732" y="474"/>
                    </a:cubicBezTo>
                    <a:cubicBezTo>
                      <a:pt x="868" y="237"/>
                      <a:pt x="670" y="1"/>
                      <a:pt x="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339450" y="289540"/>
                <a:ext cx="36558" cy="2964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70" extrusionOk="0">
                    <a:moveTo>
                      <a:pt x="351" y="1"/>
                    </a:moveTo>
                    <a:cubicBezTo>
                      <a:pt x="0" y="25"/>
                      <a:pt x="0" y="545"/>
                      <a:pt x="351" y="569"/>
                    </a:cubicBezTo>
                    <a:cubicBezTo>
                      <a:pt x="702" y="545"/>
                      <a:pt x="702" y="25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1309439" y="224642"/>
                <a:ext cx="52887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74" extrusionOk="0">
                    <a:moveTo>
                      <a:pt x="447" y="1"/>
                    </a:moveTo>
                    <a:cubicBezTo>
                      <a:pt x="220" y="1"/>
                      <a:pt x="1" y="175"/>
                      <a:pt x="1" y="438"/>
                    </a:cubicBezTo>
                    <a:cubicBezTo>
                      <a:pt x="1" y="668"/>
                      <a:pt x="194" y="862"/>
                      <a:pt x="436" y="874"/>
                    </a:cubicBezTo>
                    <a:cubicBezTo>
                      <a:pt x="823" y="874"/>
                      <a:pt x="1017" y="402"/>
                      <a:pt x="751" y="124"/>
                    </a:cubicBezTo>
                    <a:cubicBezTo>
                      <a:pt x="662" y="39"/>
                      <a:pt x="554" y="1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1469241" y="177321"/>
                <a:ext cx="45970" cy="39938"/>
              </a:xfrm>
              <a:custGeom>
                <a:avLst/>
                <a:gdLst/>
                <a:ahLst/>
                <a:cxnLst/>
                <a:rect l="l" t="t" r="r" b="b"/>
                <a:pathLst>
                  <a:path w="884" h="768" extrusionOk="0">
                    <a:moveTo>
                      <a:pt x="380" y="1"/>
                    </a:moveTo>
                    <a:cubicBezTo>
                      <a:pt x="188" y="1"/>
                      <a:pt x="0" y="152"/>
                      <a:pt x="0" y="381"/>
                    </a:cubicBezTo>
                    <a:cubicBezTo>
                      <a:pt x="0" y="586"/>
                      <a:pt x="170" y="756"/>
                      <a:pt x="375" y="768"/>
                    </a:cubicBezTo>
                    <a:cubicBezTo>
                      <a:pt x="714" y="768"/>
                      <a:pt x="883" y="356"/>
                      <a:pt x="641" y="114"/>
                    </a:cubicBezTo>
                    <a:cubicBezTo>
                      <a:pt x="567" y="36"/>
                      <a:pt x="473" y="1"/>
                      <a:pt x="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1454109" y="322249"/>
                <a:ext cx="23349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0" extrusionOk="0">
                    <a:moveTo>
                      <a:pt x="231" y="1"/>
                    </a:moveTo>
                    <a:cubicBezTo>
                      <a:pt x="1" y="1"/>
                      <a:pt x="1" y="340"/>
                      <a:pt x="231" y="340"/>
                    </a:cubicBezTo>
                    <a:cubicBezTo>
                      <a:pt x="449" y="340"/>
                      <a:pt x="449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1566744" y="340502"/>
                <a:ext cx="43422" cy="3401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54" extrusionOk="0">
                    <a:moveTo>
                      <a:pt x="412" y="1"/>
                    </a:moveTo>
                    <a:cubicBezTo>
                      <a:pt x="0" y="1"/>
                      <a:pt x="0" y="654"/>
                      <a:pt x="412" y="654"/>
                    </a:cubicBezTo>
                    <a:cubicBezTo>
                      <a:pt x="835" y="654"/>
                      <a:pt x="835" y="1"/>
                      <a:pt x="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1639703" y="402176"/>
                <a:ext cx="421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2" extrusionOk="0">
                    <a:moveTo>
                      <a:pt x="412" y="0"/>
                    </a:moveTo>
                    <a:cubicBezTo>
                      <a:pt x="0" y="0"/>
                      <a:pt x="0" y="641"/>
                      <a:pt x="412" y="641"/>
                    </a:cubicBezTo>
                    <a:cubicBezTo>
                      <a:pt x="811" y="641"/>
                      <a:pt x="811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1530239" y="510340"/>
                <a:ext cx="39678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4" extrusionOk="0">
                    <a:moveTo>
                      <a:pt x="376" y="1"/>
                    </a:moveTo>
                    <a:cubicBezTo>
                      <a:pt x="1" y="1"/>
                      <a:pt x="1" y="593"/>
                      <a:pt x="376" y="593"/>
                    </a:cubicBezTo>
                    <a:cubicBezTo>
                      <a:pt x="763" y="593"/>
                      <a:pt x="763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1590613" y="539305"/>
                <a:ext cx="3343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09" extrusionOk="0">
                    <a:moveTo>
                      <a:pt x="328" y="0"/>
                    </a:moveTo>
                    <a:cubicBezTo>
                      <a:pt x="1" y="24"/>
                      <a:pt x="1" y="484"/>
                      <a:pt x="328" y="508"/>
                    </a:cubicBezTo>
                    <a:cubicBezTo>
                      <a:pt x="642" y="484"/>
                      <a:pt x="642" y="24"/>
                      <a:pt x="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1752911" y="650536"/>
                <a:ext cx="35310" cy="3312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37" extrusionOk="0">
                    <a:moveTo>
                      <a:pt x="356" y="0"/>
                    </a:moveTo>
                    <a:cubicBezTo>
                      <a:pt x="305" y="0"/>
                      <a:pt x="253" y="16"/>
                      <a:pt x="207" y="51"/>
                    </a:cubicBezTo>
                    <a:lnTo>
                      <a:pt x="182" y="75"/>
                    </a:lnTo>
                    <a:cubicBezTo>
                      <a:pt x="1" y="184"/>
                      <a:pt x="1" y="450"/>
                      <a:pt x="182" y="571"/>
                    </a:cubicBezTo>
                    <a:lnTo>
                      <a:pt x="207" y="595"/>
                    </a:lnTo>
                    <a:cubicBezTo>
                      <a:pt x="255" y="624"/>
                      <a:pt x="307" y="637"/>
                      <a:pt x="357" y="637"/>
                    </a:cubicBezTo>
                    <a:cubicBezTo>
                      <a:pt x="519" y="637"/>
                      <a:pt x="669" y="501"/>
                      <a:pt x="678" y="317"/>
                    </a:cubicBezTo>
                    <a:cubicBezTo>
                      <a:pt x="678" y="152"/>
                      <a:pt x="51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1690041" y="576382"/>
                <a:ext cx="25845" cy="2147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13" extrusionOk="0">
                    <a:moveTo>
                      <a:pt x="242" y="1"/>
                    </a:moveTo>
                    <a:cubicBezTo>
                      <a:pt x="0" y="25"/>
                      <a:pt x="0" y="388"/>
                      <a:pt x="242" y="412"/>
                    </a:cubicBezTo>
                    <a:cubicBezTo>
                      <a:pt x="496" y="388"/>
                      <a:pt x="496" y="25"/>
                      <a:pt x="2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1651039" y="721727"/>
                <a:ext cx="35258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5" extrusionOk="0">
                    <a:moveTo>
                      <a:pt x="339" y="0"/>
                    </a:moveTo>
                    <a:cubicBezTo>
                      <a:pt x="0" y="24"/>
                      <a:pt x="0" y="520"/>
                      <a:pt x="339" y="545"/>
                    </a:cubicBezTo>
                    <a:cubicBezTo>
                      <a:pt x="678" y="520"/>
                      <a:pt x="678" y="24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1752287" y="748143"/>
                <a:ext cx="3905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69" extrusionOk="0">
                    <a:moveTo>
                      <a:pt x="376" y="0"/>
                    </a:moveTo>
                    <a:cubicBezTo>
                      <a:pt x="1" y="0"/>
                      <a:pt x="1" y="569"/>
                      <a:pt x="376" y="569"/>
                    </a:cubicBezTo>
                    <a:cubicBezTo>
                      <a:pt x="751" y="569"/>
                      <a:pt x="751" y="0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1690665" y="931189"/>
                <a:ext cx="39678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4" extrusionOk="0">
                    <a:moveTo>
                      <a:pt x="387" y="0"/>
                    </a:moveTo>
                    <a:cubicBezTo>
                      <a:pt x="0" y="0"/>
                      <a:pt x="0" y="593"/>
                      <a:pt x="387" y="593"/>
                    </a:cubicBezTo>
                    <a:cubicBezTo>
                      <a:pt x="762" y="593"/>
                      <a:pt x="762" y="0"/>
                      <a:pt x="3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1761751" y="944398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0" y="0"/>
                      <a:pt x="0" y="509"/>
                      <a:pt x="339" y="509"/>
                    </a:cubicBezTo>
                    <a:cubicBezTo>
                      <a:pt x="678" y="509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1766639" y="849443"/>
                <a:ext cx="49922" cy="3557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684" extrusionOk="0">
                    <a:moveTo>
                      <a:pt x="500" y="0"/>
                    </a:moveTo>
                    <a:cubicBezTo>
                      <a:pt x="447" y="0"/>
                      <a:pt x="393" y="15"/>
                      <a:pt x="342" y="48"/>
                    </a:cubicBezTo>
                    <a:lnTo>
                      <a:pt x="293" y="85"/>
                    </a:lnTo>
                    <a:cubicBezTo>
                      <a:pt x="0" y="255"/>
                      <a:pt x="321" y="684"/>
                      <a:pt x="578" y="684"/>
                    </a:cubicBezTo>
                    <a:cubicBezTo>
                      <a:pt x="650" y="684"/>
                      <a:pt x="718" y="650"/>
                      <a:pt x="765" y="568"/>
                    </a:cubicBezTo>
                    <a:lnTo>
                      <a:pt x="801" y="508"/>
                    </a:lnTo>
                    <a:cubicBezTo>
                      <a:pt x="960" y="291"/>
                      <a:pt x="738" y="0"/>
                      <a:pt x="5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1768668" y="1049441"/>
                <a:ext cx="29589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37" extrusionOk="0">
                    <a:moveTo>
                      <a:pt x="291" y="1"/>
                    </a:moveTo>
                    <a:cubicBezTo>
                      <a:pt x="0" y="1"/>
                      <a:pt x="0" y="436"/>
                      <a:pt x="291" y="436"/>
                    </a:cubicBezTo>
                    <a:cubicBezTo>
                      <a:pt x="569" y="424"/>
                      <a:pt x="569" y="1"/>
                      <a:pt x="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1703249" y="1211739"/>
                <a:ext cx="45346" cy="3463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666" extrusionOk="0">
                    <a:moveTo>
                      <a:pt x="436" y="1"/>
                    </a:moveTo>
                    <a:cubicBezTo>
                      <a:pt x="0" y="1"/>
                      <a:pt x="0" y="666"/>
                      <a:pt x="436" y="666"/>
                    </a:cubicBezTo>
                    <a:cubicBezTo>
                      <a:pt x="871" y="666"/>
                      <a:pt x="871" y="1"/>
                      <a:pt x="4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646619" y="1326870"/>
                <a:ext cx="434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42" extrusionOk="0">
                    <a:moveTo>
                      <a:pt x="424" y="0"/>
                    </a:moveTo>
                    <a:cubicBezTo>
                      <a:pt x="1" y="0"/>
                      <a:pt x="1" y="641"/>
                      <a:pt x="424" y="641"/>
                    </a:cubicBezTo>
                    <a:cubicBezTo>
                      <a:pt x="835" y="641"/>
                      <a:pt x="835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581201" y="1289117"/>
                <a:ext cx="21425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40" extrusionOk="0">
                    <a:moveTo>
                      <a:pt x="206" y="1"/>
                    </a:moveTo>
                    <a:cubicBezTo>
                      <a:pt x="0" y="25"/>
                      <a:pt x="0" y="315"/>
                      <a:pt x="206" y="339"/>
                    </a:cubicBezTo>
                    <a:cubicBezTo>
                      <a:pt x="412" y="315"/>
                      <a:pt x="412" y="25"/>
                      <a:pt x="2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410115" y="1433786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1"/>
                    </a:moveTo>
                    <a:cubicBezTo>
                      <a:pt x="0" y="1"/>
                      <a:pt x="0" y="509"/>
                      <a:pt x="339" y="509"/>
                    </a:cubicBezTo>
                    <a:cubicBezTo>
                      <a:pt x="678" y="509"/>
                      <a:pt x="678" y="1"/>
                      <a:pt x="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1415783" y="1504248"/>
                <a:ext cx="31462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61" extrusionOk="0">
                    <a:moveTo>
                      <a:pt x="302" y="1"/>
                    </a:moveTo>
                    <a:cubicBezTo>
                      <a:pt x="0" y="1"/>
                      <a:pt x="0" y="460"/>
                      <a:pt x="302" y="460"/>
                    </a:cubicBezTo>
                    <a:cubicBezTo>
                      <a:pt x="605" y="460"/>
                      <a:pt x="605" y="1"/>
                      <a:pt x="3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1505694" y="1418705"/>
                <a:ext cx="42850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42" extrusionOk="0">
                    <a:moveTo>
                      <a:pt x="412" y="0"/>
                    </a:moveTo>
                    <a:cubicBezTo>
                      <a:pt x="1" y="0"/>
                      <a:pt x="1" y="642"/>
                      <a:pt x="412" y="642"/>
                    </a:cubicBezTo>
                    <a:cubicBezTo>
                      <a:pt x="823" y="642"/>
                      <a:pt x="823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1212560" y="1441326"/>
                <a:ext cx="2522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64" extrusionOk="0">
                    <a:moveTo>
                      <a:pt x="243" y="1"/>
                    </a:moveTo>
                    <a:cubicBezTo>
                      <a:pt x="1" y="1"/>
                      <a:pt x="1" y="364"/>
                      <a:pt x="243" y="364"/>
                    </a:cubicBezTo>
                    <a:cubicBezTo>
                      <a:pt x="485" y="364"/>
                      <a:pt x="485" y="1"/>
                      <a:pt x="2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172935" y="1533837"/>
                <a:ext cx="434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42" extrusionOk="0">
                    <a:moveTo>
                      <a:pt x="412" y="0"/>
                    </a:moveTo>
                    <a:cubicBezTo>
                      <a:pt x="1" y="0"/>
                      <a:pt x="1" y="641"/>
                      <a:pt x="412" y="641"/>
                    </a:cubicBezTo>
                    <a:cubicBezTo>
                      <a:pt x="835" y="641"/>
                      <a:pt x="835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1023845" y="1465247"/>
                <a:ext cx="12637" cy="9516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83" extrusionOk="0">
                    <a:moveTo>
                      <a:pt x="122" y="1"/>
                    </a:moveTo>
                    <a:cubicBezTo>
                      <a:pt x="1" y="1"/>
                      <a:pt x="1" y="182"/>
                      <a:pt x="122" y="182"/>
                    </a:cubicBezTo>
                    <a:cubicBezTo>
                      <a:pt x="243" y="182"/>
                      <a:pt x="243" y="1"/>
                      <a:pt x="1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1021973" y="1419329"/>
                <a:ext cx="32138" cy="2459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3" extrusionOk="0">
                    <a:moveTo>
                      <a:pt x="303" y="1"/>
                    </a:moveTo>
                    <a:cubicBezTo>
                      <a:pt x="0" y="1"/>
                      <a:pt x="0" y="472"/>
                      <a:pt x="303" y="472"/>
                    </a:cubicBezTo>
                    <a:cubicBezTo>
                      <a:pt x="617" y="472"/>
                      <a:pt x="617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1130813" y="1457083"/>
                <a:ext cx="43422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42" extrusionOk="0">
                    <a:moveTo>
                      <a:pt x="424" y="0"/>
                    </a:moveTo>
                    <a:cubicBezTo>
                      <a:pt x="0" y="0"/>
                      <a:pt x="0" y="641"/>
                      <a:pt x="424" y="641"/>
                    </a:cubicBezTo>
                    <a:cubicBezTo>
                      <a:pt x="835" y="641"/>
                      <a:pt x="835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1068515" y="1538829"/>
                <a:ext cx="39054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82" extrusionOk="0">
                    <a:moveTo>
                      <a:pt x="364" y="1"/>
                    </a:moveTo>
                    <a:cubicBezTo>
                      <a:pt x="1" y="1"/>
                      <a:pt x="1" y="582"/>
                      <a:pt x="364" y="582"/>
                    </a:cubicBezTo>
                    <a:cubicBezTo>
                      <a:pt x="751" y="569"/>
                      <a:pt x="751" y="1"/>
                      <a:pt x="3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887341" y="1396709"/>
                <a:ext cx="40978" cy="31462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05" extrusionOk="0">
                    <a:moveTo>
                      <a:pt x="400" y="0"/>
                    </a:moveTo>
                    <a:cubicBezTo>
                      <a:pt x="1" y="0"/>
                      <a:pt x="1" y="605"/>
                      <a:pt x="400" y="605"/>
                    </a:cubicBezTo>
                    <a:cubicBezTo>
                      <a:pt x="787" y="605"/>
                      <a:pt x="787" y="0"/>
                      <a:pt x="4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876680" y="1316418"/>
                <a:ext cx="37130" cy="3125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601" extrusionOk="0">
                    <a:moveTo>
                      <a:pt x="303" y="1"/>
                    </a:moveTo>
                    <a:cubicBezTo>
                      <a:pt x="147" y="1"/>
                      <a:pt x="0" y="119"/>
                      <a:pt x="0" y="298"/>
                    </a:cubicBezTo>
                    <a:cubicBezTo>
                      <a:pt x="0" y="467"/>
                      <a:pt x="145" y="601"/>
                      <a:pt x="303" y="601"/>
                    </a:cubicBezTo>
                    <a:cubicBezTo>
                      <a:pt x="581" y="601"/>
                      <a:pt x="714" y="274"/>
                      <a:pt x="520" y="92"/>
                    </a:cubicBezTo>
                    <a:cubicBezTo>
                      <a:pt x="457" y="29"/>
                      <a:pt x="379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815630" y="1366496"/>
                <a:ext cx="31514" cy="2329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48" extrusionOk="0">
                    <a:moveTo>
                      <a:pt x="315" y="0"/>
                    </a:moveTo>
                    <a:cubicBezTo>
                      <a:pt x="311" y="0"/>
                      <a:pt x="307" y="0"/>
                      <a:pt x="303" y="0"/>
                    </a:cubicBezTo>
                    <a:cubicBezTo>
                      <a:pt x="1" y="0"/>
                      <a:pt x="1" y="448"/>
                      <a:pt x="303" y="448"/>
                    </a:cubicBezTo>
                    <a:cubicBezTo>
                      <a:pt x="602" y="448"/>
                      <a:pt x="606" y="0"/>
                      <a:pt x="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791761" y="1262076"/>
                <a:ext cx="33386" cy="2584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7" extrusionOk="0">
                    <a:moveTo>
                      <a:pt x="327" y="0"/>
                    </a:moveTo>
                    <a:cubicBezTo>
                      <a:pt x="0" y="0"/>
                      <a:pt x="0" y="496"/>
                      <a:pt x="327" y="496"/>
                    </a:cubicBezTo>
                    <a:cubicBezTo>
                      <a:pt x="641" y="496"/>
                      <a:pt x="641" y="0"/>
                      <a:pt x="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789837" y="1203574"/>
                <a:ext cx="37182" cy="2771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33" extrusionOk="0">
                    <a:moveTo>
                      <a:pt x="364" y="0"/>
                    </a:moveTo>
                    <a:cubicBezTo>
                      <a:pt x="1" y="0"/>
                      <a:pt x="1" y="533"/>
                      <a:pt x="364" y="533"/>
                    </a:cubicBezTo>
                    <a:cubicBezTo>
                      <a:pt x="714" y="533"/>
                      <a:pt x="714" y="0"/>
                      <a:pt x="3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761548" y="1113611"/>
                <a:ext cx="40302" cy="31514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6" extrusionOk="0">
                    <a:moveTo>
                      <a:pt x="387" y="1"/>
                    </a:moveTo>
                    <a:cubicBezTo>
                      <a:pt x="0" y="1"/>
                      <a:pt x="0" y="605"/>
                      <a:pt x="387" y="605"/>
                    </a:cubicBezTo>
                    <a:cubicBezTo>
                      <a:pt x="775" y="605"/>
                      <a:pt x="775" y="1"/>
                      <a:pt x="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735131" y="1039405"/>
                <a:ext cx="24597" cy="20177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8" extrusionOk="0">
                    <a:moveTo>
                      <a:pt x="242" y="0"/>
                    </a:moveTo>
                    <a:cubicBezTo>
                      <a:pt x="0" y="24"/>
                      <a:pt x="0" y="363"/>
                      <a:pt x="242" y="387"/>
                    </a:cubicBezTo>
                    <a:cubicBezTo>
                      <a:pt x="472" y="363"/>
                      <a:pt x="472" y="24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765292" y="942526"/>
                <a:ext cx="1768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1" extrusionOk="0">
                    <a:moveTo>
                      <a:pt x="170" y="0"/>
                    </a:moveTo>
                    <a:cubicBezTo>
                      <a:pt x="1" y="24"/>
                      <a:pt x="1" y="266"/>
                      <a:pt x="170" y="291"/>
                    </a:cubicBezTo>
                    <a:cubicBezTo>
                      <a:pt x="340" y="266"/>
                      <a:pt x="340" y="24"/>
                      <a:pt x="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1283647" y="847519"/>
                <a:ext cx="28393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12" extrusionOk="0">
                    <a:moveTo>
                      <a:pt x="267" y="1"/>
                    </a:moveTo>
                    <a:cubicBezTo>
                      <a:pt x="1" y="1"/>
                      <a:pt x="1" y="412"/>
                      <a:pt x="267" y="412"/>
                    </a:cubicBezTo>
                    <a:cubicBezTo>
                      <a:pt x="545" y="412"/>
                      <a:pt x="545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1299403" y="175189"/>
                <a:ext cx="30473" cy="24441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70" extrusionOk="0">
                    <a:moveTo>
                      <a:pt x="183" y="0"/>
                    </a:moveTo>
                    <a:cubicBezTo>
                      <a:pt x="131" y="0"/>
                      <a:pt x="83" y="24"/>
                      <a:pt x="49" y="83"/>
                    </a:cubicBezTo>
                    <a:cubicBezTo>
                      <a:pt x="24" y="131"/>
                      <a:pt x="0" y="192"/>
                      <a:pt x="0" y="252"/>
                    </a:cubicBezTo>
                    <a:cubicBezTo>
                      <a:pt x="0" y="373"/>
                      <a:pt x="97" y="470"/>
                      <a:pt x="218" y="470"/>
                    </a:cubicBezTo>
                    <a:cubicBezTo>
                      <a:pt x="278" y="458"/>
                      <a:pt x="327" y="446"/>
                      <a:pt x="387" y="422"/>
                    </a:cubicBezTo>
                    <a:cubicBezTo>
                      <a:pt x="585" y="299"/>
                      <a:pt x="364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1399923" y="228958"/>
                <a:ext cx="33490" cy="2823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43" extrusionOk="0">
                    <a:moveTo>
                      <a:pt x="316" y="0"/>
                    </a:moveTo>
                    <a:cubicBezTo>
                      <a:pt x="202" y="0"/>
                      <a:pt x="90" y="75"/>
                      <a:pt x="51" y="198"/>
                    </a:cubicBezTo>
                    <a:cubicBezTo>
                      <a:pt x="1" y="400"/>
                      <a:pt x="101" y="542"/>
                      <a:pt x="276" y="542"/>
                    </a:cubicBezTo>
                    <a:cubicBezTo>
                      <a:pt x="311" y="542"/>
                      <a:pt x="349" y="537"/>
                      <a:pt x="390" y="525"/>
                    </a:cubicBezTo>
                    <a:cubicBezTo>
                      <a:pt x="583" y="476"/>
                      <a:pt x="644" y="222"/>
                      <a:pt x="499" y="77"/>
                    </a:cubicBezTo>
                    <a:cubicBezTo>
                      <a:pt x="446" y="24"/>
                      <a:pt x="381" y="0"/>
                      <a:pt x="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1621450" y="299629"/>
                <a:ext cx="32762" cy="360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93" extrusionOk="0">
                    <a:moveTo>
                      <a:pt x="327" y="0"/>
                    </a:moveTo>
                    <a:cubicBezTo>
                      <a:pt x="158" y="12"/>
                      <a:pt x="25" y="146"/>
                      <a:pt x="25" y="303"/>
                    </a:cubicBezTo>
                    <a:lnTo>
                      <a:pt x="13" y="303"/>
                    </a:lnTo>
                    <a:cubicBezTo>
                      <a:pt x="1" y="400"/>
                      <a:pt x="25" y="484"/>
                      <a:pt x="73" y="557"/>
                    </a:cubicBezTo>
                    <a:cubicBezTo>
                      <a:pt x="128" y="648"/>
                      <a:pt x="221" y="693"/>
                      <a:pt x="315" y="693"/>
                    </a:cubicBezTo>
                    <a:cubicBezTo>
                      <a:pt x="409" y="693"/>
                      <a:pt x="503" y="648"/>
                      <a:pt x="557" y="557"/>
                    </a:cubicBezTo>
                    <a:cubicBezTo>
                      <a:pt x="606" y="484"/>
                      <a:pt x="630" y="400"/>
                      <a:pt x="630" y="303"/>
                    </a:cubicBezTo>
                    <a:cubicBezTo>
                      <a:pt x="618" y="146"/>
                      <a:pt x="485" y="12"/>
                      <a:pt x="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1601326" y="447105"/>
                <a:ext cx="32138" cy="2745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8" extrusionOk="0">
                    <a:moveTo>
                      <a:pt x="262" y="0"/>
                    </a:moveTo>
                    <a:cubicBezTo>
                      <a:pt x="128" y="0"/>
                      <a:pt x="1" y="106"/>
                      <a:pt x="1" y="261"/>
                    </a:cubicBezTo>
                    <a:cubicBezTo>
                      <a:pt x="1" y="406"/>
                      <a:pt x="109" y="527"/>
                      <a:pt x="267" y="527"/>
                    </a:cubicBezTo>
                    <a:cubicBezTo>
                      <a:pt x="497" y="527"/>
                      <a:pt x="618" y="249"/>
                      <a:pt x="448" y="80"/>
                    </a:cubicBezTo>
                    <a:cubicBezTo>
                      <a:pt x="393" y="25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1742251" y="561301"/>
                <a:ext cx="28341" cy="2080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00" extrusionOk="0">
                    <a:moveTo>
                      <a:pt x="266" y="1"/>
                    </a:moveTo>
                    <a:cubicBezTo>
                      <a:pt x="0" y="1"/>
                      <a:pt x="0" y="400"/>
                      <a:pt x="266" y="400"/>
                    </a:cubicBezTo>
                    <a:cubicBezTo>
                      <a:pt x="545" y="400"/>
                      <a:pt x="545" y="1"/>
                      <a:pt x="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1740535" y="892188"/>
                <a:ext cx="26105" cy="2230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29" extrusionOk="0">
                    <a:moveTo>
                      <a:pt x="154" y="0"/>
                    </a:moveTo>
                    <a:cubicBezTo>
                      <a:pt x="94" y="0"/>
                      <a:pt x="42" y="28"/>
                      <a:pt x="21" y="97"/>
                    </a:cubicBezTo>
                    <a:cubicBezTo>
                      <a:pt x="21" y="158"/>
                      <a:pt x="9" y="218"/>
                      <a:pt x="9" y="267"/>
                    </a:cubicBezTo>
                    <a:cubicBezTo>
                      <a:pt x="1" y="372"/>
                      <a:pt x="80" y="429"/>
                      <a:pt x="162" y="429"/>
                    </a:cubicBezTo>
                    <a:cubicBezTo>
                      <a:pt x="203" y="429"/>
                      <a:pt x="243" y="415"/>
                      <a:pt x="275" y="388"/>
                    </a:cubicBezTo>
                    <a:cubicBezTo>
                      <a:pt x="311" y="363"/>
                      <a:pt x="336" y="327"/>
                      <a:pt x="372" y="303"/>
                    </a:cubicBezTo>
                    <a:cubicBezTo>
                      <a:pt x="502" y="173"/>
                      <a:pt x="304" y="0"/>
                      <a:pt x="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1673660" y="1092343"/>
                <a:ext cx="42486" cy="3791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29" extrusionOk="0">
                    <a:moveTo>
                      <a:pt x="380" y="0"/>
                    </a:moveTo>
                    <a:cubicBezTo>
                      <a:pt x="298" y="0"/>
                      <a:pt x="214" y="35"/>
                      <a:pt x="146" y="119"/>
                    </a:cubicBezTo>
                    <a:cubicBezTo>
                      <a:pt x="13" y="313"/>
                      <a:pt x="1" y="615"/>
                      <a:pt x="255" y="712"/>
                    </a:cubicBezTo>
                    <a:cubicBezTo>
                      <a:pt x="282" y="724"/>
                      <a:pt x="310" y="729"/>
                      <a:pt x="338" y="729"/>
                    </a:cubicBezTo>
                    <a:cubicBezTo>
                      <a:pt x="398" y="729"/>
                      <a:pt x="456" y="705"/>
                      <a:pt x="497" y="664"/>
                    </a:cubicBezTo>
                    <a:cubicBezTo>
                      <a:pt x="545" y="639"/>
                      <a:pt x="569" y="591"/>
                      <a:pt x="593" y="543"/>
                    </a:cubicBezTo>
                    <a:cubicBezTo>
                      <a:pt x="606" y="530"/>
                      <a:pt x="618" y="518"/>
                      <a:pt x="630" y="494"/>
                    </a:cubicBezTo>
                    <a:cubicBezTo>
                      <a:pt x="816" y="264"/>
                      <a:pt x="606" y="0"/>
                      <a:pt x="3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1749791" y="1141900"/>
                <a:ext cx="35882" cy="290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58" extrusionOk="0">
                    <a:moveTo>
                      <a:pt x="351" y="1"/>
                    </a:moveTo>
                    <a:cubicBezTo>
                      <a:pt x="0" y="25"/>
                      <a:pt x="0" y="533"/>
                      <a:pt x="351" y="557"/>
                    </a:cubicBezTo>
                    <a:cubicBezTo>
                      <a:pt x="690" y="533"/>
                      <a:pt x="690" y="25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1654784" y="1211115"/>
                <a:ext cx="34686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5" extrusionOk="0">
                    <a:moveTo>
                      <a:pt x="340" y="1"/>
                    </a:moveTo>
                    <a:cubicBezTo>
                      <a:pt x="1" y="25"/>
                      <a:pt x="1" y="521"/>
                      <a:pt x="340" y="545"/>
                    </a:cubicBezTo>
                    <a:cubicBezTo>
                      <a:pt x="666" y="521"/>
                      <a:pt x="666" y="25"/>
                      <a:pt x="3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1583697" y="1404873"/>
                <a:ext cx="39678" cy="3021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81" extrusionOk="0">
                    <a:moveTo>
                      <a:pt x="376" y="0"/>
                    </a:moveTo>
                    <a:cubicBezTo>
                      <a:pt x="1" y="0"/>
                      <a:pt x="1" y="581"/>
                      <a:pt x="376" y="581"/>
                    </a:cubicBezTo>
                    <a:cubicBezTo>
                      <a:pt x="751" y="581"/>
                      <a:pt x="763" y="0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1460401" y="1350739"/>
                <a:ext cx="41602" cy="3213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18" extrusionOk="0">
                    <a:moveTo>
                      <a:pt x="400" y="1"/>
                    </a:moveTo>
                    <a:cubicBezTo>
                      <a:pt x="1" y="1"/>
                      <a:pt x="1" y="618"/>
                      <a:pt x="400" y="618"/>
                    </a:cubicBezTo>
                    <a:cubicBezTo>
                      <a:pt x="799" y="618"/>
                      <a:pt x="799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1328940" y="1531341"/>
                <a:ext cx="3463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69" extrusionOk="0">
                    <a:moveTo>
                      <a:pt x="287" y="1"/>
                    </a:moveTo>
                    <a:cubicBezTo>
                      <a:pt x="141" y="1"/>
                      <a:pt x="1" y="117"/>
                      <a:pt x="1" y="290"/>
                    </a:cubicBezTo>
                    <a:cubicBezTo>
                      <a:pt x="1" y="447"/>
                      <a:pt x="122" y="568"/>
                      <a:pt x="279" y="568"/>
                    </a:cubicBezTo>
                    <a:cubicBezTo>
                      <a:pt x="533" y="568"/>
                      <a:pt x="666" y="266"/>
                      <a:pt x="485" y="84"/>
                    </a:cubicBezTo>
                    <a:cubicBezTo>
                      <a:pt x="426" y="26"/>
                      <a:pt x="356" y="1"/>
                      <a:pt x="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1324572" y="1446994"/>
                <a:ext cx="30837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7" extrusionOk="0">
                    <a:moveTo>
                      <a:pt x="290" y="1"/>
                    </a:moveTo>
                    <a:cubicBezTo>
                      <a:pt x="0" y="1"/>
                      <a:pt x="0" y="436"/>
                      <a:pt x="290" y="436"/>
                    </a:cubicBezTo>
                    <a:cubicBezTo>
                      <a:pt x="593" y="436"/>
                      <a:pt x="593" y="1"/>
                      <a:pt x="2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1269814" y="1480327"/>
                <a:ext cx="40926" cy="3213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618" extrusionOk="0">
                    <a:moveTo>
                      <a:pt x="388" y="1"/>
                    </a:moveTo>
                    <a:cubicBezTo>
                      <a:pt x="1" y="1"/>
                      <a:pt x="1" y="618"/>
                      <a:pt x="388" y="618"/>
                    </a:cubicBezTo>
                    <a:cubicBezTo>
                      <a:pt x="787" y="618"/>
                      <a:pt x="787" y="1"/>
                      <a:pt x="3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987392" y="1547670"/>
                <a:ext cx="24545" cy="20177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88" extrusionOk="0">
                    <a:moveTo>
                      <a:pt x="242" y="0"/>
                    </a:moveTo>
                    <a:cubicBezTo>
                      <a:pt x="0" y="24"/>
                      <a:pt x="0" y="363"/>
                      <a:pt x="242" y="387"/>
                    </a:cubicBezTo>
                    <a:cubicBezTo>
                      <a:pt x="472" y="363"/>
                      <a:pt x="472" y="24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900549" y="1485372"/>
                <a:ext cx="38430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82" extrusionOk="0">
                    <a:moveTo>
                      <a:pt x="364" y="1"/>
                    </a:moveTo>
                    <a:cubicBezTo>
                      <a:pt x="1" y="25"/>
                      <a:pt x="1" y="557"/>
                      <a:pt x="364" y="581"/>
                    </a:cubicBezTo>
                    <a:cubicBezTo>
                      <a:pt x="739" y="581"/>
                      <a:pt x="739" y="1"/>
                      <a:pt x="3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1164146" y="1414909"/>
                <a:ext cx="22673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64" extrusionOk="0">
                    <a:moveTo>
                      <a:pt x="218" y="1"/>
                    </a:moveTo>
                    <a:cubicBezTo>
                      <a:pt x="0" y="13"/>
                      <a:pt x="0" y="340"/>
                      <a:pt x="218" y="364"/>
                    </a:cubicBezTo>
                    <a:cubicBezTo>
                      <a:pt x="436" y="340"/>
                      <a:pt x="436" y="13"/>
                      <a:pt x="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960975" y="1397957"/>
                <a:ext cx="3905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69" extrusionOk="0">
                    <a:moveTo>
                      <a:pt x="375" y="0"/>
                    </a:moveTo>
                    <a:cubicBezTo>
                      <a:pt x="0" y="0"/>
                      <a:pt x="0" y="569"/>
                      <a:pt x="375" y="569"/>
                    </a:cubicBezTo>
                    <a:cubicBezTo>
                      <a:pt x="750" y="557"/>
                      <a:pt x="750" y="0"/>
                      <a:pt x="3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803670" y="1275909"/>
                <a:ext cx="17681" cy="13261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55" extrusionOk="0">
                    <a:moveTo>
                      <a:pt x="170" y="0"/>
                    </a:moveTo>
                    <a:cubicBezTo>
                      <a:pt x="1" y="0"/>
                      <a:pt x="1" y="255"/>
                      <a:pt x="170" y="255"/>
                    </a:cubicBezTo>
                    <a:cubicBezTo>
                      <a:pt x="340" y="255"/>
                      <a:pt x="340" y="0"/>
                      <a:pt x="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827591" y="1329522"/>
                <a:ext cx="31722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551" extrusionOk="0">
                    <a:moveTo>
                      <a:pt x="351" y="1"/>
                    </a:moveTo>
                    <a:cubicBezTo>
                      <a:pt x="332" y="1"/>
                      <a:pt x="312" y="4"/>
                      <a:pt x="291" y="10"/>
                    </a:cubicBezTo>
                    <a:lnTo>
                      <a:pt x="267" y="10"/>
                    </a:lnTo>
                    <a:cubicBezTo>
                      <a:pt x="1" y="94"/>
                      <a:pt x="1" y="457"/>
                      <a:pt x="267" y="530"/>
                    </a:cubicBezTo>
                    <a:lnTo>
                      <a:pt x="291" y="542"/>
                    </a:lnTo>
                    <a:cubicBezTo>
                      <a:pt x="312" y="548"/>
                      <a:pt x="332" y="551"/>
                      <a:pt x="351" y="551"/>
                    </a:cubicBezTo>
                    <a:cubicBezTo>
                      <a:pt x="610" y="551"/>
                      <a:pt x="610" y="1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769089" y="1319226"/>
                <a:ext cx="35778" cy="3791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29" extrusionOk="0">
                    <a:moveTo>
                      <a:pt x="366" y="1"/>
                    </a:moveTo>
                    <a:cubicBezTo>
                      <a:pt x="315" y="1"/>
                      <a:pt x="264" y="13"/>
                      <a:pt x="218" y="38"/>
                    </a:cubicBezTo>
                    <a:cubicBezTo>
                      <a:pt x="85" y="111"/>
                      <a:pt x="1" y="244"/>
                      <a:pt x="1" y="401"/>
                    </a:cubicBezTo>
                    <a:cubicBezTo>
                      <a:pt x="1" y="587"/>
                      <a:pt x="150" y="729"/>
                      <a:pt x="322" y="729"/>
                    </a:cubicBezTo>
                    <a:cubicBezTo>
                      <a:pt x="352" y="729"/>
                      <a:pt x="382" y="725"/>
                      <a:pt x="412" y="716"/>
                    </a:cubicBezTo>
                    <a:cubicBezTo>
                      <a:pt x="591" y="674"/>
                      <a:pt x="688" y="475"/>
                      <a:pt x="637" y="305"/>
                    </a:cubicBezTo>
                    <a:lnTo>
                      <a:pt x="637" y="305"/>
                    </a:lnTo>
                    <a:cubicBezTo>
                      <a:pt x="641" y="268"/>
                      <a:pt x="638" y="229"/>
                      <a:pt x="630" y="196"/>
                    </a:cubicBezTo>
                    <a:cubicBezTo>
                      <a:pt x="617" y="159"/>
                      <a:pt x="593" y="111"/>
                      <a:pt x="557" y="75"/>
                    </a:cubicBezTo>
                    <a:cubicBezTo>
                      <a:pt x="508" y="25"/>
                      <a:pt x="438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841423" y="1265196"/>
                <a:ext cx="34010" cy="27093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21" extrusionOk="0">
                    <a:moveTo>
                      <a:pt x="327" y="1"/>
                    </a:moveTo>
                    <a:cubicBezTo>
                      <a:pt x="1" y="25"/>
                      <a:pt x="1" y="497"/>
                      <a:pt x="327" y="521"/>
                    </a:cubicBezTo>
                    <a:cubicBezTo>
                      <a:pt x="654" y="497"/>
                      <a:pt x="654" y="25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724887" y="1152613"/>
                <a:ext cx="29485" cy="20957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03" extrusionOk="0">
                    <a:moveTo>
                      <a:pt x="283" y="1"/>
                    </a:moveTo>
                    <a:cubicBezTo>
                      <a:pt x="234" y="1"/>
                      <a:pt x="182" y="19"/>
                      <a:pt x="137" y="61"/>
                    </a:cubicBezTo>
                    <a:cubicBezTo>
                      <a:pt x="0" y="198"/>
                      <a:pt x="193" y="403"/>
                      <a:pt x="348" y="403"/>
                    </a:cubicBezTo>
                    <a:cubicBezTo>
                      <a:pt x="399" y="403"/>
                      <a:pt x="446" y="381"/>
                      <a:pt x="476" y="327"/>
                    </a:cubicBezTo>
                    <a:cubicBezTo>
                      <a:pt x="566" y="164"/>
                      <a:pt x="432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782765" y="1017512"/>
                <a:ext cx="34270" cy="2527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86" extrusionOk="0">
                    <a:moveTo>
                      <a:pt x="345" y="1"/>
                    </a:moveTo>
                    <a:cubicBezTo>
                      <a:pt x="112" y="1"/>
                      <a:pt x="0" y="325"/>
                      <a:pt x="221" y="457"/>
                    </a:cubicBezTo>
                    <a:cubicBezTo>
                      <a:pt x="252" y="477"/>
                      <a:pt x="282" y="486"/>
                      <a:pt x="311" y="486"/>
                    </a:cubicBezTo>
                    <a:cubicBezTo>
                      <a:pt x="513" y="486"/>
                      <a:pt x="658" y="63"/>
                      <a:pt x="415" y="10"/>
                    </a:cubicBezTo>
                    <a:cubicBezTo>
                      <a:pt x="391" y="4"/>
                      <a:pt x="368" y="1"/>
                      <a:pt x="3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706166" y="988287"/>
                <a:ext cx="34686" cy="28809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54" extrusionOk="0">
                    <a:moveTo>
                      <a:pt x="416" y="1"/>
                    </a:moveTo>
                    <a:cubicBezTo>
                      <a:pt x="380" y="1"/>
                      <a:pt x="345" y="11"/>
                      <a:pt x="315" y="32"/>
                    </a:cubicBezTo>
                    <a:lnTo>
                      <a:pt x="315" y="32"/>
                    </a:lnTo>
                    <a:cubicBezTo>
                      <a:pt x="306" y="31"/>
                      <a:pt x="296" y="30"/>
                      <a:pt x="287" y="30"/>
                    </a:cubicBezTo>
                    <a:cubicBezTo>
                      <a:pt x="187" y="30"/>
                      <a:pt x="91" y="95"/>
                      <a:pt x="61" y="185"/>
                    </a:cubicBezTo>
                    <a:cubicBezTo>
                      <a:pt x="1" y="306"/>
                      <a:pt x="49" y="439"/>
                      <a:pt x="158" y="499"/>
                    </a:cubicBezTo>
                    <a:lnTo>
                      <a:pt x="158" y="511"/>
                    </a:lnTo>
                    <a:cubicBezTo>
                      <a:pt x="206" y="540"/>
                      <a:pt x="259" y="554"/>
                      <a:pt x="313" y="554"/>
                    </a:cubicBezTo>
                    <a:cubicBezTo>
                      <a:pt x="396" y="554"/>
                      <a:pt x="479" y="522"/>
                      <a:pt x="545" y="463"/>
                    </a:cubicBezTo>
                    <a:cubicBezTo>
                      <a:pt x="642" y="366"/>
                      <a:pt x="666" y="209"/>
                      <a:pt x="594" y="100"/>
                    </a:cubicBezTo>
                    <a:cubicBezTo>
                      <a:pt x="551" y="36"/>
                      <a:pt x="482" y="1"/>
                      <a:pt x="4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835755" y="968943"/>
                <a:ext cx="29641" cy="2392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60" extrusionOk="0">
                    <a:moveTo>
                      <a:pt x="291" y="0"/>
                    </a:moveTo>
                    <a:cubicBezTo>
                      <a:pt x="1" y="12"/>
                      <a:pt x="1" y="436"/>
                      <a:pt x="291" y="460"/>
                    </a:cubicBezTo>
                    <a:cubicBezTo>
                      <a:pt x="569" y="436"/>
                      <a:pt x="569" y="12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821298" y="994111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1" y="0"/>
                      <a:pt x="1" y="508"/>
                      <a:pt x="339" y="508"/>
                    </a:cubicBezTo>
                    <a:cubicBezTo>
                      <a:pt x="678" y="508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1305695" y="931449"/>
                <a:ext cx="35258" cy="3062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9" extrusionOk="0">
                    <a:moveTo>
                      <a:pt x="290" y="0"/>
                    </a:moveTo>
                    <a:cubicBezTo>
                      <a:pt x="142" y="0"/>
                      <a:pt x="0" y="119"/>
                      <a:pt x="0" y="298"/>
                    </a:cubicBezTo>
                    <a:cubicBezTo>
                      <a:pt x="0" y="455"/>
                      <a:pt x="133" y="576"/>
                      <a:pt x="290" y="588"/>
                    </a:cubicBezTo>
                    <a:cubicBezTo>
                      <a:pt x="544" y="588"/>
                      <a:pt x="678" y="274"/>
                      <a:pt x="496" y="92"/>
                    </a:cubicBezTo>
                    <a:cubicBezTo>
                      <a:pt x="437" y="2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1347817" y="942526"/>
                <a:ext cx="35258" cy="30213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1" extrusionOk="0">
                    <a:moveTo>
                      <a:pt x="291" y="1"/>
                    </a:moveTo>
                    <a:cubicBezTo>
                      <a:pt x="140" y="1"/>
                      <a:pt x="1" y="118"/>
                      <a:pt x="1" y="291"/>
                    </a:cubicBezTo>
                    <a:cubicBezTo>
                      <a:pt x="1" y="448"/>
                      <a:pt x="122" y="581"/>
                      <a:pt x="291" y="581"/>
                    </a:cubicBezTo>
                    <a:cubicBezTo>
                      <a:pt x="545" y="581"/>
                      <a:pt x="678" y="266"/>
                      <a:pt x="497" y="85"/>
                    </a:cubicBezTo>
                    <a:cubicBezTo>
                      <a:pt x="435" y="27"/>
                      <a:pt x="362" y="1"/>
                      <a:pt x="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1302523" y="1045021"/>
                <a:ext cx="20801" cy="1580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04" extrusionOk="0">
                    <a:moveTo>
                      <a:pt x="206" y="1"/>
                    </a:moveTo>
                    <a:cubicBezTo>
                      <a:pt x="1" y="1"/>
                      <a:pt x="1" y="303"/>
                      <a:pt x="206" y="303"/>
                    </a:cubicBezTo>
                    <a:cubicBezTo>
                      <a:pt x="400" y="303"/>
                      <a:pt x="400" y="1"/>
                      <a:pt x="2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1301275" y="1085426"/>
                <a:ext cx="29589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82" extrusionOk="0">
                    <a:moveTo>
                      <a:pt x="309" y="0"/>
                    </a:moveTo>
                    <a:cubicBezTo>
                      <a:pt x="267" y="0"/>
                      <a:pt x="223" y="11"/>
                      <a:pt x="182" y="34"/>
                    </a:cubicBezTo>
                    <a:cubicBezTo>
                      <a:pt x="0" y="131"/>
                      <a:pt x="0" y="373"/>
                      <a:pt x="182" y="482"/>
                    </a:cubicBezTo>
                    <a:cubicBezTo>
                      <a:pt x="218" y="506"/>
                      <a:pt x="254" y="530"/>
                      <a:pt x="291" y="555"/>
                    </a:cubicBezTo>
                    <a:cubicBezTo>
                      <a:pt x="321" y="573"/>
                      <a:pt x="353" y="581"/>
                      <a:pt x="384" y="581"/>
                    </a:cubicBezTo>
                    <a:cubicBezTo>
                      <a:pt x="476" y="581"/>
                      <a:pt x="557" y="509"/>
                      <a:pt x="557" y="409"/>
                    </a:cubicBezTo>
                    <a:cubicBezTo>
                      <a:pt x="557" y="361"/>
                      <a:pt x="557" y="313"/>
                      <a:pt x="569" y="252"/>
                    </a:cubicBezTo>
                    <a:cubicBezTo>
                      <a:pt x="569" y="105"/>
                      <a:pt x="444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1294359" y="1127444"/>
                <a:ext cx="37182" cy="2771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33" extrusionOk="0">
                    <a:moveTo>
                      <a:pt x="363" y="1"/>
                    </a:moveTo>
                    <a:cubicBezTo>
                      <a:pt x="0" y="1"/>
                      <a:pt x="0" y="533"/>
                      <a:pt x="363" y="533"/>
                    </a:cubicBezTo>
                    <a:cubicBezTo>
                      <a:pt x="714" y="533"/>
                      <a:pt x="714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1340277" y="1012312"/>
                <a:ext cx="37182" cy="2839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46" extrusionOk="0">
                    <a:moveTo>
                      <a:pt x="363" y="1"/>
                    </a:moveTo>
                    <a:cubicBezTo>
                      <a:pt x="0" y="1"/>
                      <a:pt x="0" y="545"/>
                      <a:pt x="363" y="545"/>
                    </a:cubicBezTo>
                    <a:cubicBezTo>
                      <a:pt x="714" y="533"/>
                      <a:pt x="714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1277354" y="1162025"/>
                <a:ext cx="32762" cy="2714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22" extrusionOk="0">
                    <a:moveTo>
                      <a:pt x="315" y="1"/>
                    </a:moveTo>
                    <a:cubicBezTo>
                      <a:pt x="1" y="25"/>
                      <a:pt x="1" y="485"/>
                      <a:pt x="315" y="521"/>
                    </a:cubicBezTo>
                    <a:cubicBezTo>
                      <a:pt x="630" y="485"/>
                      <a:pt x="630" y="25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1196856" y="1190990"/>
                <a:ext cx="40926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582" extrusionOk="0">
                    <a:moveTo>
                      <a:pt x="411" y="0"/>
                    </a:moveTo>
                    <a:cubicBezTo>
                      <a:pt x="407" y="0"/>
                      <a:pt x="403" y="0"/>
                      <a:pt x="400" y="0"/>
                    </a:cubicBezTo>
                    <a:cubicBezTo>
                      <a:pt x="0" y="0"/>
                      <a:pt x="0" y="581"/>
                      <a:pt x="400" y="581"/>
                    </a:cubicBezTo>
                    <a:cubicBezTo>
                      <a:pt x="783" y="581"/>
                      <a:pt x="787" y="0"/>
                      <a:pt x="4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204817" y="324797"/>
                <a:ext cx="99481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12" extrusionOk="0">
                    <a:moveTo>
                      <a:pt x="956" y="0"/>
                    </a:moveTo>
                    <a:cubicBezTo>
                      <a:pt x="932" y="907"/>
                      <a:pt x="908" y="932"/>
                      <a:pt x="1" y="956"/>
                    </a:cubicBezTo>
                    <a:cubicBezTo>
                      <a:pt x="908" y="980"/>
                      <a:pt x="932" y="1004"/>
                      <a:pt x="956" y="1912"/>
                    </a:cubicBezTo>
                    <a:cubicBezTo>
                      <a:pt x="981" y="1004"/>
                      <a:pt x="1005" y="980"/>
                      <a:pt x="1912" y="956"/>
                    </a:cubicBezTo>
                    <a:cubicBezTo>
                      <a:pt x="993" y="932"/>
                      <a:pt x="981" y="907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1459153" y="307793"/>
                <a:ext cx="98805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912" extrusionOk="0">
                    <a:moveTo>
                      <a:pt x="956" y="1"/>
                    </a:moveTo>
                    <a:cubicBezTo>
                      <a:pt x="424" y="1"/>
                      <a:pt x="1" y="436"/>
                      <a:pt x="1" y="956"/>
                    </a:cubicBezTo>
                    <a:cubicBezTo>
                      <a:pt x="1" y="1489"/>
                      <a:pt x="424" y="1912"/>
                      <a:pt x="956" y="1912"/>
                    </a:cubicBezTo>
                    <a:cubicBezTo>
                      <a:pt x="1477" y="1912"/>
                      <a:pt x="1900" y="1489"/>
                      <a:pt x="1900" y="956"/>
                    </a:cubicBezTo>
                    <a:cubicBezTo>
                      <a:pt x="1900" y="436"/>
                      <a:pt x="1477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1688117" y="429841"/>
                <a:ext cx="98857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912" extrusionOk="0">
                    <a:moveTo>
                      <a:pt x="957" y="0"/>
                    </a:moveTo>
                    <a:cubicBezTo>
                      <a:pt x="932" y="908"/>
                      <a:pt x="908" y="932"/>
                      <a:pt x="1" y="956"/>
                    </a:cubicBezTo>
                    <a:cubicBezTo>
                      <a:pt x="908" y="980"/>
                      <a:pt x="932" y="1004"/>
                      <a:pt x="957" y="1912"/>
                    </a:cubicBezTo>
                    <a:cubicBezTo>
                      <a:pt x="981" y="1004"/>
                      <a:pt x="993" y="980"/>
                      <a:pt x="1900" y="956"/>
                    </a:cubicBezTo>
                    <a:cubicBezTo>
                      <a:pt x="993" y="932"/>
                      <a:pt x="981" y="908"/>
                      <a:pt x="9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1688117" y="768268"/>
                <a:ext cx="98857" cy="9880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900" extrusionOk="0">
                    <a:moveTo>
                      <a:pt x="957" y="0"/>
                    </a:moveTo>
                    <a:cubicBezTo>
                      <a:pt x="932" y="908"/>
                      <a:pt x="908" y="920"/>
                      <a:pt x="1" y="944"/>
                    </a:cubicBezTo>
                    <a:cubicBezTo>
                      <a:pt x="908" y="980"/>
                      <a:pt x="932" y="992"/>
                      <a:pt x="957" y="1900"/>
                    </a:cubicBezTo>
                    <a:cubicBezTo>
                      <a:pt x="981" y="992"/>
                      <a:pt x="993" y="980"/>
                      <a:pt x="1900" y="944"/>
                    </a:cubicBezTo>
                    <a:cubicBezTo>
                      <a:pt x="993" y="920"/>
                      <a:pt x="981" y="908"/>
                      <a:pt x="9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1182399" y="1446994"/>
                <a:ext cx="99429" cy="9948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13" extrusionOk="0">
                    <a:moveTo>
                      <a:pt x="956" y="1"/>
                    </a:moveTo>
                    <a:cubicBezTo>
                      <a:pt x="436" y="1"/>
                      <a:pt x="0" y="424"/>
                      <a:pt x="0" y="956"/>
                    </a:cubicBezTo>
                    <a:cubicBezTo>
                      <a:pt x="0" y="1477"/>
                      <a:pt x="436" y="1912"/>
                      <a:pt x="956" y="1912"/>
                    </a:cubicBezTo>
                    <a:cubicBezTo>
                      <a:pt x="1488" y="1912"/>
                      <a:pt x="1911" y="1477"/>
                      <a:pt x="1911" y="956"/>
                    </a:cubicBezTo>
                    <a:cubicBezTo>
                      <a:pt x="1911" y="424"/>
                      <a:pt x="1488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776629" y="1051313"/>
                <a:ext cx="99429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01" extrusionOk="0">
                    <a:moveTo>
                      <a:pt x="956" y="1"/>
                    </a:moveTo>
                    <a:cubicBezTo>
                      <a:pt x="932" y="908"/>
                      <a:pt x="908" y="920"/>
                      <a:pt x="1" y="944"/>
                    </a:cubicBezTo>
                    <a:cubicBezTo>
                      <a:pt x="908" y="981"/>
                      <a:pt x="932" y="993"/>
                      <a:pt x="956" y="1900"/>
                    </a:cubicBezTo>
                    <a:cubicBezTo>
                      <a:pt x="981" y="993"/>
                      <a:pt x="1005" y="981"/>
                      <a:pt x="1912" y="944"/>
                    </a:cubicBezTo>
                    <a:cubicBezTo>
                      <a:pt x="1005" y="920"/>
                      <a:pt x="981" y="908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896805" y="1316782"/>
                <a:ext cx="99429" cy="9948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13" extrusionOk="0">
                    <a:moveTo>
                      <a:pt x="956" y="1"/>
                    </a:moveTo>
                    <a:cubicBezTo>
                      <a:pt x="932" y="908"/>
                      <a:pt x="907" y="932"/>
                      <a:pt x="0" y="956"/>
                    </a:cubicBezTo>
                    <a:cubicBezTo>
                      <a:pt x="907" y="981"/>
                      <a:pt x="932" y="1005"/>
                      <a:pt x="956" y="1912"/>
                    </a:cubicBezTo>
                    <a:cubicBezTo>
                      <a:pt x="980" y="1005"/>
                      <a:pt x="1004" y="981"/>
                      <a:pt x="1911" y="956"/>
                    </a:cubicBezTo>
                    <a:cubicBezTo>
                      <a:pt x="1004" y="932"/>
                      <a:pt x="980" y="908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1671164" y="1281577"/>
                <a:ext cx="61051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86" extrusionOk="0">
                    <a:moveTo>
                      <a:pt x="581" y="0"/>
                    </a:moveTo>
                    <a:cubicBezTo>
                      <a:pt x="569" y="569"/>
                      <a:pt x="557" y="581"/>
                      <a:pt x="0" y="593"/>
                    </a:cubicBezTo>
                    <a:cubicBezTo>
                      <a:pt x="557" y="605"/>
                      <a:pt x="569" y="617"/>
                      <a:pt x="581" y="1186"/>
                    </a:cubicBezTo>
                    <a:cubicBezTo>
                      <a:pt x="605" y="617"/>
                      <a:pt x="617" y="605"/>
                      <a:pt x="1174" y="593"/>
                    </a:cubicBezTo>
                    <a:cubicBezTo>
                      <a:pt x="617" y="581"/>
                      <a:pt x="593" y="569"/>
                      <a:pt x="5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1071687" y="1454535"/>
                <a:ext cx="37754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27" extrusionOk="0">
                    <a:moveTo>
                      <a:pt x="363" y="1"/>
                    </a:moveTo>
                    <a:cubicBezTo>
                      <a:pt x="351" y="352"/>
                      <a:pt x="339" y="364"/>
                      <a:pt x="0" y="364"/>
                    </a:cubicBezTo>
                    <a:cubicBezTo>
                      <a:pt x="339" y="376"/>
                      <a:pt x="351" y="388"/>
                      <a:pt x="363" y="727"/>
                    </a:cubicBezTo>
                    <a:cubicBezTo>
                      <a:pt x="363" y="388"/>
                      <a:pt x="375" y="376"/>
                      <a:pt x="726" y="364"/>
                    </a:cubicBezTo>
                    <a:cubicBezTo>
                      <a:pt x="387" y="352"/>
                      <a:pt x="363" y="352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742672" y="1220527"/>
                <a:ext cx="37806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363" y="1"/>
                    </a:moveTo>
                    <a:cubicBezTo>
                      <a:pt x="351" y="340"/>
                      <a:pt x="339" y="352"/>
                      <a:pt x="0" y="364"/>
                    </a:cubicBezTo>
                    <a:cubicBezTo>
                      <a:pt x="339" y="376"/>
                      <a:pt x="351" y="376"/>
                      <a:pt x="363" y="727"/>
                    </a:cubicBezTo>
                    <a:cubicBezTo>
                      <a:pt x="375" y="376"/>
                      <a:pt x="375" y="376"/>
                      <a:pt x="726" y="364"/>
                    </a:cubicBezTo>
                    <a:cubicBezTo>
                      <a:pt x="375" y="352"/>
                      <a:pt x="375" y="340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1871111" y="197601"/>
                <a:ext cx="23817" cy="210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05" extrusionOk="0">
                    <a:moveTo>
                      <a:pt x="227" y="0"/>
                    </a:moveTo>
                    <a:cubicBezTo>
                      <a:pt x="135" y="0"/>
                      <a:pt x="41" y="54"/>
                      <a:pt x="14" y="172"/>
                    </a:cubicBezTo>
                    <a:cubicBezTo>
                      <a:pt x="1" y="320"/>
                      <a:pt x="114" y="404"/>
                      <a:pt x="229" y="404"/>
                    </a:cubicBezTo>
                    <a:cubicBezTo>
                      <a:pt x="320" y="404"/>
                      <a:pt x="411" y="351"/>
                      <a:pt x="438" y="233"/>
                    </a:cubicBezTo>
                    <a:cubicBezTo>
                      <a:pt x="458" y="85"/>
                      <a:pt x="343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1976883" y="267908"/>
                <a:ext cx="42538" cy="3000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577" extrusionOk="0">
                    <a:moveTo>
                      <a:pt x="497" y="0"/>
                    </a:moveTo>
                    <a:cubicBezTo>
                      <a:pt x="270" y="0"/>
                      <a:pt x="1" y="334"/>
                      <a:pt x="218" y="514"/>
                    </a:cubicBezTo>
                    <a:cubicBezTo>
                      <a:pt x="278" y="558"/>
                      <a:pt x="341" y="577"/>
                      <a:pt x="402" y="577"/>
                    </a:cubicBezTo>
                    <a:cubicBezTo>
                      <a:pt x="626" y="577"/>
                      <a:pt x="818" y="318"/>
                      <a:pt x="666" y="90"/>
                    </a:cubicBezTo>
                    <a:cubicBezTo>
                      <a:pt x="621" y="26"/>
                      <a:pt x="560" y="0"/>
                      <a:pt x="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1980211" y="422457"/>
                <a:ext cx="31097" cy="2787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536" extrusionOk="0">
                    <a:moveTo>
                      <a:pt x="292" y="0"/>
                    </a:moveTo>
                    <a:cubicBezTo>
                      <a:pt x="175" y="0"/>
                      <a:pt x="58" y="68"/>
                      <a:pt x="21" y="215"/>
                    </a:cubicBezTo>
                    <a:cubicBezTo>
                      <a:pt x="1" y="419"/>
                      <a:pt x="156" y="535"/>
                      <a:pt x="309" y="535"/>
                    </a:cubicBezTo>
                    <a:cubicBezTo>
                      <a:pt x="428" y="535"/>
                      <a:pt x="546" y="465"/>
                      <a:pt x="577" y="312"/>
                    </a:cubicBezTo>
                    <a:cubicBezTo>
                      <a:pt x="598" y="114"/>
                      <a:pt x="445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2145057" y="651160"/>
                <a:ext cx="21633" cy="19501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75" extrusionOk="0">
                    <a:moveTo>
                      <a:pt x="203" y="1"/>
                    </a:moveTo>
                    <a:cubicBezTo>
                      <a:pt x="122" y="1"/>
                      <a:pt x="41" y="49"/>
                      <a:pt x="20" y="160"/>
                    </a:cubicBezTo>
                    <a:cubicBezTo>
                      <a:pt x="0" y="296"/>
                      <a:pt x="106" y="374"/>
                      <a:pt x="211" y="374"/>
                    </a:cubicBezTo>
                    <a:cubicBezTo>
                      <a:pt x="292" y="374"/>
                      <a:pt x="374" y="326"/>
                      <a:pt x="395" y="220"/>
                    </a:cubicBezTo>
                    <a:cubicBezTo>
                      <a:pt x="416" y="83"/>
                      <a:pt x="309" y="1"/>
                      <a:pt x="2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2053014" y="833166"/>
                <a:ext cx="14509" cy="1086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9" extrusionOk="0">
                    <a:moveTo>
                      <a:pt x="126" y="1"/>
                    </a:moveTo>
                    <a:cubicBezTo>
                      <a:pt x="76" y="1"/>
                      <a:pt x="26" y="26"/>
                      <a:pt x="0" y="83"/>
                    </a:cubicBezTo>
                    <a:cubicBezTo>
                      <a:pt x="7" y="165"/>
                      <a:pt x="76" y="209"/>
                      <a:pt x="146" y="209"/>
                    </a:cubicBezTo>
                    <a:cubicBezTo>
                      <a:pt x="199" y="209"/>
                      <a:pt x="252" y="184"/>
                      <a:pt x="278" y="131"/>
                    </a:cubicBezTo>
                    <a:cubicBezTo>
                      <a:pt x="264" y="48"/>
                      <a:pt x="195" y="1"/>
                      <a:pt x="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2119680" y="1159841"/>
                <a:ext cx="34790" cy="3208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17" extrusionOk="0">
                    <a:moveTo>
                      <a:pt x="274" y="0"/>
                    </a:moveTo>
                    <a:cubicBezTo>
                      <a:pt x="137" y="0"/>
                      <a:pt x="12" y="64"/>
                      <a:pt x="12" y="212"/>
                    </a:cubicBezTo>
                    <a:cubicBezTo>
                      <a:pt x="0" y="309"/>
                      <a:pt x="25" y="418"/>
                      <a:pt x="85" y="515"/>
                    </a:cubicBezTo>
                    <a:cubicBezTo>
                      <a:pt x="137" y="582"/>
                      <a:pt x="217" y="617"/>
                      <a:pt x="299" y="617"/>
                    </a:cubicBezTo>
                    <a:cubicBezTo>
                      <a:pt x="350" y="617"/>
                      <a:pt x="401" y="603"/>
                      <a:pt x="448" y="575"/>
                    </a:cubicBezTo>
                    <a:cubicBezTo>
                      <a:pt x="533" y="503"/>
                      <a:pt x="581" y="418"/>
                      <a:pt x="605" y="309"/>
                    </a:cubicBezTo>
                    <a:cubicBezTo>
                      <a:pt x="668" y="120"/>
                      <a:pt x="460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1958006" y="1217251"/>
                <a:ext cx="52887" cy="5455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49" extrusionOk="0">
                    <a:moveTo>
                      <a:pt x="520" y="0"/>
                    </a:moveTo>
                    <a:cubicBezTo>
                      <a:pt x="437" y="0"/>
                      <a:pt x="354" y="25"/>
                      <a:pt x="279" y="76"/>
                    </a:cubicBezTo>
                    <a:cubicBezTo>
                      <a:pt x="134" y="161"/>
                      <a:pt x="49" y="318"/>
                      <a:pt x="25" y="487"/>
                    </a:cubicBezTo>
                    <a:cubicBezTo>
                      <a:pt x="0" y="608"/>
                      <a:pt x="37" y="741"/>
                      <a:pt x="109" y="850"/>
                    </a:cubicBezTo>
                    <a:cubicBezTo>
                      <a:pt x="182" y="947"/>
                      <a:pt x="291" y="1020"/>
                      <a:pt x="424" y="1044"/>
                    </a:cubicBezTo>
                    <a:cubicBezTo>
                      <a:pt x="447" y="1047"/>
                      <a:pt x="469" y="1048"/>
                      <a:pt x="492" y="1048"/>
                    </a:cubicBezTo>
                    <a:cubicBezTo>
                      <a:pt x="730" y="1048"/>
                      <a:pt x="936" y="877"/>
                      <a:pt x="980" y="645"/>
                    </a:cubicBezTo>
                    <a:cubicBezTo>
                      <a:pt x="1017" y="475"/>
                      <a:pt x="980" y="306"/>
                      <a:pt x="871" y="173"/>
                    </a:cubicBezTo>
                    <a:cubicBezTo>
                      <a:pt x="782" y="62"/>
                      <a:pt x="652" y="0"/>
                      <a:pt x="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2016508" y="1370708"/>
                <a:ext cx="51638" cy="4259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19" extrusionOk="0">
                    <a:moveTo>
                      <a:pt x="346" y="1"/>
                    </a:moveTo>
                    <a:cubicBezTo>
                      <a:pt x="221" y="1"/>
                      <a:pt x="103" y="63"/>
                      <a:pt x="37" y="210"/>
                    </a:cubicBezTo>
                    <a:cubicBezTo>
                      <a:pt x="13" y="282"/>
                      <a:pt x="0" y="355"/>
                      <a:pt x="0" y="427"/>
                    </a:cubicBezTo>
                    <a:cubicBezTo>
                      <a:pt x="13" y="488"/>
                      <a:pt x="37" y="548"/>
                      <a:pt x="73" y="609"/>
                    </a:cubicBezTo>
                    <a:lnTo>
                      <a:pt x="61" y="584"/>
                    </a:lnTo>
                    <a:lnTo>
                      <a:pt x="61" y="584"/>
                    </a:lnTo>
                    <a:cubicBezTo>
                      <a:pt x="140" y="733"/>
                      <a:pt x="287" y="818"/>
                      <a:pt x="450" y="818"/>
                    </a:cubicBezTo>
                    <a:cubicBezTo>
                      <a:pt x="469" y="818"/>
                      <a:pt x="489" y="817"/>
                      <a:pt x="509" y="815"/>
                    </a:cubicBezTo>
                    <a:cubicBezTo>
                      <a:pt x="896" y="778"/>
                      <a:pt x="992" y="246"/>
                      <a:pt x="629" y="89"/>
                    </a:cubicBezTo>
                    <a:lnTo>
                      <a:pt x="629" y="89"/>
                    </a:lnTo>
                    <a:cubicBezTo>
                      <a:pt x="660" y="109"/>
                      <a:pt x="675" y="119"/>
                      <a:pt x="675" y="119"/>
                    </a:cubicBezTo>
                    <a:cubicBezTo>
                      <a:pt x="675" y="119"/>
                      <a:pt x="645" y="100"/>
                      <a:pt x="581" y="65"/>
                    </a:cubicBezTo>
                    <a:cubicBezTo>
                      <a:pt x="557" y="48"/>
                      <a:pt x="532" y="37"/>
                      <a:pt x="504" y="32"/>
                    </a:cubicBezTo>
                    <a:lnTo>
                      <a:pt x="504" y="32"/>
                    </a:lnTo>
                    <a:cubicBezTo>
                      <a:pt x="452" y="1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1866483" y="1384436"/>
                <a:ext cx="54447" cy="4503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66" extrusionOk="0">
                    <a:moveTo>
                      <a:pt x="481" y="1"/>
                    </a:moveTo>
                    <a:cubicBezTo>
                      <a:pt x="268" y="1"/>
                      <a:pt x="88" y="149"/>
                      <a:pt x="55" y="357"/>
                    </a:cubicBezTo>
                    <a:cubicBezTo>
                      <a:pt x="1" y="645"/>
                      <a:pt x="228" y="866"/>
                      <a:pt x="477" y="866"/>
                    </a:cubicBezTo>
                    <a:cubicBezTo>
                      <a:pt x="563" y="866"/>
                      <a:pt x="652" y="839"/>
                      <a:pt x="732" y="780"/>
                    </a:cubicBezTo>
                    <a:cubicBezTo>
                      <a:pt x="1047" y="563"/>
                      <a:pt x="926" y="67"/>
                      <a:pt x="551" y="6"/>
                    </a:cubicBezTo>
                    <a:cubicBezTo>
                      <a:pt x="527" y="3"/>
                      <a:pt x="504" y="1"/>
                      <a:pt x="4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1892744" y="1549906"/>
                <a:ext cx="47686" cy="39782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65" extrusionOk="0">
                    <a:moveTo>
                      <a:pt x="418" y="0"/>
                    </a:moveTo>
                    <a:cubicBezTo>
                      <a:pt x="237" y="0"/>
                      <a:pt x="78" y="136"/>
                      <a:pt x="46" y="320"/>
                    </a:cubicBezTo>
                    <a:cubicBezTo>
                      <a:pt x="0" y="566"/>
                      <a:pt x="202" y="764"/>
                      <a:pt x="423" y="764"/>
                    </a:cubicBezTo>
                    <a:cubicBezTo>
                      <a:pt x="495" y="764"/>
                      <a:pt x="570" y="743"/>
                      <a:pt x="639" y="695"/>
                    </a:cubicBezTo>
                    <a:cubicBezTo>
                      <a:pt x="917" y="490"/>
                      <a:pt x="820" y="66"/>
                      <a:pt x="481" y="6"/>
                    </a:cubicBezTo>
                    <a:cubicBezTo>
                      <a:pt x="460" y="2"/>
                      <a:pt x="439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>
                <a:off x="1776416" y="1516157"/>
                <a:ext cx="19761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37" extrusionOk="0">
                    <a:moveTo>
                      <a:pt x="187" y="0"/>
                    </a:moveTo>
                    <a:cubicBezTo>
                      <a:pt x="111" y="0"/>
                      <a:pt x="37" y="45"/>
                      <a:pt x="21" y="147"/>
                    </a:cubicBezTo>
                    <a:cubicBezTo>
                      <a:pt x="1" y="267"/>
                      <a:pt x="96" y="336"/>
                      <a:pt x="191" y="336"/>
                    </a:cubicBezTo>
                    <a:cubicBezTo>
                      <a:pt x="267" y="336"/>
                      <a:pt x="343" y="292"/>
                      <a:pt x="359" y="195"/>
                    </a:cubicBezTo>
                    <a:cubicBezTo>
                      <a:pt x="380" y="73"/>
                      <a:pt x="283" y="0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>
                <a:off x="1720982" y="1624736"/>
                <a:ext cx="37286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9" extrusionOk="0">
                    <a:moveTo>
                      <a:pt x="346" y="1"/>
                    </a:moveTo>
                    <a:cubicBezTo>
                      <a:pt x="205" y="1"/>
                      <a:pt x="66" y="81"/>
                      <a:pt x="34" y="260"/>
                    </a:cubicBezTo>
                    <a:cubicBezTo>
                      <a:pt x="0" y="493"/>
                      <a:pt x="190" y="628"/>
                      <a:pt x="372" y="628"/>
                    </a:cubicBezTo>
                    <a:cubicBezTo>
                      <a:pt x="513" y="628"/>
                      <a:pt x="649" y="548"/>
                      <a:pt x="675" y="369"/>
                    </a:cubicBezTo>
                    <a:cubicBezTo>
                      <a:pt x="716" y="137"/>
                      <a:pt x="530" y="1"/>
                      <a:pt x="3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1648907" y="1686670"/>
                <a:ext cx="36662" cy="3193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14" extrusionOk="0">
                    <a:moveTo>
                      <a:pt x="347" y="0"/>
                    </a:moveTo>
                    <a:cubicBezTo>
                      <a:pt x="209" y="0"/>
                      <a:pt x="73" y="80"/>
                      <a:pt x="41" y="255"/>
                    </a:cubicBezTo>
                    <a:cubicBezTo>
                      <a:pt x="0" y="481"/>
                      <a:pt x="184" y="614"/>
                      <a:pt x="365" y="614"/>
                    </a:cubicBezTo>
                    <a:cubicBezTo>
                      <a:pt x="503" y="614"/>
                      <a:pt x="639" y="536"/>
                      <a:pt x="670" y="364"/>
                    </a:cubicBezTo>
                    <a:cubicBezTo>
                      <a:pt x="704" y="132"/>
                      <a:pt x="524" y="0"/>
                      <a:pt x="3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1563052" y="1560618"/>
                <a:ext cx="34426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582" extrusionOk="0">
                    <a:moveTo>
                      <a:pt x="322" y="1"/>
                    </a:moveTo>
                    <a:cubicBezTo>
                      <a:pt x="190" y="1"/>
                      <a:pt x="61" y="78"/>
                      <a:pt x="35" y="247"/>
                    </a:cubicBezTo>
                    <a:cubicBezTo>
                      <a:pt x="1" y="459"/>
                      <a:pt x="170" y="581"/>
                      <a:pt x="338" y="581"/>
                    </a:cubicBezTo>
                    <a:cubicBezTo>
                      <a:pt x="468" y="581"/>
                      <a:pt x="596" y="508"/>
                      <a:pt x="628" y="344"/>
                    </a:cubicBezTo>
                    <a:cubicBezTo>
                      <a:pt x="662" y="127"/>
                      <a:pt x="490" y="1"/>
                      <a:pt x="3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529459" y="1614440"/>
                <a:ext cx="29641" cy="2688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17" extrusionOk="0">
                    <a:moveTo>
                      <a:pt x="280" y="1"/>
                    </a:moveTo>
                    <a:cubicBezTo>
                      <a:pt x="167" y="1"/>
                      <a:pt x="54" y="68"/>
                      <a:pt x="28" y="216"/>
                    </a:cubicBezTo>
                    <a:cubicBezTo>
                      <a:pt x="1" y="406"/>
                      <a:pt x="145" y="517"/>
                      <a:pt x="288" y="517"/>
                    </a:cubicBezTo>
                    <a:cubicBezTo>
                      <a:pt x="399" y="517"/>
                      <a:pt x="509" y="449"/>
                      <a:pt x="536" y="301"/>
                    </a:cubicBezTo>
                    <a:cubicBezTo>
                      <a:pt x="570" y="111"/>
                      <a:pt x="424" y="1"/>
                      <a:pt x="2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1382398" y="1754272"/>
                <a:ext cx="42486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817" h="640" extrusionOk="0">
                    <a:moveTo>
                      <a:pt x="418" y="0"/>
                    </a:moveTo>
                    <a:cubicBezTo>
                      <a:pt x="337" y="0"/>
                      <a:pt x="255" y="33"/>
                      <a:pt x="194" y="104"/>
                    </a:cubicBezTo>
                    <a:lnTo>
                      <a:pt x="170" y="116"/>
                    </a:lnTo>
                    <a:cubicBezTo>
                      <a:pt x="1" y="297"/>
                      <a:pt x="146" y="600"/>
                      <a:pt x="364" y="636"/>
                    </a:cubicBezTo>
                    <a:cubicBezTo>
                      <a:pt x="379" y="639"/>
                      <a:pt x="393" y="640"/>
                      <a:pt x="408" y="640"/>
                    </a:cubicBezTo>
                    <a:cubicBezTo>
                      <a:pt x="613" y="640"/>
                      <a:pt x="816" y="416"/>
                      <a:pt x="715" y="213"/>
                    </a:cubicBezTo>
                    <a:lnTo>
                      <a:pt x="690" y="176"/>
                    </a:lnTo>
                    <a:cubicBezTo>
                      <a:pt x="641" y="64"/>
                      <a:pt x="530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482658" y="1705651"/>
                <a:ext cx="23921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12" extrusionOk="0">
                    <a:moveTo>
                      <a:pt x="221" y="1"/>
                    </a:moveTo>
                    <a:cubicBezTo>
                      <a:pt x="130" y="1"/>
                      <a:pt x="41" y="53"/>
                      <a:pt x="20" y="168"/>
                    </a:cubicBezTo>
                    <a:cubicBezTo>
                      <a:pt x="0" y="324"/>
                      <a:pt x="117" y="411"/>
                      <a:pt x="231" y="411"/>
                    </a:cubicBezTo>
                    <a:cubicBezTo>
                      <a:pt x="321" y="411"/>
                      <a:pt x="411" y="357"/>
                      <a:pt x="432" y="240"/>
                    </a:cubicBezTo>
                    <a:cubicBezTo>
                      <a:pt x="459" y="90"/>
                      <a:pt x="339" y="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1338300" y="1644549"/>
                <a:ext cx="30161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09" extrusionOk="0">
                    <a:moveTo>
                      <a:pt x="279" y="0"/>
                    </a:moveTo>
                    <a:cubicBezTo>
                      <a:pt x="165" y="0"/>
                      <a:pt x="51" y="64"/>
                      <a:pt x="14" y="206"/>
                    </a:cubicBezTo>
                    <a:cubicBezTo>
                      <a:pt x="1" y="398"/>
                      <a:pt x="150" y="508"/>
                      <a:pt x="298" y="508"/>
                    </a:cubicBezTo>
                    <a:cubicBezTo>
                      <a:pt x="410" y="508"/>
                      <a:pt x="522" y="444"/>
                      <a:pt x="559" y="303"/>
                    </a:cubicBezTo>
                    <a:cubicBezTo>
                      <a:pt x="579" y="110"/>
                      <a:pt x="429" y="0"/>
                      <a:pt x="2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1294567" y="1741584"/>
                <a:ext cx="30473" cy="27405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27" extrusionOk="0">
                    <a:moveTo>
                      <a:pt x="282" y="0"/>
                    </a:moveTo>
                    <a:cubicBezTo>
                      <a:pt x="166" y="0"/>
                      <a:pt x="52" y="67"/>
                      <a:pt x="21" y="215"/>
                    </a:cubicBezTo>
                    <a:cubicBezTo>
                      <a:pt x="0" y="413"/>
                      <a:pt x="153" y="526"/>
                      <a:pt x="303" y="526"/>
                    </a:cubicBezTo>
                    <a:cubicBezTo>
                      <a:pt x="419" y="526"/>
                      <a:pt x="533" y="459"/>
                      <a:pt x="565" y="312"/>
                    </a:cubicBezTo>
                    <a:cubicBezTo>
                      <a:pt x="585" y="113"/>
                      <a:pt x="432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1122077" y="1649801"/>
                <a:ext cx="33802" cy="29329"/>
              </a:xfrm>
              <a:custGeom>
                <a:avLst/>
                <a:gdLst/>
                <a:ahLst/>
                <a:cxnLst/>
                <a:rect l="l" t="t" r="r" b="b"/>
                <a:pathLst>
                  <a:path w="650" h="564" extrusionOk="0">
                    <a:moveTo>
                      <a:pt x="315" y="0"/>
                    </a:moveTo>
                    <a:cubicBezTo>
                      <a:pt x="187" y="0"/>
                      <a:pt x="62" y="74"/>
                      <a:pt x="35" y="238"/>
                    </a:cubicBezTo>
                    <a:cubicBezTo>
                      <a:pt x="1" y="443"/>
                      <a:pt x="172" y="563"/>
                      <a:pt x="338" y="563"/>
                    </a:cubicBezTo>
                    <a:cubicBezTo>
                      <a:pt x="465" y="563"/>
                      <a:pt x="589" y="492"/>
                      <a:pt x="616" y="335"/>
                    </a:cubicBezTo>
                    <a:cubicBezTo>
                      <a:pt x="650" y="123"/>
                      <a:pt x="480" y="0"/>
                      <a:pt x="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1102056" y="1717923"/>
                <a:ext cx="28341" cy="25013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81" extrusionOk="0">
                    <a:moveTo>
                      <a:pt x="266" y="0"/>
                    </a:moveTo>
                    <a:cubicBezTo>
                      <a:pt x="159" y="0"/>
                      <a:pt x="52" y="62"/>
                      <a:pt x="21" y="198"/>
                    </a:cubicBezTo>
                    <a:cubicBezTo>
                      <a:pt x="0" y="376"/>
                      <a:pt x="143" y="480"/>
                      <a:pt x="281" y="480"/>
                    </a:cubicBezTo>
                    <a:cubicBezTo>
                      <a:pt x="387" y="480"/>
                      <a:pt x="491" y="419"/>
                      <a:pt x="517" y="283"/>
                    </a:cubicBezTo>
                    <a:cubicBezTo>
                      <a:pt x="544" y="105"/>
                      <a:pt x="405" y="0"/>
                      <a:pt x="2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1176731" y="1742000"/>
                <a:ext cx="48570" cy="34998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73" extrusionOk="0">
                    <a:moveTo>
                      <a:pt x="589" y="1"/>
                    </a:moveTo>
                    <a:cubicBezTo>
                      <a:pt x="335" y="1"/>
                      <a:pt x="0" y="340"/>
                      <a:pt x="242" y="545"/>
                    </a:cubicBezTo>
                    <a:lnTo>
                      <a:pt x="291" y="594"/>
                    </a:lnTo>
                    <a:cubicBezTo>
                      <a:pt x="349" y="649"/>
                      <a:pt x="418" y="673"/>
                      <a:pt x="488" y="673"/>
                    </a:cubicBezTo>
                    <a:cubicBezTo>
                      <a:pt x="709" y="673"/>
                      <a:pt x="933" y="436"/>
                      <a:pt x="823" y="207"/>
                    </a:cubicBezTo>
                    <a:cubicBezTo>
                      <a:pt x="811" y="195"/>
                      <a:pt x="811" y="170"/>
                      <a:pt x="799" y="146"/>
                    </a:cubicBezTo>
                    <a:cubicBezTo>
                      <a:pt x="758" y="43"/>
                      <a:pt x="679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1001693" y="1706431"/>
                <a:ext cx="24545" cy="2158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15" extrusionOk="0">
                    <a:moveTo>
                      <a:pt x="233" y="0"/>
                    </a:moveTo>
                    <a:cubicBezTo>
                      <a:pt x="140" y="0"/>
                      <a:pt x="49" y="55"/>
                      <a:pt x="28" y="177"/>
                    </a:cubicBezTo>
                    <a:cubicBezTo>
                      <a:pt x="0" y="326"/>
                      <a:pt x="118" y="414"/>
                      <a:pt x="236" y="414"/>
                    </a:cubicBezTo>
                    <a:cubicBezTo>
                      <a:pt x="330" y="414"/>
                      <a:pt x="424" y="360"/>
                      <a:pt x="451" y="238"/>
                    </a:cubicBezTo>
                    <a:cubicBezTo>
                      <a:pt x="471" y="89"/>
                      <a:pt x="351" y="0"/>
                      <a:pt x="2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838043" y="1616104"/>
                <a:ext cx="38898" cy="34114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56" extrusionOk="0">
                    <a:moveTo>
                      <a:pt x="365" y="1"/>
                    </a:moveTo>
                    <a:cubicBezTo>
                      <a:pt x="218" y="1"/>
                      <a:pt x="73" y="84"/>
                      <a:pt x="41" y="269"/>
                    </a:cubicBezTo>
                    <a:cubicBezTo>
                      <a:pt x="1" y="513"/>
                      <a:pt x="193" y="655"/>
                      <a:pt x="382" y="655"/>
                    </a:cubicBezTo>
                    <a:cubicBezTo>
                      <a:pt x="529" y="655"/>
                      <a:pt x="675" y="569"/>
                      <a:pt x="707" y="378"/>
                    </a:cubicBezTo>
                    <a:cubicBezTo>
                      <a:pt x="748" y="139"/>
                      <a:pt x="554" y="1"/>
                      <a:pt x="3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735495" y="1541065"/>
                <a:ext cx="37338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629" extrusionOk="0">
                    <a:moveTo>
                      <a:pt x="350" y="1"/>
                    </a:moveTo>
                    <a:cubicBezTo>
                      <a:pt x="210" y="1"/>
                      <a:pt x="73" y="81"/>
                      <a:pt x="42" y="260"/>
                    </a:cubicBezTo>
                    <a:cubicBezTo>
                      <a:pt x="1" y="493"/>
                      <a:pt x="188" y="629"/>
                      <a:pt x="371" y="629"/>
                    </a:cubicBezTo>
                    <a:cubicBezTo>
                      <a:pt x="512" y="629"/>
                      <a:pt x="651" y="548"/>
                      <a:pt x="683" y="369"/>
                    </a:cubicBezTo>
                    <a:cubicBezTo>
                      <a:pt x="717" y="137"/>
                      <a:pt x="531" y="1"/>
                      <a:pt x="3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802370" y="1481419"/>
                <a:ext cx="19085" cy="1710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29" extrusionOk="0">
                    <a:moveTo>
                      <a:pt x="172" y="1"/>
                    </a:moveTo>
                    <a:cubicBezTo>
                      <a:pt x="99" y="1"/>
                      <a:pt x="29" y="43"/>
                      <a:pt x="14" y="137"/>
                    </a:cubicBezTo>
                    <a:cubicBezTo>
                      <a:pt x="0" y="260"/>
                      <a:pt x="94" y="329"/>
                      <a:pt x="187" y="329"/>
                    </a:cubicBezTo>
                    <a:cubicBezTo>
                      <a:pt x="260" y="329"/>
                      <a:pt x="331" y="287"/>
                      <a:pt x="352" y="198"/>
                    </a:cubicBezTo>
                    <a:cubicBezTo>
                      <a:pt x="366" y="74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678085" y="1290417"/>
                <a:ext cx="27977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80" extrusionOk="0">
                    <a:moveTo>
                      <a:pt x="259" y="1"/>
                    </a:moveTo>
                    <a:cubicBezTo>
                      <a:pt x="152" y="1"/>
                      <a:pt x="47" y="61"/>
                      <a:pt x="21" y="193"/>
                    </a:cubicBezTo>
                    <a:cubicBezTo>
                      <a:pt x="0" y="376"/>
                      <a:pt x="136" y="480"/>
                      <a:pt x="272" y="480"/>
                    </a:cubicBezTo>
                    <a:cubicBezTo>
                      <a:pt x="378" y="480"/>
                      <a:pt x="485" y="416"/>
                      <a:pt x="517" y="278"/>
                    </a:cubicBezTo>
                    <a:cubicBezTo>
                      <a:pt x="537" y="101"/>
                      <a:pt x="397" y="1"/>
                      <a:pt x="2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610431" y="1283449"/>
                <a:ext cx="26781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61" extrusionOk="0">
                    <a:moveTo>
                      <a:pt x="252" y="0"/>
                    </a:moveTo>
                    <a:cubicBezTo>
                      <a:pt x="150" y="0"/>
                      <a:pt x="49" y="61"/>
                      <a:pt x="27" y="194"/>
                    </a:cubicBezTo>
                    <a:cubicBezTo>
                      <a:pt x="0" y="363"/>
                      <a:pt x="128" y="461"/>
                      <a:pt x="257" y="461"/>
                    </a:cubicBezTo>
                    <a:cubicBezTo>
                      <a:pt x="358" y="461"/>
                      <a:pt x="460" y="400"/>
                      <a:pt x="487" y="267"/>
                    </a:cubicBezTo>
                    <a:cubicBezTo>
                      <a:pt x="514" y="98"/>
                      <a:pt x="382" y="0"/>
                      <a:pt x="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668569" y="1386828"/>
                <a:ext cx="36662" cy="3193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14" extrusionOk="0">
                    <a:moveTo>
                      <a:pt x="340" y="0"/>
                    </a:moveTo>
                    <a:cubicBezTo>
                      <a:pt x="202" y="0"/>
                      <a:pt x="66" y="78"/>
                      <a:pt x="34" y="251"/>
                    </a:cubicBezTo>
                    <a:cubicBezTo>
                      <a:pt x="0" y="482"/>
                      <a:pt x="185" y="614"/>
                      <a:pt x="363" y="614"/>
                    </a:cubicBezTo>
                    <a:cubicBezTo>
                      <a:pt x="502" y="614"/>
                      <a:pt x="637" y="534"/>
                      <a:pt x="663" y="359"/>
                    </a:cubicBezTo>
                    <a:cubicBezTo>
                      <a:pt x="705" y="133"/>
                      <a:pt x="520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711055" y="1093019"/>
                <a:ext cx="21425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0" extrusionOk="0">
                    <a:moveTo>
                      <a:pt x="203" y="1"/>
                    </a:moveTo>
                    <a:cubicBezTo>
                      <a:pt x="122" y="1"/>
                      <a:pt x="44" y="49"/>
                      <a:pt x="28" y="155"/>
                    </a:cubicBezTo>
                    <a:cubicBezTo>
                      <a:pt x="1" y="290"/>
                      <a:pt x="103" y="369"/>
                      <a:pt x="207" y="369"/>
                    </a:cubicBezTo>
                    <a:cubicBezTo>
                      <a:pt x="288" y="369"/>
                      <a:pt x="370" y="321"/>
                      <a:pt x="391" y="215"/>
                    </a:cubicBezTo>
                    <a:cubicBezTo>
                      <a:pt x="411" y="79"/>
                      <a:pt x="306" y="1"/>
                      <a:pt x="2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609703" y="1039717"/>
                <a:ext cx="37286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9" extrusionOk="0">
                    <a:moveTo>
                      <a:pt x="349" y="1"/>
                    </a:moveTo>
                    <a:cubicBezTo>
                      <a:pt x="210" y="1"/>
                      <a:pt x="73" y="81"/>
                      <a:pt x="41" y="260"/>
                    </a:cubicBezTo>
                    <a:cubicBezTo>
                      <a:pt x="0" y="493"/>
                      <a:pt x="187" y="628"/>
                      <a:pt x="371" y="628"/>
                    </a:cubicBezTo>
                    <a:cubicBezTo>
                      <a:pt x="512" y="628"/>
                      <a:pt x="651" y="548"/>
                      <a:pt x="682" y="369"/>
                    </a:cubicBezTo>
                    <a:cubicBezTo>
                      <a:pt x="717" y="137"/>
                      <a:pt x="531" y="1"/>
                      <a:pt x="3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692490" y="1011168"/>
                <a:ext cx="37234" cy="32398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3" extrusionOk="0">
                    <a:moveTo>
                      <a:pt x="353" y="1"/>
                    </a:moveTo>
                    <a:cubicBezTo>
                      <a:pt x="209" y="1"/>
                      <a:pt x="66" y="83"/>
                      <a:pt x="34" y="265"/>
                    </a:cubicBezTo>
                    <a:cubicBezTo>
                      <a:pt x="0" y="489"/>
                      <a:pt x="184" y="622"/>
                      <a:pt x="365" y="622"/>
                    </a:cubicBezTo>
                    <a:cubicBezTo>
                      <a:pt x="505" y="622"/>
                      <a:pt x="643" y="542"/>
                      <a:pt x="675" y="362"/>
                    </a:cubicBezTo>
                    <a:cubicBezTo>
                      <a:pt x="716" y="132"/>
                      <a:pt x="534" y="1"/>
                      <a:pt x="3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627124" y="935402"/>
                <a:ext cx="31826" cy="28289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44" extrusionOk="0">
                    <a:moveTo>
                      <a:pt x="296" y="0"/>
                    </a:moveTo>
                    <a:cubicBezTo>
                      <a:pt x="171" y="0"/>
                      <a:pt x="48" y="73"/>
                      <a:pt x="21" y="234"/>
                    </a:cubicBezTo>
                    <a:cubicBezTo>
                      <a:pt x="1" y="430"/>
                      <a:pt x="151" y="543"/>
                      <a:pt x="302" y="543"/>
                    </a:cubicBezTo>
                    <a:cubicBezTo>
                      <a:pt x="421" y="543"/>
                      <a:pt x="540" y="473"/>
                      <a:pt x="577" y="319"/>
                    </a:cubicBezTo>
                    <a:cubicBezTo>
                      <a:pt x="611" y="116"/>
                      <a:pt x="453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1281983" y="732907"/>
                <a:ext cx="16277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87" extrusionOk="0">
                    <a:moveTo>
                      <a:pt x="152" y="1"/>
                    </a:moveTo>
                    <a:cubicBezTo>
                      <a:pt x="91" y="1"/>
                      <a:pt x="31" y="39"/>
                      <a:pt x="21" y="124"/>
                    </a:cubicBezTo>
                    <a:cubicBezTo>
                      <a:pt x="0" y="227"/>
                      <a:pt x="80" y="287"/>
                      <a:pt x="160" y="287"/>
                    </a:cubicBezTo>
                    <a:cubicBezTo>
                      <a:pt x="222" y="287"/>
                      <a:pt x="283" y="251"/>
                      <a:pt x="299" y="172"/>
                    </a:cubicBezTo>
                    <a:cubicBezTo>
                      <a:pt x="312" y="64"/>
                      <a:pt x="231" y="1"/>
                      <a:pt x="1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1372570" y="843463"/>
                <a:ext cx="21945" cy="1965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78" extrusionOk="0">
                    <a:moveTo>
                      <a:pt x="208" y="0"/>
                    </a:moveTo>
                    <a:cubicBezTo>
                      <a:pt x="125" y="0"/>
                      <a:pt x="42" y="51"/>
                      <a:pt x="21" y="163"/>
                    </a:cubicBezTo>
                    <a:cubicBezTo>
                      <a:pt x="0" y="299"/>
                      <a:pt x="106" y="378"/>
                      <a:pt x="213" y="378"/>
                    </a:cubicBezTo>
                    <a:cubicBezTo>
                      <a:pt x="296" y="378"/>
                      <a:pt x="381" y="330"/>
                      <a:pt x="408" y="224"/>
                    </a:cubicBezTo>
                    <a:cubicBezTo>
                      <a:pt x="421" y="82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1401119" y="910285"/>
                <a:ext cx="26157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95" extrusionOk="0">
                    <a:moveTo>
                      <a:pt x="251" y="1"/>
                    </a:moveTo>
                    <a:cubicBezTo>
                      <a:pt x="155" y="1"/>
                      <a:pt x="61" y="59"/>
                      <a:pt x="40" y="185"/>
                    </a:cubicBezTo>
                    <a:lnTo>
                      <a:pt x="28" y="221"/>
                    </a:lnTo>
                    <a:cubicBezTo>
                      <a:pt x="0" y="393"/>
                      <a:pt x="133" y="495"/>
                      <a:pt x="262" y="495"/>
                    </a:cubicBezTo>
                    <a:cubicBezTo>
                      <a:pt x="360" y="495"/>
                      <a:pt x="455" y="436"/>
                      <a:pt x="476" y="306"/>
                    </a:cubicBezTo>
                    <a:lnTo>
                      <a:pt x="476" y="269"/>
                    </a:lnTo>
                    <a:cubicBezTo>
                      <a:pt x="503" y="98"/>
                      <a:pt x="376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1427068" y="983555"/>
                <a:ext cx="676" cy="124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17"/>
                      <a:pt x="5" y="24"/>
                      <a:pt x="8" y="24"/>
                    </a:cubicBezTo>
                    <a:cubicBezTo>
                      <a:pt x="11" y="24"/>
                      <a:pt x="13" y="20"/>
                      <a:pt x="13" y="10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1415991" y="1063170"/>
                <a:ext cx="23505" cy="2106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05" extrusionOk="0">
                    <a:moveTo>
                      <a:pt x="228" y="0"/>
                    </a:moveTo>
                    <a:cubicBezTo>
                      <a:pt x="138" y="0"/>
                      <a:pt x="47" y="54"/>
                      <a:pt x="20" y="172"/>
                    </a:cubicBezTo>
                    <a:cubicBezTo>
                      <a:pt x="0" y="320"/>
                      <a:pt x="115" y="405"/>
                      <a:pt x="228" y="405"/>
                    </a:cubicBezTo>
                    <a:cubicBezTo>
                      <a:pt x="319" y="405"/>
                      <a:pt x="410" y="351"/>
                      <a:pt x="432" y="233"/>
                    </a:cubicBezTo>
                    <a:cubicBezTo>
                      <a:pt x="452" y="85"/>
                      <a:pt x="341" y="0"/>
                      <a:pt x="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1397063" y="1120996"/>
                <a:ext cx="26365" cy="2303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443" extrusionOk="0">
                    <a:moveTo>
                      <a:pt x="252" y="0"/>
                    </a:moveTo>
                    <a:cubicBezTo>
                      <a:pt x="152" y="0"/>
                      <a:pt x="53" y="58"/>
                      <a:pt x="21" y="185"/>
                    </a:cubicBezTo>
                    <a:cubicBezTo>
                      <a:pt x="1" y="348"/>
                      <a:pt x="129" y="443"/>
                      <a:pt x="259" y="443"/>
                    </a:cubicBezTo>
                    <a:cubicBezTo>
                      <a:pt x="360" y="443"/>
                      <a:pt x="461" y="385"/>
                      <a:pt x="493" y="258"/>
                    </a:cubicBezTo>
                    <a:cubicBezTo>
                      <a:pt x="507" y="95"/>
                      <a:pt x="379" y="0"/>
                      <a:pt x="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1348649" y="1174609"/>
                <a:ext cx="27353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61" extrusionOk="0">
                    <a:moveTo>
                      <a:pt x="262" y="1"/>
                    </a:moveTo>
                    <a:cubicBezTo>
                      <a:pt x="158" y="1"/>
                      <a:pt x="53" y="61"/>
                      <a:pt x="21" y="194"/>
                    </a:cubicBezTo>
                    <a:cubicBezTo>
                      <a:pt x="1" y="364"/>
                      <a:pt x="135" y="461"/>
                      <a:pt x="269" y="461"/>
                    </a:cubicBezTo>
                    <a:cubicBezTo>
                      <a:pt x="374" y="461"/>
                      <a:pt x="478" y="400"/>
                      <a:pt x="505" y="267"/>
                    </a:cubicBezTo>
                    <a:cubicBezTo>
                      <a:pt x="525" y="98"/>
                      <a:pt x="394" y="1"/>
                      <a:pt x="2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1282243" y="1261348"/>
                <a:ext cx="23661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12" extrusionOk="0">
                    <a:moveTo>
                      <a:pt x="222" y="1"/>
                    </a:moveTo>
                    <a:cubicBezTo>
                      <a:pt x="132" y="1"/>
                      <a:pt x="44" y="55"/>
                      <a:pt x="28" y="172"/>
                    </a:cubicBezTo>
                    <a:cubicBezTo>
                      <a:pt x="0" y="322"/>
                      <a:pt x="117" y="411"/>
                      <a:pt x="232" y="411"/>
                    </a:cubicBezTo>
                    <a:cubicBezTo>
                      <a:pt x="319" y="411"/>
                      <a:pt x="406" y="359"/>
                      <a:pt x="427" y="244"/>
                    </a:cubicBezTo>
                    <a:cubicBezTo>
                      <a:pt x="454" y="88"/>
                      <a:pt x="337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2137464" y="865667"/>
                <a:ext cx="26365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453" extrusionOk="0">
                    <a:moveTo>
                      <a:pt x="244" y="0"/>
                    </a:moveTo>
                    <a:cubicBezTo>
                      <a:pt x="145" y="0"/>
                      <a:pt x="48" y="58"/>
                      <a:pt x="21" y="184"/>
                    </a:cubicBezTo>
                    <a:cubicBezTo>
                      <a:pt x="1" y="355"/>
                      <a:pt x="131" y="452"/>
                      <a:pt x="261" y="452"/>
                    </a:cubicBezTo>
                    <a:cubicBezTo>
                      <a:pt x="361" y="452"/>
                      <a:pt x="461" y="395"/>
                      <a:pt x="493" y="269"/>
                    </a:cubicBezTo>
                    <a:cubicBezTo>
                      <a:pt x="507" y="98"/>
                      <a:pt x="373" y="0"/>
                      <a:pt x="2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2043133" y="1052769"/>
                <a:ext cx="21009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69" extrusionOk="0">
                    <a:moveTo>
                      <a:pt x="196" y="0"/>
                    </a:moveTo>
                    <a:cubicBezTo>
                      <a:pt x="115" y="0"/>
                      <a:pt x="37" y="48"/>
                      <a:pt x="21" y="154"/>
                    </a:cubicBezTo>
                    <a:cubicBezTo>
                      <a:pt x="0" y="290"/>
                      <a:pt x="106" y="369"/>
                      <a:pt x="209" y="369"/>
                    </a:cubicBezTo>
                    <a:cubicBezTo>
                      <a:pt x="289" y="369"/>
                      <a:pt x="368" y="321"/>
                      <a:pt x="384" y="215"/>
                    </a:cubicBezTo>
                    <a:cubicBezTo>
                      <a:pt x="404" y="79"/>
                      <a:pt x="298" y="0"/>
                      <a:pt x="1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2060450" y="1272321"/>
                <a:ext cx="21633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69" extrusionOk="0">
                    <a:moveTo>
                      <a:pt x="200" y="0"/>
                    </a:moveTo>
                    <a:cubicBezTo>
                      <a:pt x="117" y="0"/>
                      <a:pt x="36" y="48"/>
                      <a:pt x="14" y="154"/>
                    </a:cubicBezTo>
                    <a:cubicBezTo>
                      <a:pt x="1" y="290"/>
                      <a:pt x="105" y="369"/>
                      <a:pt x="211" y="369"/>
                    </a:cubicBezTo>
                    <a:cubicBezTo>
                      <a:pt x="293" y="369"/>
                      <a:pt x="375" y="321"/>
                      <a:pt x="401" y="215"/>
                    </a:cubicBezTo>
                    <a:cubicBezTo>
                      <a:pt x="415" y="79"/>
                      <a:pt x="307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1941626" y="1384020"/>
                <a:ext cx="30317" cy="2428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67" extrusionOk="0">
                    <a:moveTo>
                      <a:pt x="219" y="1"/>
                    </a:moveTo>
                    <a:cubicBezTo>
                      <a:pt x="119" y="1"/>
                      <a:pt x="23" y="71"/>
                      <a:pt x="1" y="184"/>
                    </a:cubicBezTo>
                    <a:cubicBezTo>
                      <a:pt x="1" y="244"/>
                      <a:pt x="1" y="305"/>
                      <a:pt x="25" y="365"/>
                    </a:cubicBezTo>
                    <a:cubicBezTo>
                      <a:pt x="53" y="437"/>
                      <a:pt x="109" y="466"/>
                      <a:pt x="171" y="466"/>
                    </a:cubicBezTo>
                    <a:cubicBezTo>
                      <a:pt x="348" y="466"/>
                      <a:pt x="582" y="230"/>
                      <a:pt x="412" y="87"/>
                    </a:cubicBezTo>
                    <a:cubicBezTo>
                      <a:pt x="364" y="50"/>
                      <a:pt x="303" y="26"/>
                      <a:pt x="243" y="2"/>
                    </a:cubicBezTo>
                    <a:cubicBezTo>
                      <a:pt x="235" y="1"/>
                      <a:pt x="227" y="1"/>
                      <a:pt x="2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1865027" y="1475491"/>
                <a:ext cx="32658" cy="28913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281" y="0"/>
                    </a:moveTo>
                    <a:cubicBezTo>
                      <a:pt x="131" y="0"/>
                      <a:pt x="0" y="145"/>
                      <a:pt x="47" y="312"/>
                    </a:cubicBezTo>
                    <a:cubicBezTo>
                      <a:pt x="64" y="458"/>
                      <a:pt x="186" y="556"/>
                      <a:pt x="315" y="556"/>
                    </a:cubicBezTo>
                    <a:cubicBezTo>
                      <a:pt x="368" y="556"/>
                      <a:pt x="421" y="540"/>
                      <a:pt x="470" y="505"/>
                    </a:cubicBezTo>
                    <a:cubicBezTo>
                      <a:pt x="627" y="384"/>
                      <a:pt x="603" y="130"/>
                      <a:pt x="422" y="46"/>
                    </a:cubicBezTo>
                    <a:cubicBezTo>
                      <a:pt x="376" y="14"/>
                      <a:pt x="327" y="0"/>
                      <a:pt x="2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1749791" y="1680794"/>
                <a:ext cx="45606" cy="32554"/>
              </a:xfrm>
              <a:custGeom>
                <a:avLst/>
                <a:gdLst/>
                <a:ahLst/>
                <a:cxnLst/>
                <a:rect l="l" t="t" r="r" b="b"/>
                <a:pathLst>
                  <a:path w="877" h="626" extrusionOk="0">
                    <a:moveTo>
                      <a:pt x="431" y="0"/>
                    </a:moveTo>
                    <a:cubicBezTo>
                      <a:pt x="365" y="0"/>
                      <a:pt x="297" y="14"/>
                      <a:pt x="242" y="41"/>
                    </a:cubicBezTo>
                    <a:cubicBezTo>
                      <a:pt x="37" y="114"/>
                      <a:pt x="0" y="368"/>
                      <a:pt x="158" y="513"/>
                    </a:cubicBezTo>
                    <a:cubicBezTo>
                      <a:pt x="218" y="573"/>
                      <a:pt x="303" y="610"/>
                      <a:pt x="400" y="622"/>
                    </a:cubicBezTo>
                    <a:cubicBezTo>
                      <a:pt x="419" y="625"/>
                      <a:pt x="437" y="626"/>
                      <a:pt x="454" y="626"/>
                    </a:cubicBezTo>
                    <a:cubicBezTo>
                      <a:pt x="807" y="626"/>
                      <a:pt x="877" y="74"/>
                      <a:pt x="496" y="17"/>
                    </a:cubicBezTo>
                    <a:lnTo>
                      <a:pt x="496" y="5"/>
                    </a:lnTo>
                    <a:cubicBezTo>
                      <a:pt x="475" y="2"/>
                      <a:pt x="453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1618174" y="1636801"/>
                <a:ext cx="33542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30" extrusionOk="0">
                    <a:moveTo>
                      <a:pt x="285" y="0"/>
                    </a:moveTo>
                    <a:cubicBezTo>
                      <a:pt x="158" y="0"/>
                      <a:pt x="49" y="92"/>
                      <a:pt x="27" y="222"/>
                    </a:cubicBezTo>
                    <a:cubicBezTo>
                      <a:pt x="0" y="392"/>
                      <a:pt x="140" y="530"/>
                      <a:pt x="293" y="530"/>
                    </a:cubicBezTo>
                    <a:cubicBezTo>
                      <a:pt x="346" y="530"/>
                      <a:pt x="401" y="513"/>
                      <a:pt x="451" y="476"/>
                    </a:cubicBezTo>
                    <a:cubicBezTo>
                      <a:pt x="644" y="343"/>
                      <a:pt x="572" y="28"/>
                      <a:pt x="330" y="4"/>
                    </a:cubicBezTo>
                    <a:cubicBezTo>
                      <a:pt x="315" y="1"/>
                      <a:pt x="300" y="0"/>
                      <a:pt x="2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1489574" y="1761501"/>
                <a:ext cx="22569" cy="2043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3" extrusionOk="0">
                    <a:moveTo>
                      <a:pt x="206" y="0"/>
                    </a:moveTo>
                    <a:cubicBezTo>
                      <a:pt x="123" y="0"/>
                      <a:pt x="41" y="49"/>
                      <a:pt x="21" y="158"/>
                    </a:cubicBezTo>
                    <a:cubicBezTo>
                      <a:pt x="0" y="308"/>
                      <a:pt x="110" y="393"/>
                      <a:pt x="221" y="393"/>
                    </a:cubicBezTo>
                    <a:cubicBezTo>
                      <a:pt x="307" y="393"/>
                      <a:pt x="393" y="342"/>
                      <a:pt x="420" y="231"/>
                    </a:cubicBezTo>
                    <a:cubicBezTo>
                      <a:pt x="434" y="86"/>
                      <a:pt x="318" y="0"/>
                      <a:pt x="2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1161962" y="1700867"/>
                <a:ext cx="3052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419" extrusionOk="0">
                    <a:moveTo>
                      <a:pt x="182" y="1"/>
                    </a:moveTo>
                    <a:cubicBezTo>
                      <a:pt x="54" y="1"/>
                      <a:pt x="1" y="150"/>
                      <a:pt x="67" y="260"/>
                    </a:cubicBezTo>
                    <a:cubicBezTo>
                      <a:pt x="91" y="296"/>
                      <a:pt x="115" y="320"/>
                      <a:pt x="139" y="357"/>
                    </a:cubicBezTo>
                    <a:cubicBezTo>
                      <a:pt x="166" y="400"/>
                      <a:pt x="202" y="418"/>
                      <a:pt x="240" y="418"/>
                    </a:cubicBezTo>
                    <a:cubicBezTo>
                      <a:pt x="393" y="418"/>
                      <a:pt x="587" y="132"/>
                      <a:pt x="393" y="54"/>
                    </a:cubicBezTo>
                    <a:lnTo>
                      <a:pt x="381" y="54"/>
                    </a:lnTo>
                    <a:cubicBezTo>
                      <a:pt x="333" y="30"/>
                      <a:pt x="272" y="18"/>
                      <a:pt x="224" y="6"/>
                    </a:cubicBezTo>
                    <a:cubicBezTo>
                      <a:pt x="209" y="2"/>
                      <a:pt x="195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959675" y="1603207"/>
                <a:ext cx="44930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64" h="647" extrusionOk="0">
                    <a:moveTo>
                      <a:pt x="311" y="0"/>
                    </a:moveTo>
                    <a:cubicBezTo>
                      <a:pt x="208" y="0"/>
                      <a:pt x="111" y="42"/>
                      <a:pt x="49" y="142"/>
                    </a:cubicBezTo>
                    <a:cubicBezTo>
                      <a:pt x="1" y="215"/>
                      <a:pt x="1" y="311"/>
                      <a:pt x="49" y="396"/>
                    </a:cubicBezTo>
                    <a:cubicBezTo>
                      <a:pt x="73" y="432"/>
                      <a:pt x="110" y="481"/>
                      <a:pt x="158" y="505"/>
                    </a:cubicBezTo>
                    <a:lnTo>
                      <a:pt x="194" y="541"/>
                    </a:lnTo>
                    <a:cubicBezTo>
                      <a:pt x="263" y="616"/>
                      <a:pt x="343" y="647"/>
                      <a:pt x="420" y="647"/>
                    </a:cubicBezTo>
                    <a:cubicBezTo>
                      <a:pt x="655" y="647"/>
                      <a:pt x="864" y="358"/>
                      <a:pt x="654" y="130"/>
                    </a:cubicBezTo>
                    <a:lnTo>
                      <a:pt x="654" y="130"/>
                    </a:lnTo>
                    <a:lnTo>
                      <a:pt x="654" y="142"/>
                    </a:lnTo>
                    <a:cubicBezTo>
                      <a:pt x="563" y="57"/>
                      <a:pt x="433" y="0"/>
                      <a:pt x="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907049" y="1672942"/>
                <a:ext cx="30109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12" extrusionOk="0">
                    <a:moveTo>
                      <a:pt x="286" y="1"/>
                    </a:moveTo>
                    <a:cubicBezTo>
                      <a:pt x="172" y="1"/>
                      <a:pt x="58" y="68"/>
                      <a:pt x="21" y="216"/>
                    </a:cubicBezTo>
                    <a:cubicBezTo>
                      <a:pt x="1" y="405"/>
                      <a:pt x="146" y="512"/>
                      <a:pt x="294" y="512"/>
                    </a:cubicBezTo>
                    <a:cubicBezTo>
                      <a:pt x="410" y="512"/>
                      <a:pt x="528" y="445"/>
                      <a:pt x="565" y="301"/>
                    </a:cubicBezTo>
                    <a:cubicBezTo>
                      <a:pt x="579" y="111"/>
                      <a:pt x="432" y="1"/>
                      <a:pt x="2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855464" y="1567742"/>
                <a:ext cx="29485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99" extrusionOk="0">
                    <a:moveTo>
                      <a:pt x="274" y="0"/>
                    </a:moveTo>
                    <a:cubicBezTo>
                      <a:pt x="163" y="0"/>
                      <a:pt x="53" y="65"/>
                      <a:pt x="21" y="207"/>
                    </a:cubicBezTo>
                    <a:cubicBezTo>
                      <a:pt x="1" y="391"/>
                      <a:pt x="145" y="498"/>
                      <a:pt x="291" y="498"/>
                    </a:cubicBezTo>
                    <a:cubicBezTo>
                      <a:pt x="403" y="498"/>
                      <a:pt x="516" y="434"/>
                      <a:pt x="553" y="292"/>
                    </a:cubicBezTo>
                    <a:cubicBezTo>
                      <a:pt x="567" y="108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672313" y="1466131"/>
                <a:ext cx="33802" cy="29277"/>
              </a:xfrm>
              <a:custGeom>
                <a:avLst/>
                <a:gdLst/>
                <a:ahLst/>
                <a:cxnLst/>
                <a:rect l="l" t="t" r="r" b="b"/>
                <a:pathLst>
                  <a:path w="650" h="563" extrusionOk="0">
                    <a:moveTo>
                      <a:pt x="320" y="0"/>
                    </a:moveTo>
                    <a:cubicBezTo>
                      <a:pt x="193" y="0"/>
                      <a:pt x="67" y="74"/>
                      <a:pt x="35" y="238"/>
                    </a:cubicBezTo>
                    <a:cubicBezTo>
                      <a:pt x="1" y="443"/>
                      <a:pt x="172" y="563"/>
                      <a:pt x="337" y="563"/>
                    </a:cubicBezTo>
                    <a:cubicBezTo>
                      <a:pt x="465" y="563"/>
                      <a:pt x="589" y="492"/>
                      <a:pt x="616" y="334"/>
                    </a:cubicBezTo>
                    <a:cubicBezTo>
                      <a:pt x="650" y="123"/>
                      <a:pt x="484" y="0"/>
                      <a:pt x="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744700" y="1353391"/>
                <a:ext cx="35050" cy="309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596" extrusionOk="0">
                    <a:moveTo>
                      <a:pt x="323" y="1"/>
                    </a:moveTo>
                    <a:cubicBezTo>
                      <a:pt x="190" y="1"/>
                      <a:pt x="60" y="78"/>
                      <a:pt x="34" y="252"/>
                    </a:cubicBezTo>
                    <a:cubicBezTo>
                      <a:pt x="0" y="470"/>
                      <a:pt x="176" y="596"/>
                      <a:pt x="347" y="596"/>
                    </a:cubicBezTo>
                    <a:cubicBezTo>
                      <a:pt x="481" y="596"/>
                      <a:pt x="612" y="519"/>
                      <a:pt x="639" y="349"/>
                    </a:cubicBezTo>
                    <a:cubicBezTo>
                      <a:pt x="673" y="131"/>
                      <a:pt x="495" y="1"/>
                      <a:pt x="3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591554" y="1188910"/>
                <a:ext cx="36038" cy="29433"/>
              </a:xfrm>
              <a:custGeom>
                <a:avLst/>
                <a:gdLst/>
                <a:ahLst/>
                <a:cxnLst/>
                <a:rect l="l" t="t" r="r" b="b"/>
                <a:pathLst>
                  <a:path w="693" h="566" extrusionOk="0">
                    <a:moveTo>
                      <a:pt x="318" y="0"/>
                    </a:moveTo>
                    <a:cubicBezTo>
                      <a:pt x="180" y="0"/>
                      <a:pt x="60" y="93"/>
                      <a:pt x="27" y="234"/>
                    </a:cubicBezTo>
                    <a:cubicBezTo>
                      <a:pt x="0" y="423"/>
                      <a:pt x="148" y="566"/>
                      <a:pt x="310" y="566"/>
                    </a:cubicBezTo>
                    <a:cubicBezTo>
                      <a:pt x="366" y="566"/>
                      <a:pt x="423" y="549"/>
                      <a:pt x="475" y="512"/>
                    </a:cubicBezTo>
                    <a:cubicBezTo>
                      <a:pt x="693" y="367"/>
                      <a:pt x="608" y="40"/>
                      <a:pt x="366" y="4"/>
                    </a:cubicBezTo>
                    <a:cubicBezTo>
                      <a:pt x="350" y="2"/>
                      <a:pt x="334" y="0"/>
                      <a:pt x="3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683182" y="1203678"/>
                <a:ext cx="24025" cy="2121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08" extrusionOk="0">
                    <a:moveTo>
                      <a:pt x="221" y="1"/>
                    </a:moveTo>
                    <a:cubicBezTo>
                      <a:pt x="129" y="1"/>
                      <a:pt x="39" y="52"/>
                      <a:pt x="7" y="168"/>
                    </a:cubicBezTo>
                    <a:cubicBezTo>
                      <a:pt x="1" y="319"/>
                      <a:pt x="122" y="407"/>
                      <a:pt x="242" y="407"/>
                    </a:cubicBezTo>
                    <a:cubicBezTo>
                      <a:pt x="333" y="407"/>
                      <a:pt x="424" y="356"/>
                      <a:pt x="455" y="240"/>
                    </a:cubicBezTo>
                    <a:cubicBezTo>
                      <a:pt x="462" y="89"/>
                      <a:pt x="340" y="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648080" y="1143564"/>
                <a:ext cx="35414" cy="3099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596" extrusionOk="0">
                    <a:moveTo>
                      <a:pt x="333" y="1"/>
                    </a:moveTo>
                    <a:cubicBezTo>
                      <a:pt x="199" y="1"/>
                      <a:pt x="68" y="77"/>
                      <a:pt x="41" y="247"/>
                    </a:cubicBezTo>
                    <a:cubicBezTo>
                      <a:pt x="0" y="465"/>
                      <a:pt x="175" y="595"/>
                      <a:pt x="348" y="595"/>
                    </a:cubicBezTo>
                    <a:cubicBezTo>
                      <a:pt x="482" y="595"/>
                      <a:pt x="614" y="518"/>
                      <a:pt x="646" y="344"/>
                    </a:cubicBezTo>
                    <a:cubicBezTo>
                      <a:pt x="680" y="126"/>
                      <a:pt x="504" y="1"/>
                      <a:pt x="3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746000" y="1048297"/>
                <a:ext cx="20749" cy="18721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60" extrusionOk="0">
                    <a:moveTo>
                      <a:pt x="198" y="1"/>
                    </a:moveTo>
                    <a:cubicBezTo>
                      <a:pt x="117" y="1"/>
                      <a:pt x="37" y="48"/>
                      <a:pt x="21" y="156"/>
                    </a:cubicBezTo>
                    <a:cubicBezTo>
                      <a:pt x="1" y="284"/>
                      <a:pt x="101" y="359"/>
                      <a:pt x="199" y="359"/>
                    </a:cubicBezTo>
                    <a:cubicBezTo>
                      <a:pt x="278" y="359"/>
                      <a:pt x="356" y="311"/>
                      <a:pt x="372" y="204"/>
                    </a:cubicBezTo>
                    <a:cubicBezTo>
                      <a:pt x="399" y="76"/>
                      <a:pt x="298" y="1"/>
                      <a:pt x="1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1298311" y="731555"/>
                <a:ext cx="28601" cy="25221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85" extrusionOk="0">
                    <a:moveTo>
                      <a:pt x="267" y="1"/>
                    </a:moveTo>
                    <a:cubicBezTo>
                      <a:pt x="159" y="1"/>
                      <a:pt x="53" y="62"/>
                      <a:pt x="21" y="198"/>
                    </a:cubicBezTo>
                    <a:cubicBezTo>
                      <a:pt x="1" y="381"/>
                      <a:pt x="140" y="485"/>
                      <a:pt x="279" y="485"/>
                    </a:cubicBezTo>
                    <a:cubicBezTo>
                      <a:pt x="388" y="485"/>
                      <a:pt x="497" y="421"/>
                      <a:pt x="529" y="283"/>
                    </a:cubicBezTo>
                    <a:cubicBezTo>
                      <a:pt x="550" y="105"/>
                      <a:pt x="40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1304967" y="794373"/>
                <a:ext cx="18721" cy="16641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20" extrusionOk="0">
                    <a:moveTo>
                      <a:pt x="171" y="0"/>
                    </a:moveTo>
                    <a:cubicBezTo>
                      <a:pt x="102" y="0"/>
                      <a:pt x="35" y="39"/>
                      <a:pt x="14" y="127"/>
                    </a:cubicBezTo>
                    <a:cubicBezTo>
                      <a:pt x="0" y="250"/>
                      <a:pt x="94" y="319"/>
                      <a:pt x="188" y="319"/>
                    </a:cubicBezTo>
                    <a:cubicBezTo>
                      <a:pt x="260" y="319"/>
                      <a:pt x="332" y="278"/>
                      <a:pt x="353" y="188"/>
                    </a:cubicBezTo>
                    <a:cubicBezTo>
                      <a:pt x="360" y="70"/>
                      <a:pt x="26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1353589" y="818346"/>
                <a:ext cx="28445" cy="2527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86" extrusionOk="0">
                    <a:moveTo>
                      <a:pt x="265" y="1"/>
                    </a:moveTo>
                    <a:cubicBezTo>
                      <a:pt x="159" y="1"/>
                      <a:pt x="56" y="62"/>
                      <a:pt x="35" y="199"/>
                    </a:cubicBezTo>
                    <a:cubicBezTo>
                      <a:pt x="1" y="382"/>
                      <a:pt x="138" y="485"/>
                      <a:pt x="276" y="485"/>
                    </a:cubicBezTo>
                    <a:cubicBezTo>
                      <a:pt x="384" y="485"/>
                      <a:pt x="492" y="422"/>
                      <a:pt x="519" y="283"/>
                    </a:cubicBezTo>
                    <a:cubicBezTo>
                      <a:pt x="546" y="105"/>
                      <a:pt x="403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1309387" y="910753"/>
                <a:ext cx="31358" cy="2787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36" extrusionOk="0">
                    <a:moveTo>
                      <a:pt x="292" y="1"/>
                    </a:moveTo>
                    <a:cubicBezTo>
                      <a:pt x="171" y="1"/>
                      <a:pt x="51" y="71"/>
                      <a:pt x="14" y="224"/>
                    </a:cubicBezTo>
                    <a:cubicBezTo>
                      <a:pt x="0" y="422"/>
                      <a:pt x="156" y="536"/>
                      <a:pt x="310" y="536"/>
                    </a:cubicBezTo>
                    <a:cubicBezTo>
                      <a:pt x="428" y="536"/>
                      <a:pt x="545" y="468"/>
                      <a:pt x="582" y="321"/>
                    </a:cubicBezTo>
                    <a:cubicBezTo>
                      <a:pt x="603" y="117"/>
                      <a:pt x="447" y="1"/>
                      <a:pt x="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1352965" y="921205"/>
                <a:ext cx="33178" cy="29329"/>
              </a:xfrm>
              <a:custGeom>
                <a:avLst/>
                <a:gdLst/>
                <a:ahLst/>
                <a:cxnLst/>
                <a:rect l="l" t="t" r="r" b="b"/>
                <a:pathLst>
                  <a:path w="638" h="564" extrusionOk="0">
                    <a:moveTo>
                      <a:pt x="308" y="0"/>
                    </a:moveTo>
                    <a:cubicBezTo>
                      <a:pt x="183" y="0"/>
                      <a:pt x="61" y="71"/>
                      <a:pt x="35" y="229"/>
                    </a:cubicBezTo>
                    <a:cubicBezTo>
                      <a:pt x="1" y="440"/>
                      <a:pt x="166" y="563"/>
                      <a:pt x="328" y="563"/>
                    </a:cubicBezTo>
                    <a:cubicBezTo>
                      <a:pt x="454" y="563"/>
                      <a:pt x="577" y="489"/>
                      <a:pt x="603" y="326"/>
                    </a:cubicBezTo>
                    <a:cubicBezTo>
                      <a:pt x="637" y="120"/>
                      <a:pt x="470" y="0"/>
                      <a:pt x="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410635" y="993747"/>
                <a:ext cx="19709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41" extrusionOk="0">
                    <a:moveTo>
                      <a:pt x="186" y="0"/>
                    </a:moveTo>
                    <a:cubicBezTo>
                      <a:pt x="111" y="0"/>
                      <a:pt x="36" y="44"/>
                      <a:pt x="14" y="140"/>
                    </a:cubicBezTo>
                    <a:cubicBezTo>
                      <a:pt x="1" y="269"/>
                      <a:pt x="97" y="341"/>
                      <a:pt x="193" y="341"/>
                    </a:cubicBezTo>
                    <a:cubicBezTo>
                      <a:pt x="269" y="341"/>
                      <a:pt x="344" y="296"/>
                      <a:pt x="365" y="201"/>
                    </a:cubicBezTo>
                    <a:cubicBezTo>
                      <a:pt x="379" y="72"/>
                      <a:pt x="282" y="0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1457489" y="963950"/>
                <a:ext cx="2730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71" extrusionOk="0">
                    <a:moveTo>
                      <a:pt x="259" y="0"/>
                    </a:moveTo>
                    <a:cubicBezTo>
                      <a:pt x="156" y="0"/>
                      <a:pt x="52" y="61"/>
                      <a:pt x="21" y="193"/>
                    </a:cubicBezTo>
                    <a:cubicBezTo>
                      <a:pt x="0" y="370"/>
                      <a:pt x="137" y="470"/>
                      <a:pt x="271" y="470"/>
                    </a:cubicBezTo>
                    <a:cubicBezTo>
                      <a:pt x="375" y="470"/>
                      <a:pt x="478" y="410"/>
                      <a:pt x="504" y="278"/>
                    </a:cubicBezTo>
                    <a:cubicBezTo>
                      <a:pt x="525" y="101"/>
                      <a:pt x="392" y="0"/>
                      <a:pt x="2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1416511" y="1032645"/>
                <a:ext cx="31878" cy="29017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58" extrusionOk="0">
                    <a:moveTo>
                      <a:pt x="302" y="0"/>
                    </a:moveTo>
                    <a:cubicBezTo>
                      <a:pt x="181" y="0"/>
                      <a:pt x="61" y="74"/>
                      <a:pt x="34" y="239"/>
                    </a:cubicBezTo>
                    <a:cubicBezTo>
                      <a:pt x="1" y="441"/>
                      <a:pt x="155" y="557"/>
                      <a:pt x="309" y="557"/>
                    </a:cubicBezTo>
                    <a:cubicBezTo>
                      <a:pt x="431" y="557"/>
                      <a:pt x="552" y="484"/>
                      <a:pt x="579" y="324"/>
                    </a:cubicBezTo>
                    <a:cubicBezTo>
                      <a:pt x="613" y="120"/>
                      <a:pt x="457" y="0"/>
                      <a:pt x="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1327536" y="1089015"/>
                <a:ext cx="28653" cy="25689"/>
              </a:xfrm>
              <a:custGeom>
                <a:avLst/>
                <a:gdLst/>
                <a:ahLst/>
                <a:cxnLst/>
                <a:rect l="l" t="t" r="r" b="b"/>
                <a:pathLst>
                  <a:path w="551" h="494" extrusionOk="0">
                    <a:moveTo>
                      <a:pt x="269" y="1"/>
                    </a:moveTo>
                    <a:cubicBezTo>
                      <a:pt x="161" y="1"/>
                      <a:pt x="54" y="65"/>
                      <a:pt x="28" y="207"/>
                    </a:cubicBezTo>
                    <a:cubicBezTo>
                      <a:pt x="1" y="390"/>
                      <a:pt x="141" y="494"/>
                      <a:pt x="280" y="494"/>
                    </a:cubicBezTo>
                    <a:cubicBezTo>
                      <a:pt x="389" y="494"/>
                      <a:pt x="497" y="430"/>
                      <a:pt x="524" y="292"/>
                    </a:cubicBezTo>
                    <a:cubicBezTo>
                      <a:pt x="551" y="108"/>
                      <a:pt x="409" y="1"/>
                      <a:pt x="2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1308295" y="1142160"/>
                <a:ext cx="32918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3" extrusionOk="0">
                    <a:moveTo>
                      <a:pt x="309" y="0"/>
                    </a:moveTo>
                    <a:cubicBezTo>
                      <a:pt x="184" y="0"/>
                      <a:pt x="61" y="74"/>
                      <a:pt x="35" y="238"/>
                    </a:cubicBezTo>
                    <a:cubicBezTo>
                      <a:pt x="1" y="449"/>
                      <a:pt x="162" y="572"/>
                      <a:pt x="321" y="572"/>
                    </a:cubicBezTo>
                    <a:cubicBezTo>
                      <a:pt x="444" y="572"/>
                      <a:pt x="565" y="498"/>
                      <a:pt x="591" y="335"/>
                    </a:cubicBezTo>
                    <a:cubicBezTo>
                      <a:pt x="632" y="123"/>
                      <a:pt x="469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257802" y="1228067"/>
                <a:ext cx="8008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39" extrusionOk="0">
                    <a:moveTo>
                      <a:pt x="77" y="0"/>
                    </a:moveTo>
                    <a:cubicBezTo>
                      <a:pt x="48" y="0"/>
                      <a:pt x="19" y="19"/>
                      <a:pt x="14" y="62"/>
                    </a:cubicBezTo>
                    <a:cubicBezTo>
                      <a:pt x="0" y="110"/>
                      <a:pt x="41" y="138"/>
                      <a:pt x="82" y="138"/>
                    </a:cubicBezTo>
                    <a:cubicBezTo>
                      <a:pt x="112" y="138"/>
                      <a:pt x="142" y="122"/>
                      <a:pt x="147" y="86"/>
                    </a:cubicBezTo>
                    <a:cubicBezTo>
                      <a:pt x="154" y="31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297635" y="1215015"/>
                <a:ext cx="30265" cy="2735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26" extrusionOk="0">
                    <a:moveTo>
                      <a:pt x="282" y="0"/>
                    </a:moveTo>
                    <a:cubicBezTo>
                      <a:pt x="167" y="0"/>
                      <a:pt x="55" y="67"/>
                      <a:pt x="34" y="216"/>
                    </a:cubicBezTo>
                    <a:cubicBezTo>
                      <a:pt x="0" y="412"/>
                      <a:pt x="148" y="525"/>
                      <a:pt x="296" y="525"/>
                    </a:cubicBezTo>
                    <a:cubicBezTo>
                      <a:pt x="412" y="525"/>
                      <a:pt x="528" y="455"/>
                      <a:pt x="554" y="301"/>
                    </a:cubicBezTo>
                    <a:cubicBezTo>
                      <a:pt x="581" y="110"/>
                      <a:pt x="429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1186819" y="1265040"/>
                <a:ext cx="36506" cy="3031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83" extrusionOk="0">
                    <a:moveTo>
                      <a:pt x="319" y="0"/>
                    </a:moveTo>
                    <a:cubicBezTo>
                      <a:pt x="179" y="0"/>
                      <a:pt x="58" y="103"/>
                      <a:pt x="36" y="246"/>
                    </a:cubicBezTo>
                    <a:cubicBezTo>
                      <a:pt x="0" y="434"/>
                      <a:pt x="151" y="583"/>
                      <a:pt x="315" y="583"/>
                    </a:cubicBezTo>
                    <a:cubicBezTo>
                      <a:pt x="372" y="583"/>
                      <a:pt x="431" y="565"/>
                      <a:pt x="484" y="524"/>
                    </a:cubicBezTo>
                    <a:cubicBezTo>
                      <a:pt x="701" y="379"/>
                      <a:pt x="617" y="52"/>
                      <a:pt x="363" y="4"/>
                    </a:cubicBezTo>
                    <a:cubicBezTo>
                      <a:pt x="348" y="2"/>
                      <a:pt x="333" y="0"/>
                      <a:pt x="3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1168567" y="1304666"/>
                <a:ext cx="36506" cy="3031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83" extrusionOk="0">
                    <a:moveTo>
                      <a:pt x="319" y="1"/>
                    </a:moveTo>
                    <a:cubicBezTo>
                      <a:pt x="180" y="1"/>
                      <a:pt x="58" y="103"/>
                      <a:pt x="36" y="246"/>
                    </a:cubicBezTo>
                    <a:cubicBezTo>
                      <a:pt x="0" y="434"/>
                      <a:pt x="151" y="583"/>
                      <a:pt x="315" y="583"/>
                    </a:cubicBezTo>
                    <a:cubicBezTo>
                      <a:pt x="372" y="583"/>
                      <a:pt x="431" y="565"/>
                      <a:pt x="484" y="524"/>
                    </a:cubicBezTo>
                    <a:cubicBezTo>
                      <a:pt x="702" y="379"/>
                      <a:pt x="617" y="40"/>
                      <a:pt x="363" y="4"/>
                    </a:cubicBezTo>
                    <a:cubicBezTo>
                      <a:pt x="348" y="2"/>
                      <a:pt x="334" y="1"/>
                      <a:pt x="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1090720" y="1246892"/>
                <a:ext cx="17577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06" extrusionOk="0">
                    <a:moveTo>
                      <a:pt x="160" y="1"/>
                    </a:moveTo>
                    <a:cubicBezTo>
                      <a:pt x="94" y="1"/>
                      <a:pt x="32" y="39"/>
                      <a:pt x="21" y="123"/>
                    </a:cubicBezTo>
                    <a:cubicBezTo>
                      <a:pt x="1" y="240"/>
                      <a:pt x="89" y="306"/>
                      <a:pt x="176" y="306"/>
                    </a:cubicBezTo>
                    <a:cubicBezTo>
                      <a:pt x="242" y="306"/>
                      <a:pt x="308" y="267"/>
                      <a:pt x="324" y="183"/>
                    </a:cubicBezTo>
                    <a:cubicBezTo>
                      <a:pt x="337" y="67"/>
                      <a:pt x="246" y="1"/>
                      <a:pt x="1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1033934" y="1237947"/>
                <a:ext cx="35622" cy="2693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18" extrusionOk="0">
                    <a:moveTo>
                      <a:pt x="384" y="1"/>
                    </a:moveTo>
                    <a:cubicBezTo>
                      <a:pt x="314" y="1"/>
                      <a:pt x="244" y="30"/>
                      <a:pt x="194" y="89"/>
                    </a:cubicBezTo>
                    <a:lnTo>
                      <a:pt x="182" y="89"/>
                    </a:lnTo>
                    <a:cubicBezTo>
                      <a:pt x="145" y="126"/>
                      <a:pt x="109" y="162"/>
                      <a:pt x="85" y="198"/>
                    </a:cubicBezTo>
                    <a:cubicBezTo>
                      <a:pt x="0" y="295"/>
                      <a:pt x="61" y="452"/>
                      <a:pt x="194" y="476"/>
                    </a:cubicBezTo>
                    <a:lnTo>
                      <a:pt x="339" y="513"/>
                    </a:lnTo>
                    <a:cubicBezTo>
                      <a:pt x="355" y="516"/>
                      <a:pt x="371" y="517"/>
                      <a:pt x="386" y="517"/>
                    </a:cubicBezTo>
                    <a:cubicBezTo>
                      <a:pt x="557" y="517"/>
                      <a:pt x="685" y="340"/>
                      <a:pt x="629" y="174"/>
                    </a:cubicBezTo>
                    <a:cubicBezTo>
                      <a:pt x="587" y="60"/>
                      <a:pt x="485" y="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997273" y="1226975"/>
                <a:ext cx="30213" cy="26833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16" extrusionOk="0">
                    <a:moveTo>
                      <a:pt x="287" y="0"/>
                    </a:moveTo>
                    <a:cubicBezTo>
                      <a:pt x="173" y="0"/>
                      <a:pt x="60" y="67"/>
                      <a:pt x="28" y="216"/>
                    </a:cubicBezTo>
                    <a:cubicBezTo>
                      <a:pt x="1" y="406"/>
                      <a:pt x="149" y="516"/>
                      <a:pt x="297" y="516"/>
                    </a:cubicBezTo>
                    <a:cubicBezTo>
                      <a:pt x="413" y="516"/>
                      <a:pt x="528" y="449"/>
                      <a:pt x="560" y="300"/>
                    </a:cubicBezTo>
                    <a:cubicBezTo>
                      <a:pt x="581" y="110"/>
                      <a:pt x="433" y="0"/>
                      <a:pt x="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1102940" y="1291093"/>
                <a:ext cx="29953" cy="2688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17" extrusionOk="0">
                    <a:moveTo>
                      <a:pt x="281" y="1"/>
                    </a:moveTo>
                    <a:cubicBezTo>
                      <a:pt x="167" y="1"/>
                      <a:pt x="55" y="68"/>
                      <a:pt x="28" y="217"/>
                    </a:cubicBezTo>
                    <a:cubicBezTo>
                      <a:pt x="1" y="407"/>
                      <a:pt x="149" y="517"/>
                      <a:pt x="295" y="517"/>
                    </a:cubicBezTo>
                    <a:cubicBezTo>
                      <a:pt x="409" y="517"/>
                      <a:pt x="522" y="450"/>
                      <a:pt x="548" y="301"/>
                    </a:cubicBezTo>
                    <a:cubicBezTo>
                      <a:pt x="575" y="111"/>
                      <a:pt x="427" y="1"/>
                      <a:pt x="2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966747" y="1202430"/>
                <a:ext cx="29641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08" extrusionOk="0">
                    <a:moveTo>
                      <a:pt x="282" y="0"/>
                    </a:moveTo>
                    <a:cubicBezTo>
                      <a:pt x="171" y="0"/>
                      <a:pt x="61" y="67"/>
                      <a:pt x="34" y="216"/>
                    </a:cubicBezTo>
                    <a:cubicBezTo>
                      <a:pt x="0" y="400"/>
                      <a:pt x="147" y="507"/>
                      <a:pt x="292" y="507"/>
                    </a:cubicBezTo>
                    <a:cubicBezTo>
                      <a:pt x="404" y="507"/>
                      <a:pt x="516" y="443"/>
                      <a:pt x="542" y="301"/>
                    </a:cubicBezTo>
                    <a:cubicBezTo>
                      <a:pt x="569" y="110"/>
                      <a:pt x="425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947247" y="1120736"/>
                <a:ext cx="3375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62" extrusionOk="0">
                    <a:moveTo>
                      <a:pt x="317" y="0"/>
                    </a:moveTo>
                    <a:cubicBezTo>
                      <a:pt x="188" y="0"/>
                      <a:pt x="61" y="74"/>
                      <a:pt x="34" y="239"/>
                    </a:cubicBezTo>
                    <a:cubicBezTo>
                      <a:pt x="0" y="442"/>
                      <a:pt x="168" y="562"/>
                      <a:pt x="332" y="562"/>
                    </a:cubicBezTo>
                    <a:cubicBezTo>
                      <a:pt x="461" y="562"/>
                      <a:pt x="588" y="488"/>
                      <a:pt x="615" y="323"/>
                    </a:cubicBezTo>
                    <a:cubicBezTo>
                      <a:pt x="649" y="120"/>
                      <a:pt x="481" y="0"/>
                      <a:pt x="3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1894460" y="274460"/>
                <a:ext cx="98181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76" extrusionOk="0">
                    <a:moveTo>
                      <a:pt x="1101" y="0"/>
                    </a:moveTo>
                    <a:lnTo>
                      <a:pt x="1101" y="0"/>
                    </a:lnTo>
                    <a:cubicBezTo>
                      <a:pt x="977" y="649"/>
                      <a:pt x="931" y="834"/>
                      <a:pt x="556" y="834"/>
                    </a:cubicBezTo>
                    <a:cubicBezTo>
                      <a:pt x="420" y="834"/>
                      <a:pt x="242" y="810"/>
                      <a:pt x="1" y="775"/>
                    </a:cubicBezTo>
                    <a:lnTo>
                      <a:pt x="1" y="775"/>
                    </a:lnTo>
                    <a:cubicBezTo>
                      <a:pt x="896" y="956"/>
                      <a:pt x="908" y="980"/>
                      <a:pt x="787" y="1875"/>
                    </a:cubicBezTo>
                    <a:cubicBezTo>
                      <a:pt x="912" y="1215"/>
                      <a:pt x="958" y="1035"/>
                      <a:pt x="1339" y="1035"/>
                    </a:cubicBezTo>
                    <a:cubicBezTo>
                      <a:pt x="1473" y="1035"/>
                      <a:pt x="1650" y="1058"/>
                      <a:pt x="1888" y="1089"/>
                    </a:cubicBezTo>
                    <a:cubicBezTo>
                      <a:pt x="993" y="920"/>
                      <a:pt x="981" y="908"/>
                      <a:pt x="11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2130340" y="973311"/>
                <a:ext cx="98233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876" extrusionOk="0">
                    <a:moveTo>
                      <a:pt x="1102" y="1"/>
                    </a:moveTo>
                    <a:cubicBezTo>
                      <a:pt x="977" y="649"/>
                      <a:pt x="931" y="835"/>
                      <a:pt x="556" y="835"/>
                    </a:cubicBezTo>
                    <a:cubicBezTo>
                      <a:pt x="421" y="835"/>
                      <a:pt x="242" y="810"/>
                      <a:pt x="1" y="775"/>
                    </a:cubicBezTo>
                    <a:lnTo>
                      <a:pt x="1" y="775"/>
                    </a:lnTo>
                    <a:cubicBezTo>
                      <a:pt x="896" y="957"/>
                      <a:pt x="920" y="981"/>
                      <a:pt x="787" y="1876"/>
                    </a:cubicBezTo>
                    <a:cubicBezTo>
                      <a:pt x="922" y="1219"/>
                      <a:pt x="970" y="1037"/>
                      <a:pt x="1355" y="1037"/>
                    </a:cubicBezTo>
                    <a:cubicBezTo>
                      <a:pt x="1487" y="1037"/>
                      <a:pt x="1659" y="1059"/>
                      <a:pt x="1888" y="1090"/>
                    </a:cubicBezTo>
                    <a:cubicBezTo>
                      <a:pt x="993" y="920"/>
                      <a:pt x="981" y="896"/>
                      <a:pt x="11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703873" y="1513713"/>
                <a:ext cx="98181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88" extrusionOk="0">
                    <a:moveTo>
                      <a:pt x="1101" y="0"/>
                    </a:moveTo>
                    <a:cubicBezTo>
                      <a:pt x="967" y="661"/>
                      <a:pt x="926" y="841"/>
                      <a:pt x="548" y="841"/>
                    </a:cubicBezTo>
                    <a:cubicBezTo>
                      <a:pt x="414" y="841"/>
                      <a:pt x="238" y="818"/>
                      <a:pt x="0" y="786"/>
                    </a:cubicBezTo>
                    <a:lnTo>
                      <a:pt x="0" y="786"/>
                    </a:lnTo>
                    <a:cubicBezTo>
                      <a:pt x="896" y="956"/>
                      <a:pt x="908" y="980"/>
                      <a:pt x="787" y="1887"/>
                    </a:cubicBezTo>
                    <a:cubicBezTo>
                      <a:pt x="912" y="1226"/>
                      <a:pt x="958" y="1047"/>
                      <a:pt x="1338" y="1047"/>
                    </a:cubicBezTo>
                    <a:cubicBezTo>
                      <a:pt x="1473" y="1047"/>
                      <a:pt x="1650" y="1069"/>
                      <a:pt x="1887" y="1101"/>
                    </a:cubicBezTo>
                    <a:cubicBezTo>
                      <a:pt x="992" y="931"/>
                      <a:pt x="968" y="907"/>
                      <a:pt x="1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1545996" y="1719379"/>
                <a:ext cx="98181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88" extrusionOk="0">
                    <a:moveTo>
                      <a:pt x="1101" y="1"/>
                    </a:moveTo>
                    <a:lnTo>
                      <a:pt x="1101" y="1"/>
                    </a:lnTo>
                    <a:cubicBezTo>
                      <a:pt x="976" y="662"/>
                      <a:pt x="930" y="841"/>
                      <a:pt x="549" y="841"/>
                    </a:cubicBezTo>
                    <a:cubicBezTo>
                      <a:pt x="414" y="841"/>
                      <a:pt x="237" y="819"/>
                      <a:pt x="0" y="787"/>
                    </a:cubicBezTo>
                    <a:lnTo>
                      <a:pt x="0" y="787"/>
                    </a:lnTo>
                    <a:cubicBezTo>
                      <a:pt x="895" y="956"/>
                      <a:pt x="919" y="980"/>
                      <a:pt x="786" y="1888"/>
                    </a:cubicBezTo>
                    <a:cubicBezTo>
                      <a:pt x="911" y="1227"/>
                      <a:pt x="957" y="1047"/>
                      <a:pt x="1338" y="1047"/>
                    </a:cubicBezTo>
                    <a:cubicBezTo>
                      <a:pt x="1473" y="1047"/>
                      <a:pt x="1650" y="1070"/>
                      <a:pt x="1887" y="1101"/>
                    </a:cubicBezTo>
                    <a:cubicBezTo>
                      <a:pt x="992" y="920"/>
                      <a:pt x="980" y="908"/>
                      <a:pt x="1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1212560" y="1663425"/>
                <a:ext cx="97557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88" extrusionOk="0">
                    <a:moveTo>
                      <a:pt x="1102" y="0"/>
                    </a:moveTo>
                    <a:lnTo>
                      <a:pt x="1102" y="0"/>
                    </a:lnTo>
                    <a:cubicBezTo>
                      <a:pt x="968" y="661"/>
                      <a:pt x="926" y="841"/>
                      <a:pt x="548" y="841"/>
                    </a:cubicBezTo>
                    <a:cubicBezTo>
                      <a:pt x="414" y="841"/>
                      <a:pt x="238" y="818"/>
                      <a:pt x="1" y="786"/>
                    </a:cubicBezTo>
                    <a:lnTo>
                      <a:pt x="1" y="786"/>
                    </a:lnTo>
                    <a:cubicBezTo>
                      <a:pt x="896" y="956"/>
                      <a:pt x="908" y="980"/>
                      <a:pt x="775" y="1887"/>
                    </a:cubicBezTo>
                    <a:cubicBezTo>
                      <a:pt x="909" y="1226"/>
                      <a:pt x="957" y="1047"/>
                      <a:pt x="1334" y="1047"/>
                    </a:cubicBezTo>
                    <a:cubicBezTo>
                      <a:pt x="1467" y="1047"/>
                      <a:pt x="1642" y="1069"/>
                      <a:pt x="1876" y="1101"/>
                    </a:cubicBezTo>
                    <a:cubicBezTo>
                      <a:pt x="981" y="932"/>
                      <a:pt x="969" y="907"/>
                      <a:pt x="1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626292" y="1053237"/>
                <a:ext cx="97557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76" extrusionOk="0">
                    <a:moveTo>
                      <a:pt x="1101" y="0"/>
                    </a:moveTo>
                    <a:lnTo>
                      <a:pt x="1101" y="0"/>
                    </a:lnTo>
                    <a:cubicBezTo>
                      <a:pt x="968" y="649"/>
                      <a:pt x="926" y="834"/>
                      <a:pt x="554" y="834"/>
                    </a:cubicBezTo>
                    <a:cubicBezTo>
                      <a:pt x="419" y="834"/>
                      <a:pt x="242" y="810"/>
                      <a:pt x="1" y="774"/>
                    </a:cubicBezTo>
                    <a:lnTo>
                      <a:pt x="1" y="774"/>
                    </a:lnTo>
                    <a:cubicBezTo>
                      <a:pt x="896" y="956"/>
                      <a:pt x="908" y="968"/>
                      <a:pt x="787" y="1875"/>
                    </a:cubicBezTo>
                    <a:cubicBezTo>
                      <a:pt x="912" y="1214"/>
                      <a:pt x="958" y="1035"/>
                      <a:pt x="1334" y="1035"/>
                    </a:cubicBezTo>
                    <a:cubicBezTo>
                      <a:pt x="1467" y="1035"/>
                      <a:pt x="1641" y="1057"/>
                      <a:pt x="1876" y="1089"/>
                    </a:cubicBezTo>
                    <a:cubicBezTo>
                      <a:pt x="993" y="920"/>
                      <a:pt x="968" y="895"/>
                      <a:pt x="1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>
                <a:off x="748964" y="1565246"/>
                <a:ext cx="60427" cy="60479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163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599" y="397"/>
                      <a:pt x="571" y="512"/>
                      <a:pt x="346" y="512"/>
                    </a:cubicBezTo>
                    <a:cubicBezTo>
                      <a:pt x="263" y="512"/>
                      <a:pt x="152" y="496"/>
                      <a:pt x="0" y="473"/>
                    </a:cubicBezTo>
                    <a:lnTo>
                      <a:pt x="0" y="473"/>
                    </a:lnTo>
                    <a:cubicBezTo>
                      <a:pt x="557" y="582"/>
                      <a:pt x="569" y="606"/>
                      <a:pt x="484" y="1162"/>
                    </a:cubicBezTo>
                    <a:cubicBezTo>
                      <a:pt x="564" y="756"/>
                      <a:pt x="592" y="640"/>
                      <a:pt x="818" y="640"/>
                    </a:cubicBezTo>
                    <a:cubicBezTo>
                      <a:pt x="901" y="640"/>
                      <a:pt x="1012" y="656"/>
                      <a:pt x="1162" y="678"/>
                    </a:cubicBezTo>
                    <a:cubicBezTo>
                      <a:pt x="617" y="570"/>
                      <a:pt x="605" y="557"/>
                      <a:pt x="6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>
                <a:off x="1332736" y="987195"/>
                <a:ext cx="60427" cy="60427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162" extrusionOk="0">
                    <a:moveTo>
                      <a:pt x="678" y="0"/>
                    </a:moveTo>
                    <a:cubicBezTo>
                      <a:pt x="598" y="397"/>
                      <a:pt x="570" y="511"/>
                      <a:pt x="346" y="511"/>
                    </a:cubicBezTo>
                    <a:cubicBezTo>
                      <a:pt x="262" y="511"/>
                      <a:pt x="151" y="495"/>
                      <a:pt x="0" y="472"/>
                    </a:cubicBezTo>
                    <a:lnTo>
                      <a:pt x="0" y="472"/>
                    </a:lnTo>
                    <a:cubicBezTo>
                      <a:pt x="557" y="581"/>
                      <a:pt x="569" y="605"/>
                      <a:pt x="484" y="1161"/>
                    </a:cubicBezTo>
                    <a:cubicBezTo>
                      <a:pt x="564" y="755"/>
                      <a:pt x="592" y="639"/>
                      <a:pt x="818" y="639"/>
                    </a:cubicBezTo>
                    <a:cubicBezTo>
                      <a:pt x="901" y="639"/>
                      <a:pt x="1012" y="655"/>
                      <a:pt x="1162" y="677"/>
                    </a:cubicBezTo>
                    <a:cubicBezTo>
                      <a:pt x="617" y="569"/>
                      <a:pt x="605" y="557"/>
                      <a:pt x="6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>
                <a:off x="702422" y="946894"/>
                <a:ext cx="37806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424" y="1"/>
                    </a:moveTo>
                    <a:lnTo>
                      <a:pt x="424" y="1"/>
                    </a:lnTo>
                    <a:cubicBezTo>
                      <a:pt x="370" y="253"/>
                      <a:pt x="349" y="324"/>
                      <a:pt x="203" y="324"/>
                    </a:cubicBezTo>
                    <a:cubicBezTo>
                      <a:pt x="152" y="324"/>
                      <a:pt x="87" y="316"/>
                      <a:pt x="0" y="303"/>
                    </a:cubicBezTo>
                    <a:lnTo>
                      <a:pt x="0" y="303"/>
                    </a:lnTo>
                    <a:cubicBezTo>
                      <a:pt x="339" y="376"/>
                      <a:pt x="351" y="376"/>
                      <a:pt x="303" y="727"/>
                    </a:cubicBezTo>
                    <a:cubicBezTo>
                      <a:pt x="357" y="475"/>
                      <a:pt x="371" y="403"/>
                      <a:pt x="519" y="403"/>
                    </a:cubicBezTo>
                    <a:cubicBezTo>
                      <a:pt x="570" y="403"/>
                      <a:pt x="636" y="412"/>
                      <a:pt x="726" y="424"/>
                    </a:cubicBezTo>
                    <a:cubicBezTo>
                      <a:pt x="375" y="352"/>
                      <a:pt x="375" y="340"/>
                      <a:pt x="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>
                <a:off x="752476" y="2371795"/>
                <a:ext cx="32030" cy="26647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96" extrusionOk="0">
                    <a:moveTo>
                      <a:pt x="250" y="0"/>
                    </a:moveTo>
                    <a:cubicBezTo>
                      <a:pt x="127" y="0"/>
                      <a:pt x="1" y="107"/>
                      <a:pt x="38" y="265"/>
                    </a:cubicBezTo>
                    <a:cubicBezTo>
                      <a:pt x="75" y="356"/>
                      <a:pt x="150" y="396"/>
                      <a:pt x="225" y="396"/>
                    </a:cubicBezTo>
                    <a:cubicBezTo>
                      <a:pt x="349" y="396"/>
                      <a:pt x="475" y="289"/>
                      <a:pt x="438" y="131"/>
                    </a:cubicBezTo>
                    <a:cubicBezTo>
                      <a:pt x="401" y="40"/>
                      <a:pt x="326" y="0"/>
                      <a:pt x="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>
                <a:off x="563323" y="2348849"/>
                <a:ext cx="54168" cy="42056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25" extrusionOk="0">
                    <a:moveTo>
                      <a:pt x="503" y="1"/>
                    </a:moveTo>
                    <a:lnTo>
                      <a:pt x="503" y="13"/>
                    </a:lnTo>
                    <a:cubicBezTo>
                      <a:pt x="482" y="9"/>
                      <a:pt x="461" y="7"/>
                      <a:pt x="442" y="7"/>
                    </a:cubicBezTo>
                    <a:cubicBezTo>
                      <a:pt x="133" y="7"/>
                      <a:pt x="0" y="434"/>
                      <a:pt x="285" y="593"/>
                    </a:cubicBezTo>
                    <a:cubicBezTo>
                      <a:pt x="330" y="614"/>
                      <a:pt x="378" y="624"/>
                      <a:pt x="426" y="624"/>
                    </a:cubicBezTo>
                    <a:cubicBezTo>
                      <a:pt x="543" y="624"/>
                      <a:pt x="657" y="564"/>
                      <a:pt x="708" y="460"/>
                    </a:cubicBezTo>
                    <a:cubicBezTo>
                      <a:pt x="805" y="267"/>
                      <a:pt x="696" y="49"/>
                      <a:pt x="5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>
                <a:off x="638720" y="1908302"/>
                <a:ext cx="35830" cy="2917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61" extrusionOk="0">
                    <a:moveTo>
                      <a:pt x="360" y="1"/>
                    </a:moveTo>
                    <a:cubicBezTo>
                      <a:pt x="183" y="1"/>
                      <a:pt x="1" y="154"/>
                      <a:pt x="76" y="372"/>
                    </a:cubicBezTo>
                    <a:cubicBezTo>
                      <a:pt x="117" y="504"/>
                      <a:pt x="221" y="561"/>
                      <a:pt x="328" y="561"/>
                    </a:cubicBezTo>
                    <a:cubicBezTo>
                      <a:pt x="503" y="561"/>
                      <a:pt x="688" y="408"/>
                      <a:pt x="620" y="190"/>
                    </a:cubicBezTo>
                    <a:cubicBezTo>
                      <a:pt x="575" y="58"/>
                      <a:pt x="468" y="1"/>
                      <a:pt x="3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>
                <a:off x="399408" y="1788594"/>
                <a:ext cx="2293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70" extrusionOk="0">
                    <a:moveTo>
                      <a:pt x="228" y="1"/>
                    </a:moveTo>
                    <a:cubicBezTo>
                      <a:pt x="116" y="1"/>
                      <a:pt x="0" y="101"/>
                      <a:pt x="45" y="242"/>
                    </a:cubicBezTo>
                    <a:cubicBezTo>
                      <a:pt x="73" y="331"/>
                      <a:pt x="143" y="370"/>
                      <a:pt x="214" y="370"/>
                    </a:cubicBezTo>
                    <a:cubicBezTo>
                      <a:pt x="326" y="370"/>
                      <a:pt x="440" y="274"/>
                      <a:pt x="396" y="133"/>
                    </a:cubicBezTo>
                    <a:cubicBezTo>
                      <a:pt x="368" y="40"/>
                      <a:pt x="299" y="1"/>
                      <a:pt x="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406116" y="1590831"/>
                <a:ext cx="14509" cy="1118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15" extrusionOk="0">
                    <a:moveTo>
                      <a:pt x="156" y="1"/>
                    </a:moveTo>
                    <a:cubicBezTo>
                      <a:pt x="78" y="1"/>
                      <a:pt x="1" y="59"/>
                      <a:pt x="1" y="150"/>
                    </a:cubicBezTo>
                    <a:cubicBezTo>
                      <a:pt x="32" y="195"/>
                      <a:pt x="78" y="215"/>
                      <a:pt x="124" y="215"/>
                    </a:cubicBezTo>
                    <a:cubicBezTo>
                      <a:pt x="202" y="215"/>
                      <a:pt x="279" y="157"/>
                      <a:pt x="279" y="65"/>
                    </a:cubicBezTo>
                    <a:cubicBezTo>
                      <a:pt x="248" y="21"/>
                      <a:pt x="201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174656" y="1316678"/>
                <a:ext cx="36714" cy="3203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16" extrusionOk="0">
                    <a:moveTo>
                      <a:pt x="287" y="1"/>
                    </a:moveTo>
                    <a:cubicBezTo>
                      <a:pt x="195" y="1"/>
                      <a:pt x="103" y="50"/>
                      <a:pt x="61" y="136"/>
                    </a:cubicBezTo>
                    <a:cubicBezTo>
                      <a:pt x="12" y="233"/>
                      <a:pt x="0" y="341"/>
                      <a:pt x="36" y="438"/>
                    </a:cubicBezTo>
                    <a:cubicBezTo>
                      <a:pt x="54" y="564"/>
                      <a:pt x="152" y="615"/>
                      <a:pt x="263" y="615"/>
                    </a:cubicBezTo>
                    <a:cubicBezTo>
                      <a:pt x="463" y="615"/>
                      <a:pt x="706" y="451"/>
                      <a:pt x="605" y="257"/>
                    </a:cubicBezTo>
                    <a:cubicBezTo>
                      <a:pt x="557" y="160"/>
                      <a:pt x="496" y="75"/>
                      <a:pt x="399" y="27"/>
                    </a:cubicBezTo>
                    <a:cubicBezTo>
                      <a:pt x="364" y="9"/>
                      <a:pt x="326" y="1"/>
                      <a:pt x="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262123" y="1174349"/>
                <a:ext cx="56631" cy="5439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046" extrusionOk="0">
                    <a:moveTo>
                      <a:pt x="565" y="1"/>
                    </a:moveTo>
                    <a:cubicBezTo>
                      <a:pt x="258" y="1"/>
                      <a:pt x="1" y="302"/>
                      <a:pt x="108" y="635"/>
                    </a:cubicBezTo>
                    <a:cubicBezTo>
                      <a:pt x="157" y="804"/>
                      <a:pt x="266" y="937"/>
                      <a:pt x="423" y="998"/>
                    </a:cubicBezTo>
                    <a:cubicBezTo>
                      <a:pt x="484" y="1030"/>
                      <a:pt x="550" y="1046"/>
                      <a:pt x="614" y="1046"/>
                    </a:cubicBezTo>
                    <a:cubicBezTo>
                      <a:pt x="767" y="1046"/>
                      <a:pt x="915" y="961"/>
                      <a:pt x="991" y="816"/>
                    </a:cubicBezTo>
                    <a:cubicBezTo>
                      <a:pt x="1076" y="671"/>
                      <a:pt x="1088" y="502"/>
                      <a:pt x="1028" y="333"/>
                    </a:cubicBezTo>
                    <a:cubicBezTo>
                      <a:pt x="991" y="224"/>
                      <a:pt x="907" y="115"/>
                      <a:pt x="786" y="54"/>
                    </a:cubicBezTo>
                    <a:cubicBezTo>
                      <a:pt x="712" y="17"/>
                      <a:pt x="637" y="1"/>
                      <a:pt x="5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145275" y="1074818"/>
                <a:ext cx="53771" cy="41394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96" extrusionOk="0">
                    <a:moveTo>
                      <a:pt x="580" y="1"/>
                    </a:moveTo>
                    <a:cubicBezTo>
                      <a:pt x="491" y="1"/>
                      <a:pt x="400" y="28"/>
                      <a:pt x="323" y="81"/>
                    </a:cubicBezTo>
                    <a:cubicBezTo>
                      <a:pt x="0" y="296"/>
                      <a:pt x="162" y="795"/>
                      <a:pt x="539" y="795"/>
                    </a:cubicBezTo>
                    <a:cubicBezTo>
                      <a:pt x="544" y="795"/>
                      <a:pt x="548" y="795"/>
                      <a:pt x="553" y="795"/>
                    </a:cubicBezTo>
                    <a:cubicBezTo>
                      <a:pt x="511" y="789"/>
                      <a:pt x="496" y="786"/>
                      <a:pt x="505" y="786"/>
                    </a:cubicBezTo>
                    <a:cubicBezTo>
                      <a:pt x="514" y="786"/>
                      <a:pt x="547" y="789"/>
                      <a:pt x="601" y="795"/>
                    </a:cubicBezTo>
                    <a:cubicBezTo>
                      <a:pt x="644" y="795"/>
                      <a:pt x="686" y="786"/>
                      <a:pt x="720" y="767"/>
                    </a:cubicBezTo>
                    <a:lnTo>
                      <a:pt x="720" y="767"/>
                    </a:lnTo>
                    <a:cubicBezTo>
                      <a:pt x="896" y="734"/>
                      <a:pt x="1034" y="612"/>
                      <a:pt x="1025" y="396"/>
                    </a:cubicBezTo>
                    <a:cubicBezTo>
                      <a:pt x="1025" y="323"/>
                      <a:pt x="1001" y="251"/>
                      <a:pt x="952" y="190"/>
                    </a:cubicBezTo>
                    <a:cubicBezTo>
                      <a:pt x="918" y="145"/>
                      <a:pt x="873" y="99"/>
                      <a:pt x="818" y="74"/>
                    </a:cubicBezTo>
                    <a:lnTo>
                      <a:pt x="818" y="74"/>
                    </a:lnTo>
                    <a:cubicBezTo>
                      <a:pt x="748" y="25"/>
                      <a:pt x="665" y="1"/>
                      <a:pt x="5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271379" y="991719"/>
                <a:ext cx="53043" cy="4513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868" extrusionOk="0">
                    <a:moveTo>
                      <a:pt x="538" y="1"/>
                    </a:moveTo>
                    <a:cubicBezTo>
                      <a:pt x="386" y="1"/>
                      <a:pt x="232" y="78"/>
                      <a:pt x="148" y="240"/>
                    </a:cubicBezTo>
                    <a:cubicBezTo>
                      <a:pt x="0" y="535"/>
                      <a:pt x="230" y="867"/>
                      <a:pt x="540" y="867"/>
                    </a:cubicBezTo>
                    <a:cubicBezTo>
                      <a:pt x="585" y="867"/>
                      <a:pt x="632" y="860"/>
                      <a:pt x="680" y="845"/>
                    </a:cubicBezTo>
                    <a:cubicBezTo>
                      <a:pt x="898" y="772"/>
                      <a:pt x="1019" y="530"/>
                      <a:pt x="959" y="300"/>
                    </a:cubicBezTo>
                    <a:cubicBezTo>
                      <a:pt x="894" y="105"/>
                      <a:pt x="716" y="1"/>
                      <a:pt x="5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178868" y="860987"/>
                <a:ext cx="46750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67" extrusionOk="0">
                    <a:moveTo>
                      <a:pt x="476" y="1"/>
                    </a:moveTo>
                    <a:cubicBezTo>
                      <a:pt x="341" y="1"/>
                      <a:pt x="205" y="71"/>
                      <a:pt x="137" y="213"/>
                    </a:cubicBezTo>
                    <a:cubicBezTo>
                      <a:pt x="0" y="476"/>
                      <a:pt x="202" y="766"/>
                      <a:pt x="471" y="766"/>
                    </a:cubicBezTo>
                    <a:cubicBezTo>
                      <a:pt x="512" y="766"/>
                      <a:pt x="554" y="760"/>
                      <a:pt x="597" y="746"/>
                    </a:cubicBezTo>
                    <a:cubicBezTo>
                      <a:pt x="790" y="673"/>
                      <a:pt x="899" y="467"/>
                      <a:pt x="838" y="262"/>
                    </a:cubicBezTo>
                    <a:cubicBezTo>
                      <a:pt x="781" y="89"/>
                      <a:pt x="629" y="1"/>
                      <a:pt x="4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327801" y="853031"/>
                <a:ext cx="19553" cy="1606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09" extrusionOk="0">
                    <a:moveTo>
                      <a:pt x="199" y="1"/>
                    </a:moveTo>
                    <a:cubicBezTo>
                      <a:pt x="101" y="1"/>
                      <a:pt x="1" y="82"/>
                      <a:pt x="31" y="209"/>
                    </a:cubicBezTo>
                    <a:cubicBezTo>
                      <a:pt x="63" y="278"/>
                      <a:pt x="123" y="309"/>
                      <a:pt x="183" y="309"/>
                    </a:cubicBezTo>
                    <a:cubicBezTo>
                      <a:pt x="280" y="309"/>
                      <a:pt x="375" y="228"/>
                      <a:pt x="345" y="100"/>
                    </a:cubicBezTo>
                    <a:cubicBezTo>
                      <a:pt x="318" y="31"/>
                      <a:pt x="259" y="1"/>
                      <a:pt x="1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>
                <a:off x="304972" y="719958"/>
                <a:ext cx="40718" cy="3312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37" extrusionOk="0">
                    <a:moveTo>
                      <a:pt x="407" y="0"/>
                    </a:moveTo>
                    <a:cubicBezTo>
                      <a:pt x="207" y="0"/>
                      <a:pt x="0" y="173"/>
                      <a:pt x="83" y="421"/>
                    </a:cubicBezTo>
                    <a:cubicBezTo>
                      <a:pt x="133" y="573"/>
                      <a:pt x="253" y="637"/>
                      <a:pt x="375" y="637"/>
                    </a:cubicBezTo>
                    <a:cubicBezTo>
                      <a:pt x="576" y="637"/>
                      <a:pt x="782" y="464"/>
                      <a:pt x="700" y="216"/>
                    </a:cubicBezTo>
                    <a:cubicBezTo>
                      <a:pt x="649" y="65"/>
                      <a:pt x="530" y="0"/>
                      <a:pt x="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>
                <a:off x="340802" y="632128"/>
                <a:ext cx="39730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64" h="628" extrusionOk="0">
                    <a:moveTo>
                      <a:pt x="399" y="1"/>
                    </a:moveTo>
                    <a:cubicBezTo>
                      <a:pt x="202" y="1"/>
                      <a:pt x="1" y="169"/>
                      <a:pt x="83" y="417"/>
                    </a:cubicBezTo>
                    <a:cubicBezTo>
                      <a:pt x="129" y="564"/>
                      <a:pt x="245" y="627"/>
                      <a:pt x="364" y="627"/>
                    </a:cubicBezTo>
                    <a:cubicBezTo>
                      <a:pt x="559" y="627"/>
                      <a:pt x="763" y="459"/>
                      <a:pt x="688" y="211"/>
                    </a:cubicBezTo>
                    <a:cubicBezTo>
                      <a:pt x="638" y="64"/>
                      <a:pt x="519" y="1"/>
                      <a:pt x="3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>
                <a:off x="1395450" y="538160"/>
                <a:ext cx="29953" cy="2470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75" extrusionOk="0">
                    <a:moveTo>
                      <a:pt x="297" y="1"/>
                    </a:moveTo>
                    <a:cubicBezTo>
                      <a:pt x="149" y="1"/>
                      <a:pt x="0" y="127"/>
                      <a:pt x="52" y="313"/>
                    </a:cubicBezTo>
                    <a:cubicBezTo>
                      <a:pt x="95" y="425"/>
                      <a:pt x="188" y="474"/>
                      <a:pt x="281" y="474"/>
                    </a:cubicBezTo>
                    <a:cubicBezTo>
                      <a:pt x="428" y="474"/>
                      <a:pt x="576" y="352"/>
                      <a:pt x="524" y="167"/>
                    </a:cubicBezTo>
                    <a:cubicBezTo>
                      <a:pt x="482" y="51"/>
                      <a:pt x="389" y="1"/>
                      <a:pt x="2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>
                <a:off x="1460817" y="514188"/>
                <a:ext cx="27509" cy="2303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43" extrusionOk="0">
                    <a:moveTo>
                      <a:pt x="275" y="0"/>
                    </a:moveTo>
                    <a:cubicBezTo>
                      <a:pt x="139" y="0"/>
                      <a:pt x="1" y="117"/>
                      <a:pt x="53" y="290"/>
                    </a:cubicBezTo>
                    <a:cubicBezTo>
                      <a:pt x="91" y="396"/>
                      <a:pt x="174" y="443"/>
                      <a:pt x="258" y="443"/>
                    </a:cubicBezTo>
                    <a:cubicBezTo>
                      <a:pt x="393" y="443"/>
                      <a:pt x="529" y="323"/>
                      <a:pt x="477" y="145"/>
                    </a:cubicBezTo>
                    <a:cubicBezTo>
                      <a:pt x="440" y="44"/>
                      <a:pt x="358" y="0"/>
                      <a:pt x="2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>
                <a:off x="1348961" y="443413"/>
                <a:ext cx="39314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28" extrusionOk="0">
                    <a:moveTo>
                      <a:pt x="394" y="1"/>
                    </a:moveTo>
                    <a:cubicBezTo>
                      <a:pt x="200" y="1"/>
                      <a:pt x="0" y="169"/>
                      <a:pt x="75" y="417"/>
                    </a:cubicBezTo>
                    <a:cubicBezTo>
                      <a:pt x="121" y="564"/>
                      <a:pt x="237" y="627"/>
                      <a:pt x="356" y="627"/>
                    </a:cubicBezTo>
                    <a:cubicBezTo>
                      <a:pt x="551" y="627"/>
                      <a:pt x="755" y="459"/>
                      <a:pt x="680" y="211"/>
                    </a:cubicBezTo>
                    <a:cubicBezTo>
                      <a:pt x="630" y="64"/>
                      <a:pt x="513" y="1"/>
                      <a:pt x="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>
                <a:off x="1466433" y="733427"/>
                <a:ext cx="21425" cy="17317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33" extrusionOk="0">
                    <a:moveTo>
                      <a:pt x="210" y="1"/>
                    </a:moveTo>
                    <a:cubicBezTo>
                      <a:pt x="103" y="1"/>
                      <a:pt x="0" y="89"/>
                      <a:pt x="30" y="223"/>
                    </a:cubicBezTo>
                    <a:cubicBezTo>
                      <a:pt x="62" y="300"/>
                      <a:pt x="126" y="333"/>
                      <a:pt x="191" y="333"/>
                    </a:cubicBezTo>
                    <a:cubicBezTo>
                      <a:pt x="300" y="333"/>
                      <a:pt x="411" y="242"/>
                      <a:pt x="381" y="114"/>
                    </a:cubicBezTo>
                    <a:cubicBezTo>
                      <a:pt x="344" y="35"/>
                      <a:pt x="276" y="1"/>
                      <a:pt x="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561180" y="723703"/>
                <a:ext cx="40094" cy="3291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33" extrusionOk="0">
                    <a:moveTo>
                      <a:pt x="399" y="1"/>
                    </a:moveTo>
                    <a:cubicBezTo>
                      <a:pt x="203" y="1"/>
                      <a:pt x="0" y="174"/>
                      <a:pt x="83" y="422"/>
                    </a:cubicBezTo>
                    <a:cubicBezTo>
                      <a:pt x="134" y="569"/>
                      <a:pt x="252" y="632"/>
                      <a:pt x="373" y="632"/>
                    </a:cubicBezTo>
                    <a:cubicBezTo>
                      <a:pt x="569" y="632"/>
                      <a:pt x="770" y="464"/>
                      <a:pt x="688" y="216"/>
                    </a:cubicBezTo>
                    <a:cubicBezTo>
                      <a:pt x="638" y="65"/>
                      <a:pt x="519" y="1"/>
                      <a:pt x="3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549844" y="916421"/>
                <a:ext cx="11805" cy="977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8" extrusionOk="0">
                    <a:moveTo>
                      <a:pt x="114" y="1"/>
                    </a:moveTo>
                    <a:cubicBezTo>
                      <a:pt x="57" y="1"/>
                      <a:pt x="0" y="52"/>
                      <a:pt x="23" y="127"/>
                    </a:cubicBezTo>
                    <a:cubicBezTo>
                      <a:pt x="37" y="169"/>
                      <a:pt x="73" y="188"/>
                      <a:pt x="109" y="188"/>
                    </a:cubicBezTo>
                    <a:cubicBezTo>
                      <a:pt x="167" y="188"/>
                      <a:pt x="227" y="141"/>
                      <a:pt x="204" y="67"/>
                    </a:cubicBezTo>
                    <a:cubicBezTo>
                      <a:pt x="186" y="21"/>
                      <a:pt x="150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502626" y="913977"/>
                <a:ext cx="28913" cy="24233"/>
              </a:xfrm>
              <a:custGeom>
                <a:avLst/>
                <a:gdLst/>
                <a:ahLst/>
                <a:cxnLst/>
                <a:rect l="l" t="t" r="r" b="b"/>
                <a:pathLst>
                  <a:path w="556" h="466" extrusionOk="0">
                    <a:moveTo>
                      <a:pt x="281" y="1"/>
                    </a:moveTo>
                    <a:cubicBezTo>
                      <a:pt x="141" y="1"/>
                      <a:pt x="1" y="122"/>
                      <a:pt x="60" y="307"/>
                    </a:cubicBezTo>
                    <a:cubicBezTo>
                      <a:pt x="92" y="418"/>
                      <a:pt x="178" y="466"/>
                      <a:pt x="265" y="466"/>
                    </a:cubicBezTo>
                    <a:cubicBezTo>
                      <a:pt x="407" y="466"/>
                      <a:pt x="555" y="342"/>
                      <a:pt x="495" y="162"/>
                    </a:cubicBezTo>
                    <a:cubicBezTo>
                      <a:pt x="458" y="49"/>
                      <a:pt x="369" y="1"/>
                      <a:pt x="2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1501430" y="787509"/>
                <a:ext cx="40094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28" extrusionOk="0">
                    <a:moveTo>
                      <a:pt x="398" y="1"/>
                    </a:moveTo>
                    <a:cubicBezTo>
                      <a:pt x="202" y="1"/>
                      <a:pt x="0" y="169"/>
                      <a:pt x="83" y="417"/>
                    </a:cubicBezTo>
                    <a:cubicBezTo>
                      <a:pt x="133" y="564"/>
                      <a:pt x="252" y="627"/>
                      <a:pt x="373" y="627"/>
                    </a:cubicBezTo>
                    <a:cubicBezTo>
                      <a:pt x="569" y="627"/>
                      <a:pt x="770" y="459"/>
                      <a:pt x="688" y="211"/>
                    </a:cubicBezTo>
                    <a:cubicBezTo>
                      <a:pt x="637" y="64"/>
                      <a:pt x="518" y="1"/>
                      <a:pt x="3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1600754" y="826146"/>
                <a:ext cx="34166" cy="28497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48" extrusionOk="0">
                    <a:moveTo>
                      <a:pt x="339" y="1"/>
                    </a:moveTo>
                    <a:cubicBezTo>
                      <a:pt x="169" y="1"/>
                      <a:pt x="1" y="148"/>
                      <a:pt x="60" y="363"/>
                    </a:cubicBezTo>
                    <a:cubicBezTo>
                      <a:pt x="106" y="493"/>
                      <a:pt x="209" y="548"/>
                      <a:pt x="313" y="548"/>
                    </a:cubicBezTo>
                    <a:cubicBezTo>
                      <a:pt x="483" y="548"/>
                      <a:pt x="657" y="403"/>
                      <a:pt x="604" y="194"/>
                    </a:cubicBezTo>
                    <a:cubicBezTo>
                      <a:pt x="553" y="59"/>
                      <a:pt x="446" y="1"/>
                      <a:pt x="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520047" y="1039821"/>
                <a:ext cx="38066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383" y="1"/>
                    </a:moveTo>
                    <a:cubicBezTo>
                      <a:pt x="195" y="1"/>
                      <a:pt x="1" y="159"/>
                      <a:pt x="76" y="391"/>
                    </a:cubicBezTo>
                    <a:cubicBezTo>
                      <a:pt x="121" y="533"/>
                      <a:pt x="233" y="594"/>
                      <a:pt x="348" y="594"/>
                    </a:cubicBezTo>
                    <a:cubicBezTo>
                      <a:pt x="536" y="594"/>
                      <a:pt x="731" y="431"/>
                      <a:pt x="656" y="198"/>
                    </a:cubicBezTo>
                    <a:cubicBezTo>
                      <a:pt x="610" y="60"/>
                      <a:pt x="498" y="1"/>
                      <a:pt x="3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447816" y="1079238"/>
                <a:ext cx="38274" cy="31722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10" extrusionOk="0">
                    <a:moveTo>
                      <a:pt x="396" y="1"/>
                    </a:moveTo>
                    <a:cubicBezTo>
                      <a:pt x="361" y="1"/>
                      <a:pt x="326" y="7"/>
                      <a:pt x="291" y="20"/>
                    </a:cubicBezTo>
                    <a:cubicBezTo>
                      <a:pt x="25" y="93"/>
                      <a:pt x="1" y="444"/>
                      <a:pt x="243" y="577"/>
                    </a:cubicBezTo>
                    <a:cubicBezTo>
                      <a:pt x="288" y="600"/>
                      <a:pt x="335" y="610"/>
                      <a:pt x="380" y="610"/>
                    </a:cubicBezTo>
                    <a:cubicBezTo>
                      <a:pt x="573" y="610"/>
                      <a:pt x="735" y="418"/>
                      <a:pt x="666" y="202"/>
                    </a:cubicBezTo>
                    <a:cubicBezTo>
                      <a:pt x="629" y="79"/>
                      <a:pt x="517" y="1"/>
                      <a:pt x="3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516199" y="1127028"/>
                <a:ext cx="28133" cy="2350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52" extrusionOk="0">
                    <a:moveTo>
                      <a:pt x="280" y="1"/>
                    </a:moveTo>
                    <a:cubicBezTo>
                      <a:pt x="142" y="1"/>
                      <a:pt x="1" y="120"/>
                      <a:pt x="53" y="299"/>
                    </a:cubicBezTo>
                    <a:cubicBezTo>
                      <a:pt x="90" y="406"/>
                      <a:pt x="175" y="452"/>
                      <a:pt x="261" y="452"/>
                    </a:cubicBezTo>
                    <a:cubicBezTo>
                      <a:pt x="400" y="452"/>
                      <a:pt x="541" y="333"/>
                      <a:pt x="488" y="154"/>
                    </a:cubicBezTo>
                    <a:cubicBezTo>
                      <a:pt x="451" y="47"/>
                      <a:pt x="366" y="1"/>
                      <a:pt x="2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424728" y="1180694"/>
                <a:ext cx="28913" cy="2376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457" extrusionOk="0">
                    <a:moveTo>
                      <a:pt x="296" y="1"/>
                    </a:moveTo>
                    <a:cubicBezTo>
                      <a:pt x="149" y="1"/>
                      <a:pt x="0" y="126"/>
                      <a:pt x="46" y="307"/>
                    </a:cubicBezTo>
                    <a:cubicBezTo>
                      <a:pt x="91" y="412"/>
                      <a:pt x="177" y="456"/>
                      <a:pt x="264" y="456"/>
                    </a:cubicBezTo>
                    <a:cubicBezTo>
                      <a:pt x="409" y="456"/>
                      <a:pt x="555" y="332"/>
                      <a:pt x="518" y="150"/>
                    </a:cubicBezTo>
                    <a:cubicBezTo>
                      <a:pt x="472" y="46"/>
                      <a:pt x="384" y="1"/>
                      <a:pt x="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68202" y="1196502"/>
                <a:ext cx="33490" cy="2802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39" extrusionOk="0">
                    <a:moveTo>
                      <a:pt x="333" y="0"/>
                    </a:moveTo>
                    <a:cubicBezTo>
                      <a:pt x="169" y="0"/>
                      <a:pt x="1" y="145"/>
                      <a:pt x="68" y="354"/>
                    </a:cubicBezTo>
                    <a:cubicBezTo>
                      <a:pt x="110" y="483"/>
                      <a:pt x="210" y="539"/>
                      <a:pt x="311" y="539"/>
                    </a:cubicBezTo>
                    <a:cubicBezTo>
                      <a:pt x="475" y="539"/>
                      <a:pt x="644" y="394"/>
                      <a:pt x="576" y="185"/>
                    </a:cubicBezTo>
                    <a:cubicBezTo>
                      <a:pt x="535" y="55"/>
                      <a:pt x="435" y="0"/>
                      <a:pt x="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291083" y="1247724"/>
                <a:ext cx="37390" cy="306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589" extrusionOk="0">
                    <a:moveTo>
                      <a:pt x="374" y="1"/>
                    </a:moveTo>
                    <a:cubicBezTo>
                      <a:pt x="190" y="1"/>
                      <a:pt x="1" y="160"/>
                      <a:pt x="75" y="385"/>
                    </a:cubicBezTo>
                    <a:cubicBezTo>
                      <a:pt x="122" y="528"/>
                      <a:pt x="232" y="588"/>
                      <a:pt x="345" y="588"/>
                    </a:cubicBezTo>
                    <a:cubicBezTo>
                      <a:pt x="529" y="588"/>
                      <a:pt x="719" y="429"/>
                      <a:pt x="644" y="204"/>
                    </a:cubicBezTo>
                    <a:cubicBezTo>
                      <a:pt x="598" y="61"/>
                      <a:pt x="487" y="1"/>
                      <a:pt x="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1232633" y="1311270"/>
                <a:ext cx="22829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8" extrusionOk="0">
                    <a:moveTo>
                      <a:pt x="226" y="1"/>
                    </a:moveTo>
                    <a:cubicBezTo>
                      <a:pt x="113" y="1"/>
                      <a:pt x="1" y="97"/>
                      <a:pt x="38" y="240"/>
                    </a:cubicBezTo>
                    <a:cubicBezTo>
                      <a:pt x="70" y="322"/>
                      <a:pt x="139" y="358"/>
                      <a:pt x="208" y="358"/>
                    </a:cubicBezTo>
                    <a:cubicBezTo>
                      <a:pt x="322" y="358"/>
                      <a:pt x="439" y="262"/>
                      <a:pt x="401" y="119"/>
                    </a:cubicBezTo>
                    <a:cubicBezTo>
                      <a:pt x="364" y="36"/>
                      <a:pt x="295" y="1"/>
                      <a:pt x="2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132737" y="1319382"/>
                <a:ext cx="16901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4" extrusionOk="0">
                    <a:moveTo>
                      <a:pt x="175" y="1"/>
                    </a:moveTo>
                    <a:cubicBezTo>
                      <a:pt x="89" y="1"/>
                      <a:pt x="1" y="74"/>
                      <a:pt x="24" y="181"/>
                    </a:cubicBezTo>
                    <a:cubicBezTo>
                      <a:pt x="50" y="239"/>
                      <a:pt x="100" y="264"/>
                      <a:pt x="151" y="264"/>
                    </a:cubicBezTo>
                    <a:cubicBezTo>
                      <a:pt x="237" y="264"/>
                      <a:pt x="325" y="191"/>
                      <a:pt x="302" y="84"/>
                    </a:cubicBezTo>
                    <a:cubicBezTo>
                      <a:pt x="275" y="26"/>
                      <a:pt x="225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993840" y="1259632"/>
                <a:ext cx="24181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89" extrusionOk="0">
                    <a:moveTo>
                      <a:pt x="241" y="0"/>
                    </a:moveTo>
                    <a:cubicBezTo>
                      <a:pt x="122" y="0"/>
                      <a:pt x="1" y="103"/>
                      <a:pt x="45" y="253"/>
                    </a:cubicBezTo>
                    <a:cubicBezTo>
                      <a:pt x="78" y="347"/>
                      <a:pt x="154" y="388"/>
                      <a:pt x="229" y="388"/>
                    </a:cubicBezTo>
                    <a:cubicBezTo>
                      <a:pt x="347" y="388"/>
                      <a:pt x="465" y="287"/>
                      <a:pt x="420" y="132"/>
                    </a:cubicBezTo>
                    <a:cubicBezTo>
                      <a:pt x="388" y="40"/>
                      <a:pt x="315" y="0"/>
                      <a:pt x="2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931802" y="1209191"/>
                <a:ext cx="28809" cy="25481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90" extrusionOk="0">
                    <a:moveTo>
                      <a:pt x="281" y="0"/>
                    </a:moveTo>
                    <a:cubicBezTo>
                      <a:pt x="142" y="0"/>
                      <a:pt x="1" y="124"/>
                      <a:pt x="53" y="304"/>
                    </a:cubicBezTo>
                    <a:lnTo>
                      <a:pt x="77" y="340"/>
                    </a:lnTo>
                    <a:cubicBezTo>
                      <a:pt x="109" y="445"/>
                      <a:pt x="189" y="490"/>
                      <a:pt x="272" y="490"/>
                    </a:cubicBezTo>
                    <a:cubicBezTo>
                      <a:pt x="409" y="490"/>
                      <a:pt x="553" y="368"/>
                      <a:pt x="501" y="195"/>
                    </a:cubicBezTo>
                    <a:lnTo>
                      <a:pt x="488" y="158"/>
                    </a:lnTo>
                    <a:cubicBezTo>
                      <a:pt x="452" y="48"/>
                      <a:pt x="367" y="0"/>
                      <a:pt x="2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906217" y="1173517"/>
                <a:ext cx="676" cy="83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6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14"/>
                      <a:pt x="2" y="15"/>
                      <a:pt x="4" y="15"/>
                    </a:cubicBezTo>
                    <a:cubicBezTo>
                      <a:pt x="7" y="15"/>
                      <a:pt x="13" y="10"/>
                      <a:pt x="13" y="10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851303" y="1084074"/>
                <a:ext cx="26261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424" extrusionOk="0">
                    <a:moveTo>
                      <a:pt x="262" y="0"/>
                    </a:moveTo>
                    <a:cubicBezTo>
                      <a:pt x="133" y="0"/>
                      <a:pt x="0" y="114"/>
                      <a:pt x="53" y="278"/>
                    </a:cubicBezTo>
                    <a:cubicBezTo>
                      <a:pt x="85" y="380"/>
                      <a:pt x="163" y="423"/>
                      <a:pt x="243" y="423"/>
                    </a:cubicBezTo>
                    <a:cubicBezTo>
                      <a:pt x="372" y="423"/>
                      <a:pt x="504" y="310"/>
                      <a:pt x="452" y="145"/>
                    </a:cubicBezTo>
                    <a:cubicBezTo>
                      <a:pt x="419" y="43"/>
                      <a:pt x="341" y="0"/>
                      <a:pt x="2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837679" y="1022088"/>
                <a:ext cx="30213" cy="24909"/>
              </a:xfrm>
              <a:custGeom>
                <a:avLst/>
                <a:gdLst/>
                <a:ahLst/>
                <a:cxnLst/>
                <a:rect l="l" t="t" r="r" b="b"/>
                <a:pathLst>
                  <a:path w="581" h="479" extrusionOk="0">
                    <a:moveTo>
                      <a:pt x="299" y="1"/>
                    </a:moveTo>
                    <a:cubicBezTo>
                      <a:pt x="151" y="1"/>
                      <a:pt x="0" y="133"/>
                      <a:pt x="61" y="321"/>
                    </a:cubicBezTo>
                    <a:cubicBezTo>
                      <a:pt x="97" y="431"/>
                      <a:pt x="186" y="479"/>
                      <a:pt x="277" y="479"/>
                    </a:cubicBezTo>
                    <a:cubicBezTo>
                      <a:pt x="426" y="479"/>
                      <a:pt x="580" y="351"/>
                      <a:pt x="520" y="164"/>
                    </a:cubicBezTo>
                    <a:cubicBezTo>
                      <a:pt x="479" y="50"/>
                      <a:pt x="390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855828" y="952666"/>
                <a:ext cx="28497" cy="2360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54" extrusionOk="0">
                    <a:moveTo>
                      <a:pt x="291" y="0"/>
                    </a:moveTo>
                    <a:cubicBezTo>
                      <a:pt x="146" y="0"/>
                      <a:pt x="0" y="120"/>
                      <a:pt x="38" y="301"/>
                    </a:cubicBezTo>
                    <a:cubicBezTo>
                      <a:pt x="84" y="407"/>
                      <a:pt x="172" y="453"/>
                      <a:pt x="261" y="453"/>
                    </a:cubicBezTo>
                    <a:cubicBezTo>
                      <a:pt x="404" y="453"/>
                      <a:pt x="547" y="331"/>
                      <a:pt x="510" y="144"/>
                    </a:cubicBezTo>
                    <a:cubicBezTo>
                      <a:pt x="464" y="44"/>
                      <a:pt x="378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300500" y="1591819"/>
                <a:ext cx="29901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80" extrusionOk="0">
                    <a:moveTo>
                      <a:pt x="290" y="1"/>
                    </a:moveTo>
                    <a:cubicBezTo>
                      <a:pt x="146" y="1"/>
                      <a:pt x="1" y="127"/>
                      <a:pt x="60" y="313"/>
                    </a:cubicBezTo>
                    <a:cubicBezTo>
                      <a:pt x="97" y="429"/>
                      <a:pt x="189" y="479"/>
                      <a:pt x="281" y="479"/>
                    </a:cubicBezTo>
                    <a:cubicBezTo>
                      <a:pt x="427" y="479"/>
                      <a:pt x="574" y="353"/>
                      <a:pt x="508" y="167"/>
                    </a:cubicBezTo>
                    <a:cubicBezTo>
                      <a:pt x="470" y="51"/>
                      <a:pt x="380" y="1"/>
                      <a:pt x="2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303776" y="1385684"/>
                <a:ext cx="22933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4" extrusionOk="0">
                    <a:moveTo>
                      <a:pt x="227" y="0"/>
                    </a:moveTo>
                    <a:cubicBezTo>
                      <a:pt x="115" y="0"/>
                      <a:pt x="1" y="95"/>
                      <a:pt x="45" y="236"/>
                    </a:cubicBezTo>
                    <a:cubicBezTo>
                      <a:pt x="78" y="325"/>
                      <a:pt x="149" y="364"/>
                      <a:pt x="220" y="364"/>
                    </a:cubicBezTo>
                    <a:cubicBezTo>
                      <a:pt x="331" y="364"/>
                      <a:pt x="441" y="268"/>
                      <a:pt x="396" y="127"/>
                    </a:cubicBezTo>
                    <a:cubicBezTo>
                      <a:pt x="368" y="38"/>
                      <a:pt x="298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186512" y="1199310"/>
                <a:ext cx="22829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8" extrusionOk="0">
                    <a:moveTo>
                      <a:pt x="231" y="1"/>
                    </a:moveTo>
                    <a:cubicBezTo>
                      <a:pt x="117" y="1"/>
                      <a:pt x="1" y="97"/>
                      <a:pt x="38" y="240"/>
                    </a:cubicBezTo>
                    <a:cubicBezTo>
                      <a:pt x="70" y="322"/>
                      <a:pt x="139" y="358"/>
                      <a:pt x="208" y="358"/>
                    </a:cubicBezTo>
                    <a:cubicBezTo>
                      <a:pt x="322" y="358"/>
                      <a:pt x="439" y="262"/>
                      <a:pt x="401" y="119"/>
                    </a:cubicBezTo>
                    <a:cubicBezTo>
                      <a:pt x="369" y="36"/>
                      <a:pt x="301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231650" y="1039561"/>
                <a:ext cx="31097" cy="24649"/>
              </a:xfrm>
              <a:custGeom>
                <a:avLst/>
                <a:gdLst/>
                <a:ahLst/>
                <a:cxnLst/>
                <a:rect l="l" t="t" r="r" b="b"/>
                <a:pathLst>
                  <a:path w="598" h="474" extrusionOk="0">
                    <a:moveTo>
                      <a:pt x="359" y="1"/>
                    </a:moveTo>
                    <a:cubicBezTo>
                      <a:pt x="163" y="1"/>
                      <a:pt x="1" y="418"/>
                      <a:pt x="247" y="469"/>
                    </a:cubicBezTo>
                    <a:cubicBezTo>
                      <a:pt x="265" y="472"/>
                      <a:pt x="282" y="474"/>
                      <a:pt x="300" y="474"/>
                    </a:cubicBezTo>
                    <a:cubicBezTo>
                      <a:pt x="343" y="474"/>
                      <a:pt x="386" y="465"/>
                      <a:pt x="428" y="457"/>
                    </a:cubicBezTo>
                    <a:cubicBezTo>
                      <a:pt x="537" y="420"/>
                      <a:pt x="598" y="300"/>
                      <a:pt x="561" y="191"/>
                    </a:cubicBezTo>
                    <a:cubicBezTo>
                      <a:pt x="537" y="142"/>
                      <a:pt x="501" y="82"/>
                      <a:pt x="465" y="45"/>
                    </a:cubicBezTo>
                    <a:cubicBezTo>
                      <a:pt x="430" y="14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252762" y="921829"/>
                <a:ext cx="36558" cy="2782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35" extrusionOk="0">
                    <a:moveTo>
                      <a:pt x="330" y="0"/>
                    </a:moveTo>
                    <a:cubicBezTo>
                      <a:pt x="234" y="0"/>
                      <a:pt x="139" y="49"/>
                      <a:pt x="95" y="144"/>
                    </a:cubicBezTo>
                    <a:cubicBezTo>
                      <a:pt x="1" y="321"/>
                      <a:pt x="136" y="532"/>
                      <a:pt x="333" y="532"/>
                    </a:cubicBezTo>
                    <a:cubicBezTo>
                      <a:pt x="335" y="532"/>
                      <a:pt x="337" y="532"/>
                      <a:pt x="339" y="532"/>
                    </a:cubicBezTo>
                    <a:lnTo>
                      <a:pt x="339" y="532"/>
                    </a:lnTo>
                    <a:cubicBezTo>
                      <a:pt x="352" y="534"/>
                      <a:pt x="365" y="534"/>
                      <a:pt x="377" y="534"/>
                    </a:cubicBezTo>
                    <a:cubicBezTo>
                      <a:pt x="583" y="534"/>
                      <a:pt x="702" y="279"/>
                      <a:pt x="555" y="120"/>
                    </a:cubicBezTo>
                    <a:cubicBezTo>
                      <a:pt x="503" y="40"/>
                      <a:pt x="416" y="0"/>
                      <a:pt x="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246314" y="685793"/>
                <a:ext cx="46646" cy="33074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36" extrusionOk="0">
                    <a:moveTo>
                      <a:pt x="517" y="1"/>
                    </a:moveTo>
                    <a:cubicBezTo>
                      <a:pt x="461" y="1"/>
                      <a:pt x="404" y="11"/>
                      <a:pt x="352" y="26"/>
                    </a:cubicBezTo>
                    <a:cubicBezTo>
                      <a:pt x="1" y="147"/>
                      <a:pt x="127" y="635"/>
                      <a:pt x="442" y="635"/>
                    </a:cubicBezTo>
                    <a:cubicBezTo>
                      <a:pt x="475" y="635"/>
                      <a:pt x="509" y="630"/>
                      <a:pt x="545" y="619"/>
                    </a:cubicBezTo>
                    <a:cubicBezTo>
                      <a:pt x="630" y="594"/>
                      <a:pt x="703" y="534"/>
                      <a:pt x="763" y="474"/>
                    </a:cubicBezTo>
                    <a:cubicBezTo>
                      <a:pt x="896" y="304"/>
                      <a:pt x="812" y="62"/>
                      <a:pt x="618" y="14"/>
                    </a:cubicBezTo>
                    <a:cubicBezTo>
                      <a:pt x="586" y="5"/>
                      <a:pt x="552" y="1"/>
                      <a:pt x="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397432" y="665097"/>
                <a:ext cx="32658" cy="2782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5" extrusionOk="0">
                    <a:moveTo>
                      <a:pt x="340" y="0"/>
                    </a:moveTo>
                    <a:cubicBezTo>
                      <a:pt x="244" y="0"/>
                      <a:pt x="147" y="49"/>
                      <a:pt x="95" y="146"/>
                    </a:cubicBezTo>
                    <a:cubicBezTo>
                      <a:pt x="0" y="335"/>
                      <a:pt x="144" y="534"/>
                      <a:pt x="335" y="534"/>
                    </a:cubicBezTo>
                    <a:cubicBezTo>
                      <a:pt x="363" y="534"/>
                      <a:pt x="392" y="530"/>
                      <a:pt x="422" y="521"/>
                    </a:cubicBezTo>
                    <a:cubicBezTo>
                      <a:pt x="555" y="472"/>
                      <a:pt x="627" y="327"/>
                      <a:pt x="591" y="182"/>
                    </a:cubicBezTo>
                    <a:cubicBezTo>
                      <a:pt x="553" y="61"/>
                      <a:pt x="447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1311832" y="376747"/>
                <a:ext cx="36766" cy="3010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79" extrusionOk="0">
                    <a:moveTo>
                      <a:pt x="365" y="1"/>
                    </a:moveTo>
                    <a:cubicBezTo>
                      <a:pt x="185" y="1"/>
                      <a:pt x="1" y="156"/>
                      <a:pt x="76" y="380"/>
                    </a:cubicBezTo>
                    <a:cubicBezTo>
                      <a:pt x="122" y="519"/>
                      <a:pt x="232" y="578"/>
                      <a:pt x="343" y="578"/>
                    </a:cubicBezTo>
                    <a:cubicBezTo>
                      <a:pt x="523" y="578"/>
                      <a:pt x="707" y="423"/>
                      <a:pt x="632" y="199"/>
                    </a:cubicBezTo>
                    <a:cubicBezTo>
                      <a:pt x="586" y="60"/>
                      <a:pt x="476" y="1"/>
                      <a:pt x="3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1297999" y="509248"/>
                <a:ext cx="3869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00" extrusionOk="0">
                    <a:moveTo>
                      <a:pt x="392" y="1"/>
                    </a:moveTo>
                    <a:cubicBezTo>
                      <a:pt x="201" y="1"/>
                      <a:pt x="0" y="164"/>
                      <a:pt x="76" y="397"/>
                    </a:cubicBezTo>
                    <a:cubicBezTo>
                      <a:pt x="126" y="539"/>
                      <a:pt x="240" y="599"/>
                      <a:pt x="357" y="599"/>
                    </a:cubicBezTo>
                    <a:cubicBezTo>
                      <a:pt x="548" y="599"/>
                      <a:pt x="743" y="436"/>
                      <a:pt x="668" y="203"/>
                    </a:cubicBezTo>
                    <a:cubicBezTo>
                      <a:pt x="622" y="61"/>
                      <a:pt x="509" y="1"/>
                      <a:pt x="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1512247" y="584754"/>
                <a:ext cx="35050" cy="296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571" extrusionOk="0">
                    <a:moveTo>
                      <a:pt x="355" y="0"/>
                    </a:moveTo>
                    <a:cubicBezTo>
                      <a:pt x="258" y="0"/>
                      <a:pt x="160" y="50"/>
                      <a:pt x="105" y="154"/>
                    </a:cubicBezTo>
                    <a:cubicBezTo>
                      <a:pt x="0" y="353"/>
                      <a:pt x="149" y="570"/>
                      <a:pt x="348" y="570"/>
                    </a:cubicBezTo>
                    <a:cubicBezTo>
                      <a:pt x="379" y="570"/>
                      <a:pt x="411" y="565"/>
                      <a:pt x="443" y="554"/>
                    </a:cubicBezTo>
                    <a:cubicBezTo>
                      <a:pt x="601" y="505"/>
                      <a:pt x="673" y="348"/>
                      <a:pt x="625" y="203"/>
                    </a:cubicBezTo>
                    <a:cubicBezTo>
                      <a:pt x="585" y="71"/>
                      <a:pt x="470" y="0"/>
                      <a:pt x="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1435440" y="619803"/>
                <a:ext cx="2610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19" extrusionOk="0">
                    <a:moveTo>
                      <a:pt x="261" y="1"/>
                    </a:moveTo>
                    <a:cubicBezTo>
                      <a:pt x="131" y="1"/>
                      <a:pt x="1" y="114"/>
                      <a:pt x="45" y="279"/>
                    </a:cubicBezTo>
                    <a:cubicBezTo>
                      <a:pt x="83" y="376"/>
                      <a:pt x="162" y="419"/>
                      <a:pt x="243" y="419"/>
                    </a:cubicBezTo>
                    <a:cubicBezTo>
                      <a:pt x="372" y="419"/>
                      <a:pt x="501" y="310"/>
                      <a:pt x="457" y="146"/>
                    </a:cubicBezTo>
                    <a:cubicBezTo>
                      <a:pt x="420" y="44"/>
                      <a:pt x="340" y="1"/>
                      <a:pt x="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1481097" y="650328"/>
                <a:ext cx="38378" cy="3104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97" extrusionOk="0">
                    <a:moveTo>
                      <a:pt x="378" y="0"/>
                    </a:moveTo>
                    <a:cubicBezTo>
                      <a:pt x="192" y="0"/>
                      <a:pt x="0" y="162"/>
                      <a:pt x="75" y="393"/>
                    </a:cubicBezTo>
                    <a:cubicBezTo>
                      <a:pt x="121" y="536"/>
                      <a:pt x="235" y="597"/>
                      <a:pt x="352" y="597"/>
                    </a:cubicBezTo>
                    <a:cubicBezTo>
                      <a:pt x="542" y="597"/>
                      <a:pt x="738" y="437"/>
                      <a:pt x="655" y="212"/>
                    </a:cubicBezTo>
                    <a:cubicBezTo>
                      <a:pt x="609" y="63"/>
                      <a:pt x="495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1637103" y="913457"/>
                <a:ext cx="23245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69" extrusionOk="0">
                    <a:moveTo>
                      <a:pt x="233" y="0"/>
                    </a:moveTo>
                    <a:cubicBezTo>
                      <a:pt x="118" y="0"/>
                      <a:pt x="1" y="101"/>
                      <a:pt x="38" y="245"/>
                    </a:cubicBezTo>
                    <a:cubicBezTo>
                      <a:pt x="75" y="331"/>
                      <a:pt x="146" y="368"/>
                      <a:pt x="216" y="368"/>
                    </a:cubicBezTo>
                    <a:cubicBezTo>
                      <a:pt x="332" y="368"/>
                      <a:pt x="447" y="267"/>
                      <a:pt x="401" y="124"/>
                    </a:cubicBezTo>
                    <a:cubicBezTo>
                      <a:pt x="369" y="37"/>
                      <a:pt x="302" y="0"/>
                      <a:pt x="2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1601170" y="1002484"/>
                <a:ext cx="34998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51" extrusionOk="0">
                    <a:moveTo>
                      <a:pt x="366" y="1"/>
                    </a:moveTo>
                    <a:cubicBezTo>
                      <a:pt x="188" y="1"/>
                      <a:pt x="1" y="153"/>
                      <a:pt x="76" y="371"/>
                    </a:cubicBezTo>
                    <a:cubicBezTo>
                      <a:pt x="127" y="496"/>
                      <a:pt x="230" y="550"/>
                      <a:pt x="334" y="550"/>
                    </a:cubicBezTo>
                    <a:cubicBezTo>
                      <a:pt x="503" y="550"/>
                      <a:pt x="673" y="407"/>
                      <a:pt x="621" y="190"/>
                    </a:cubicBezTo>
                    <a:cubicBezTo>
                      <a:pt x="579" y="57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1455617" y="788081"/>
                <a:ext cx="2288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64" extrusionOk="0">
                    <a:moveTo>
                      <a:pt x="221" y="0"/>
                    </a:moveTo>
                    <a:cubicBezTo>
                      <a:pt x="110" y="0"/>
                      <a:pt x="0" y="96"/>
                      <a:pt x="45" y="236"/>
                    </a:cubicBezTo>
                    <a:cubicBezTo>
                      <a:pt x="73" y="325"/>
                      <a:pt x="143" y="364"/>
                      <a:pt x="213" y="364"/>
                    </a:cubicBezTo>
                    <a:cubicBezTo>
                      <a:pt x="325" y="364"/>
                      <a:pt x="440" y="268"/>
                      <a:pt x="395" y="127"/>
                    </a:cubicBezTo>
                    <a:cubicBezTo>
                      <a:pt x="363" y="38"/>
                      <a:pt x="292" y="0"/>
                      <a:pt x="2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498674" y="971491"/>
                <a:ext cx="35778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88" h="573" extrusionOk="0">
                    <a:moveTo>
                      <a:pt x="355" y="1"/>
                    </a:moveTo>
                    <a:cubicBezTo>
                      <a:pt x="179" y="1"/>
                      <a:pt x="1" y="151"/>
                      <a:pt x="75" y="375"/>
                    </a:cubicBezTo>
                    <a:cubicBezTo>
                      <a:pt x="122" y="513"/>
                      <a:pt x="228" y="572"/>
                      <a:pt x="335" y="572"/>
                    </a:cubicBezTo>
                    <a:cubicBezTo>
                      <a:pt x="509" y="572"/>
                      <a:pt x="687" y="417"/>
                      <a:pt x="620" y="193"/>
                    </a:cubicBezTo>
                    <a:cubicBezTo>
                      <a:pt x="573" y="59"/>
                      <a:pt x="465" y="1"/>
                      <a:pt x="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1437104" y="1179862"/>
                <a:ext cx="16485" cy="1352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60" extrusionOk="0">
                    <a:moveTo>
                      <a:pt x="161" y="0"/>
                    </a:moveTo>
                    <a:cubicBezTo>
                      <a:pt x="82" y="0"/>
                      <a:pt x="1" y="70"/>
                      <a:pt x="38" y="166"/>
                    </a:cubicBezTo>
                    <a:cubicBezTo>
                      <a:pt x="56" y="232"/>
                      <a:pt x="106" y="259"/>
                      <a:pt x="156" y="259"/>
                    </a:cubicBezTo>
                    <a:cubicBezTo>
                      <a:pt x="235" y="259"/>
                      <a:pt x="317" y="190"/>
                      <a:pt x="280" y="93"/>
                    </a:cubicBezTo>
                    <a:cubicBezTo>
                      <a:pt x="261" y="28"/>
                      <a:pt x="211" y="0"/>
                      <a:pt x="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474545" y="1124792"/>
                <a:ext cx="33126" cy="2511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83" extrusionOk="0">
                    <a:moveTo>
                      <a:pt x="426" y="1"/>
                    </a:moveTo>
                    <a:cubicBezTo>
                      <a:pt x="235" y="1"/>
                      <a:pt x="0" y="156"/>
                      <a:pt x="116" y="342"/>
                    </a:cubicBezTo>
                    <a:lnTo>
                      <a:pt x="140" y="366"/>
                    </a:lnTo>
                    <a:cubicBezTo>
                      <a:pt x="198" y="446"/>
                      <a:pt x="281" y="482"/>
                      <a:pt x="362" y="482"/>
                    </a:cubicBezTo>
                    <a:cubicBezTo>
                      <a:pt x="501" y="482"/>
                      <a:pt x="636" y="377"/>
                      <a:pt x="636" y="209"/>
                    </a:cubicBezTo>
                    <a:lnTo>
                      <a:pt x="636" y="173"/>
                    </a:lnTo>
                    <a:cubicBezTo>
                      <a:pt x="627" y="50"/>
                      <a:pt x="534" y="1"/>
                      <a:pt x="4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485570" y="1178926"/>
                <a:ext cx="43838" cy="3234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22" extrusionOk="0">
                    <a:moveTo>
                      <a:pt x="334" y="0"/>
                    </a:moveTo>
                    <a:cubicBezTo>
                      <a:pt x="307" y="0"/>
                      <a:pt x="280" y="6"/>
                      <a:pt x="254" y="19"/>
                    </a:cubicBezTo>
                    <a:lnTo>
                      <a:pt x="254" y="19"/>
                    </a:lnTo>
                    <a:cubicBezTo>
                      <a:pt x="215" y="26"/>
                      <a:pt x="173" y="45"/>
                      <a:pt x="146" y="63"/>
                    </a:cubicBezTo>
                    <a:cubicBezTo>
                      <a:pt x="110" y="87"/>
                      <a:pt x="73" y="124"/>
                      <a:pt x="49" y="172"/>
                    </a:cubicBezTo>
                    <a:cubicBezTo>
                      <a:pt x="1" y="281"/>
                      <a:pt x="25" y="426"/>
                      <a:pt x="110" y="511"/>
                    </a:cubicBezTo>
                    <a:cubicBezTo>
                      <a:pt x="200" y="583"/>
                      <a:pt x="310" y="621"/>
                      <a:pt x="420" y="621"/>
                    </a:cubicBezTo>
                    <a:cubicBezTo>
                      <a:pt x="458" y="621"/>
                      <a:pt x="496" y="617"/>
                      <a:pt x="533" y="607"/>
                    </a:cubicBezTo>
                    <a:cubicBezTo>
                      <a:pt x="843" y="498"/>
                      <a:pt x="583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410999" y="1130408"/>
                <a:ext cx="32814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529" extrusionOk="0">
                    <a:moveTo>
                      <a:pt x="323" y="0"/>
                    </a:moveTo>
                    <a:cubicBezTo>
                      <a:pt x="163" y="0"/>
                      <a:pt x="1" y="142"/>
                      <a:pt x="68" y="343"/>
                    </a:cubicBezTo>
                    <a:cubicBezTo>
                      <a:pt x="110" y="473"/>
                      <a:pt x="209" y="528"/>
                      <a:pt x="309" y="528"/>
                    </a:cubicBezTo>
                    <a:cubicBezTo>
                      <a:pt x="469" y="528"/>
                      <a:pt x="631" y="387"/>
                      <a:pt x="564" y="186"/>
                    </a:cubicBezTo>
                    <a:cubicBezTo>
                      <a:pt x="522" y="55"/>
                      <a:pt x="423" y="0"/>
                      <a:pt x="3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342149" y="1281161"/>
                <a:ext cx="29485" cy="22517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33" extrusionOk="0">
                    <a:moveTo>
                      <a:pt x="249" y="1"/>
                    </a:moveTo>
                    <a:cubicBezTo>
                      <a:pt x="180" y="1"/>
                      <a:pt x="112" y="36"/>
                      <a:pt x="73" y="93"/>
                    </a:cubicBezTo>
                    <a:cubicBezTo>
                      <a:pt x="1" y="202"/>
                      <a:pt x="37" y="347"/>
                      <a:pt x="158" y="408"/>
                    </a:cubicBezTo>
                    <a:cubicBezTo>
                      <a:pt x="194" y="425"/>
                      <a:pt x="227" y="432"/>
                      <a:pt x="259" y="432"/>
                    </a:cubicBezTo>
                    <a:cubicBezTo>
                      <a:pt x="472" y="432"/>
                      <a:pt x="567" y="82"/>
                      <a:pt x="303" y="8"/>
                    </a:cubicBezTo>
                    <a:cubicBezTo>
                      <a:pt x="285" y="3"/>
                      <a:pt x="267" y="1"/>
                      <a:pt x="2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1195920" y="1263064"/>
                <a:ext cx="28133" cy="25377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88" extrusionOk="0">
                    <a:moveTo>
                      <a:pt x="254" y="0"/>
                    </a:moveTo>
                    <a:cubicBezTo>
                      <a:pt x="127" y="0"/>
                      <a:pt x="1" y="83"/>
                      <a:pt x="6" y="260"/>
                    </a:cubicBezTo>
                    <a:cubicBezTo>
                      <a:pt x="13" y="408"/>
                      <a:pt x="132" y="487"/>
                      <a:pt x="254" y="487"/>
                    </a:cubicBezTo>
                    <a:cubicBezTo>
                      <a:pt x="360" y="487"/>
                      <a:pt x="468" y="426"/>
                      <a:pt x="502" y="296"/>
                    </a:cubicBezTo>
                    <a:cubicBezTo>
                      <a:pt x="541" y="104"/>
                      <a:pt x="396" y="0"/>
                      <a:pt x="2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1104968" y="1321410"/>
                <a:ext cx="29069" cy="2350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52" extrusionOk="0">
                    <a:moveTo>
                      <a:pt x="293" y="1"/>
                    </a:moveTo>
                    <a:cubicBezTo>
                      <a:pt x="147" y="1"/>
                      <a:pt x="0" y="120"/>
                      <a:pt x="38" y="299"/>
                    </a:cubicBezTo>
                    <a:cubicBezTo>
                      <a:pt x="84" y="406"/>
                      <a:pt x="175" y="452"/>
                      <a:pt x="266" y="452"/>
                    </a:cubicBezTo>
                    <a:cubicBezTo>
                      <a:pt x="412" y="452"/>
                      <a:pt x="559" y="333"/>
                      <a:pt x="521" y="154"/>
                    </a:cubicBezTo>
                    <a:cubicBezTo>
                      <a:pt x="475" y="47"/>
                      <a:pt x="384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1190147" y="1342523"/>
                <a:ext cx="32554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84" extrusionOk="0">
                    <a:moveTo>
                      <a:pt x="294" y="0"/>
                    </a:moveTo>
                    <a:cubicBezTo>
                      <a:pt x="209" y="0"/>
                      <a:pt x="124" y="40"/>
                      <a:pt x="69" y="111"/>
                    </a:cubicBezTo>
                    <a:cubicBezTo>
                      <a:pt x="1" y="188"/>
                      <a:pt x="11" y="290"/>
                      <a:pt x="74" y="358"/>
                    </a:cubicBezTo>
                    <a:lnTo>
                      <a:pt x="74" y="358"/>
                    </a:lnTo>
                    <a:cubicBezTo>
                      <a:pt x="83" y="373"/>
                      <a:pt x="92" y="387"/>
                      <a:pt x="102" y="397"/>
                    </a:cubicBezTo>
                    <a:lnTo>
                      <a:pt x="102" y="397"/>
                    </a:lnTo>
                    <a:cubicBezTo>
                      <a:pt x="130" y="497"/>
                      <a:pt x="217" y="572"/>
                      <a:pt x="323" y="582"/>
                    </a:cubicBezTo>
                    <a:cubicBezTo>
                      <a:pt x="331" y="583"/>
                      <a:pt x="338" y="584"/>
                      <a:pt x="346" y="584"/>
                    </a:cubicBezTo>
                    <a:cubicBezTo>
                      <a:pt x="459" y="584"/>
                      <a:pt x="566" y="502"/>
                      <a:pt x="589" y="389"/>
                    </a:cubicBezTo>
                    <a:lnTo>
                      <a:pt x="601" y="401"/>
                    </a:lnTo>
                    <a:cubicBezTo>
                      <a:pt x="625" y="256"/>
                      <a:pt x="565" y="111"/>
                      <a:pt x="432" y="38"/>
                    </a:cubicBezTo>
                    <a:cubicBezTo>
                      <a:pt x="389" y="12"/>
                      <a:pt x="342" y="0"/>
                      <a:pt x="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1080787" y="1274245"/>
                <a:ext cx="20177" cy="16589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9" extrusionOk="0">
                    <a:moveTo>
                      <a:pt x="203" y="0"/>
                    </a:moveTo>
                    <a:cubicBezTo>
                      <a:pt x="102" y="0"/>
                      <a:pt x="1" y="86"/>
                      <a:pt x="31" y="214"/>
                    </a:cubicBezTo>
                    <a:cubicBezTo>
                      <a:pt x="63" y="287"/>
                      <a:pt x="124" y="319"/>
                      <a:pt x="186" y="319"/>
                    </a:cubicBezTo>
                    <a:cubicBezTo>
                      <a:pt x="287" y="319"/>
                      <a:pt x="387" y="233"/>
                      <a:pt x="357" y="105"/>
                    </a:cubicBezTo>
                    <a:cubicBezTo>
                      <a:pt x="325" y="32"/>
                      <a:pt x="264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1015109" y="1269773"/>
                <a:ext cx="30109" cy="24909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79" extrusionOk="0">
                    <a:moveTo>
                      <a:pt x="298" y="0"/>
                    </a:moveTo>
                    <a:cubicBezTo>
                      <a:pt x="151" y="0"/>
                      <a:pt x="0" y="126"/>
                      <a:pt x="60" y="312"/>
                    </a:cubicBezTo>
                    <a:cubicBezTo>
                      <a:pt x="102" y="429"/>
                      <a:pt x="194" y="479"/>
                      <a:pt x="287" y="479"/>
                    </a:cubicBezTo>
                    <a:cubicBezTo>
                      <a:pt x="433" y="479"/>
                      <a:pt x="579" y="352"/>
                      <a:pt x="520" y="167"/>
                    </a:cubicBezTo>
                    <a:cubicBezTo>
                      <a:pt x="482" y="50"/>
                      <a:pt x="391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1132841" y="1232539"/>
                <a:ext cx="27405" cy="22621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35" extrusionOk="0">
                    <a:moveTo>
                      <a:pt x="274" y="1"/>
                    </a:moveTo>
                    <a:cubicBezTo>
                      <a:pt x="138" y="1"/>
                      <a:pt x="1" y="117"/>
                      <a:pt x="46" y="290"/>
                    </a:cubicBezTo>
                    <a:cubicBezTo>
                      <a:pt x="87" y="391"/>
                      <a:pt x="170" y="435"/>
                      <a:pt x="253" y="435"/>
                    </a:cubicBezTo>
                    <a:cubicBezTo>
                      <a:pt x="390" y="435"/>
                      <a:pt x="526" y="318"/>
                      <a:pt x="481" y="145"/>
                    </a:cubicBezTo>
                    <a:cubicBezTo>
                      <a:pt x="440" y="44"/>
                      <a:pt x="357" y="1"/>
                      <a:pt x="2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1160558" y="1233891"/>
                <a:ext cx="29849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80" extrusionOk="0">
                    <a:moveTo>
                      <a:pt x="295" y="1"/>
                    </a:moveTo>
                    <a:cubicBezTo>
                      <a:pt x="147" y="1"/>
                      <a:pt x="1" y="127"/>
                      <a:pt x="45" y="313"/>
                    </a:cubicBezTo>
                    <a:cubicBezTo>
                      <a:pt x="92" y="429"/>
                      <a:pt x="185" y="479"/>
                      <a:pt x="279" y="479"/>
                    </a:cubicBezTo>
                    <a:cubicBezTo>
                      <a:pt x="427" y="479"/>
                      <a:pt x="574" y="353"/>
                      <a:pt x="529" y="167"/>
                    </a:cubicBezTo>
                    <a:cubicBezTo>
                      <a:pt x="482" y="51"/>
                      <a:pt x="389" y="1"/>
                      <a:pt x="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1007153" y="1164781"/>
                <a:ext cx="34998" cy="2891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56" extrusionOk="0">
                    <a:moveTo>
                      <a:pt x="355" y="1"/>
                    </a:moveTo>
                    <a:cubicBezTo>
                      <a:pt x="180" y="1"/>
                      <a:pt x="0" y="153"/>
                      <a:pt x="68" y="371"/>
                    </a:cubicBezTo>
                    <a:cubicBezTo>
                      <a:pt x="118" y="500"/>
                      <a:pt x="223" y="555"/>
                      <a:pt x="328" y="555"/>
                    </a:cubicBezTo>
                    <a:cubicBezTo>
                      <a:pt x="499" y="555"/>
                      <a:pt x="672" y="408"/>
                      <a:pt x="612" y="190"/>
                    </a:cubicBezTo>
                    <a:cubicBezTo>
                      <a:pt x="566" y="57"/>
                      <a:pt x="462" y="1"/>
                      <a:pt x="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961859" y="1175025"/>
                <a:ext cx="36402" cy="29641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70" extrusionOk="0">
                    <a:moveTo>
                      <a:pt x="366" y="1"/>
                    </a:moveTo>
                    <a:cubicBezTo>
                      <a:pt x="187" y="1"/>
                      <a:pt x="0" y="156"/>
                      <a:pt x="68" y="380"/>
                    </a:cubicBezTo>
                    <a:cubicBezTo>
                      <a:pt x="114" y="513"/>
                      <a:pt x="222" y="569"/>
                      <a:pt x="332" y="569"/>
                    </a:cubicBezTo>
                    <a:cubicBezTo>
                      <a:pt x="513" y="569"/>
                      <a:pt x="699" y="417"/>
                      <a:pt x="624" y="199"/>
                    </a:cubicBezTo>
                    <a:cubicBezTo>
                      <a:pt x="583" y="60"/>
                      <a:pt x="476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892957" y="1145228"/>
                <a:ext cx="22205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8" extrusionOk="0">
                    <a:moveTo>
                      <a:pt x="223" y="0"/>
                    </a:moveTo>
                    <a:cubicBezTo>
                      <a:pt x="112" y="0"/>
                      <a:pt x="0" y="96"/>
                      <a:pt x="38" y="239"/>
                    </a:cubicBezTo>
                    <a:cubicBezTo>
                      <a:pt x="70" y="322"/>
                      <a:pt x="137" y="357"/>
                      <a:pt x="204" y="357"/>
                    </a:cubicBezTo>
                    <a:cubicBezTo>
                      <a:pt x="314" y="357"/>
                      <a:pt x="426" y="261"/>
                      <a:pt x="389" y="118"/>
                    </a:cubicBezTo>
                    <a:cubicBezTo>
                      <a:pt x="357" y="36"/>
                      <a:pt x="290" y="0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856348" y="1189222"/>
                <a:ext cx="29953" cy="2470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75" extrusionOk="0">
                    <a:moveTo>
                      <a:pt x="297" y="1"/>
                    </a:moveTo>
                    <a:cubicBezTo>
                      <a:pt x="149" y="1"/>
                      <a:pt x="0" y="127"/>
                      <a:pt x="52" y="313"/>
                    </a:cubicBezTo>
                    <a:cubicBezTo>
                      <a:pt x="95" y="425"/>
                      <a:pt x="188" y="474"/>
                      <a:pt x="281" y="474"/>
                    </a:cubicBezTo>
                    <a:cubicBezTo>
                      <a:pt x="428" y="474"/>
                      <a:pt x="576" y="353"/>
                      <a:pt x="524" y="167"/>
                    </a:cubicBezTo>
                    <a:cubicBezTo>
                      <a:pt x="482" y="51"/>
                      <a:pt x="390" y="1"/>
                      <a:pt x="2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855568" y="1106071"/>
                <a:ext cx="34686" cy="2896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57" extrusionOk="0">
                    <a:moveTo>
                      <a:pt x="341" y="1"/>
                    </a:moveTo>
                    <a:cubicBezTo>
                      <a:pt x="171" y="1"/>
                      <a:pt x="1" y="148"/>
                      <a:pt x="67" y="363"/>
                    </a:cubicBezTo>
                    <a:cubicBezTo>
                      <a:pt x="114" y="499"/>
                      <a:pt x="220" y="556"/>
                      <a:pt x="326" y="556"/>
                    </a:cubicBezTo>
                    <a:cubicBezTo>
                      <a:pt x="496" y="556"/>
                      <a:pt x="667" y="409"/>
                      <a:pt x="600" y="194"/>
                    </a:cubicBezTo>
                    <a:cubicBezTo>
                      <a:pt x="553" y="59"/>
                      <a:pt x="447" y="1"/>
                      <a:pt x="3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912978" y="1017512"/>
                <a:ext cx="29953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80" extrusionOk="0">
                    <a:moveTo>
                      <a:pt x="296" y="0"/>
                    </a:moveTo>
                    <a:cubicBezTo>
                      <a:pt x="149" y="0"/>
                      <a:pt x="0" y="127"/>
                      <a:pt x="52" y="312"/>
                    </a:cubicBezTo>
                    <a:cubicBezTo>
                      <a:pt x="94" y="429"/>
                      <a:pt x="187" y="479"/>
                      <a:pt x="280" y="479"/>
                    </a:cubicBezTo>
                    <a:cubicBezTo>
                      <a:pt x="427" y="479"/>
                      <a:pt x="576" y="353"/>
                      <a:pt x="524" y="167"/>
                    </a:cubicBezTo>
                    <a:cubicBezTo>
                      <a:pt x="482" y="50"/>
                      <a:pt x="389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900393" y="959166"/>
                <a:ext cx="33750" cy="28237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43" extrusionOk="0">
                    <a:moveTo>
                      <a:pt x="334" y="0"/>
                    </a:moveTo>
                    <a:cubicBezTo>
                      <a:pt x="166" y="0"/>
                      <a:pt x="0" y="143"/>
                      <a:pt x="52" y="358"/>
                    </a:cubicBezTo>
                    <a:cubicBezTo>
                      <a:pt x="103" y="487"/>
                      <a:pt x="207" y="542"/>
                      <a:pt x="311" y="542"/>
                    </a:cubicBezTo>
                    <a:cubicBezTo>
                      <a:pt x="479" y="542"/>
                      <a:pt x="649" y="398"/>
                      <a:pt x="597" y="188"/>
                    </a:cubicBezTo>
                    <a:cubicBezTo>
                      <a:pt x="545" y="57"/>
                      <a:pt x="439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569447" y="2229207"/>
                <a:ext cx="122131" cy="121324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03" extrusionOk="0">
                    <a:moveTo>
                      <a:pt x="605" y="0"/>
                    </a:moveTo>
                    <a:lnTo>
                      <a:pt x="605" y="0"/>
                    </a:lnTo>
                    <a:cubicBezTo>
                      <a:pt x="859" y="871"/>
                      <a:pt x="859" y="896"/>
                      <a:pt x="0" y="1198"/>
                    </a:cubicBezTo>
                    <a:cubicBezTo>
                      <a:pt x="307" y="1104"/>
                      <a:pt x="510" y="1045"/>
                      <a:pt x="658" y="1045"/>
                    </a:cubicBezTo>
                    <a:cubicBezTo>
                      <a:pt x="930" y="1045"/>
                      <a:pt x="1014" y="1246"/>
                      <a:pt x="1210" y="1803"/>
                    </a:cubicBezTo>
                    <a:cubicBezTo>
                      <a:pt x="944" y="932"/>
                      <a:pt x="956" y="908"/>
                      <a:pt x="1815" y="605"/>
                    </a:cubicBezTo>
                    <a:lnTo>
                      <a:pt x="1815" y="605"/>
                    </a:lnTo>
                    <a:cubicBezTo>
                      <a:pt x="1508" y="699"/>
                      <a:pt x="1305" y="758"/>
                      <a:pt x="1158" y="758"/>
                    </a:cubicBezTo>
                    <a:cubicBezTo>
                      <a:pt x="885" y="758"/>
                      <a:pt x="801" y="557"/>
                      <a:pt x="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175904" y="1442002"/>
                <a:ext cx="93761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15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859" y="871"/>
                      <a:pt x="847" y="895"/>
                      <a:pt x="0" y="1210"/>
                    </a:cubicBezTo>
                    <a:cubicBezTo>
                      <a:pt x="307" y="1116"/>
                      <a:pt x="508" y="1057"/>
                      <a:pt x="654" y="1057"/>
                    </a:cubicBezTo>
                    <a:cubicBezTo>
                      <a:pt x="923" y="1057"/>
                      <a:pt x="1002" y="1258"/>
                      <a:pt x="1198" y="1815"/>
                    </a:cubicBezTo>
                    <a:cubicBezTo>
                      <a:pt x="944" y="931"/>
                      <a:pt x="956" y="907"/>
                      <a:pt x="1803" y="605"/>
                    </a:cubicBezTo>
                    <a:lnTo>
                      <a:pt x="1803" y="605"/>
                    </a:lnTo>
                    <a:cubicBezTo>
                      <a:pt x="1496" y="698"/>
                      <a:pt x="1293" y="758"/>
                      <a:pt x="1145" y="758"/>
                    </a:cubicBezTo>
                    <a:cubicBezTo>
                      <a:pt x="873" y="758"/>
                      <a:pt x="789" y="557"/>
                      <a:pt x="5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303568" y="765096"/>
                <a:ext cx="93813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16" extrusionOk="0">
                    <a:moveTo>
                      <a:pt x="594" y="1"/>
                    </a:moveTo>
                    <a:cubicBezTo>
                      <a:pt x="860" y="872"/>
                      <a:pt x="836" y="896"/>
                      <a:pt x="1" y="1211"/>
                    </a:cubicBezTo>
                    <a:cubicBezTo>
                      <a:pt x="307" y="1117"/>
                      <a:pt x="509" y="1058"/>
                      <a:pt x="655" y="1058"/>
                    </a:cubicBezTo>
                    <a:cubicBezTo>
                      <a:pt x="923" y="1058"/>
                      <a:pt x="1002" y="1259"/>
                      <a:pt x="1199" y="1815"/>
                    </a:cubicBezTo>
                    <a:cubicBezTo>
                      <a:pt x="932" y="932"/>
                      <a:pt x="944" y="908"/>
                      <a:pt x="1803" y="606"/>
                    </a:cubicBezTo>
                    <a:lnTo>
                      <a:pt x="1803" y="606"/>
                    </a:lnTo>
                    <a:cubicBezTo>
                      <a:pt x="1497" y="699"/>
                      <a:pt x="1294" y="759"/>
                      <a:pt x="1146" y="759"/>
                    </a:cubicBezTo>
                    <a:cubicBezTo>
                      <a:pt x="874" y="759"/>
                      <a:pt x="790" y="558"/>
                      <a:pt x="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1471113" y="673885"/>
                <a:ext cx="94437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81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872" y="872"/>
                      <a:pt x="859" y="896"/>
                      <a:pt x="1" y="1211"/>
                    </a:cubicBezTo>
                    <a:cubicBezTo>
                      <a:pt x="311" y="1117"/>
                      <a:pt x="516" y="1058"/>
                      <a:pt x="663" y="1058"/>
                    </a:cubicBezTo>
                    <a:cubicBezTo>
                      <a:pt x="935" y="1058"/>
                      <a:pt x="1014" y="1259"/>
                      <a:pt x="1210" y="1815"/>
                    </a:cubicBezTo>
                    <a:cubicBezTo>
                      <a:pt x="944" y="932"/>
                      <a:pt x="956" y="908"/>
                      <a:pt x="1815" y="606"/>
                    </a:cubicBezTo>
                    <a:lnTo>
                      <a:pt x="1815" y="606"/>
                    </a:lnTo>
                    <a:cubicBezTo>
                      <a:pt x="1509" y="699"/>
                      <a:pt x="1307" y="759"/>
                      <a:pt x="1161" y="759"/>
                    </a:cubicBezTo>
                    <a:cubicBezTo>
                      <a:pt x="893" y="759"/>
                      <a:pt x="814" y="558"/>
                      <a:pt x="6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1221400" y="1182826"/>
                <a:ext cx="94385" cy="9376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03" extrusionOk="0">
                    <a:moveTo>
                      <a:pt x="605" y="0"/>
                    </a:moveTo>
                    <a:cubicBezTo>
                      <a:pt x="859" y="871"/>
                      <a:pt x="847" y="895"/>
                      <a:pt x="0" y="1198"/>
                    </a:cubicBezTo>
                    <a:cubicBezTo>
                      <a:pt x="307" y="1104"/>
                      <a:pt x="510" y="1045"/>
                      <a:pt x="657" y="1045"/>
                    </a:cubicBezTo>
                    <a:cubicBezTo>
                      <a:pt x="930" y="1045"/>
                      <a:pt x="1014" y="1246"/>
                      <a:pt x="1210" y="1803"/>
                    </a:cubicBezTo>
                    <a:cubicBezTo>
                      <a:pt x="944" y="932"/>
                      <a:pt x="956" y="907"/>
                      <a:pt x="1815" y="605"/>
                    </a:cubicBezTo>
                    <a:lnTo>
                      <a:pt x="1815" y="605"/>
                    </a:lnTo>
                    <a:cubicBezTo>
                      <a:pt x="1507" y="693"/>
                      <a:pt x="1304" y="750"/>
                      <a:pt x="1157" y="750"/>
                    </a:cubicBezTo>
                    <a:cubicBezTo>
                      <a:pt x="881" y="750"/>
                      <a:pt x="802" y="552"/>
                      <a:pt x="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1437156" y="985895"/>
                <a:ext cx="93761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16" extrusionOk="0">
                    <a:moveTo>
                      <a:pt x="593" y="1"/>
                    </a:moveTo>
                    <a:cubicBezTo>
                      <a:pt x="847" y="872"/>
                      <a:pt x="835" y="896"/>
                      <a:pt x="0" y="1211"/>
                    </a:cubicBezTo>
                    <a:cubicBezTo>
                      <a:pt x="307" y="1117"/>
                      <a:pt x="508" y="1058"/>
                      <a:pt x="654" y="1058"/>
                    </a:cubicBezTo>
                    <a:cubicBezTo>
                      <a:pt x="923" y="1058"/>
                      <a:pt x="1002" y="1259"/>
                      <a:pt x="1198" y="1815"/>
                    </a:cubicBezTo>
                    <a:cubicBezTo>
                      <a:pt x="932" y="932"/>
                      <a:pt x="944" y="908"/>
                      <a:pt x="1803" y="606"/>
                    </a:cubicBezTo>
                    <a:lnTo>
                      <a:pt x="1803" y="606"/>
                    </a:lnTo>
                    <a:cubicBezTo>
                      <a:pt x="1492" y="699"/>
                      <a:pt x="1288" y="759"/>
                      <a:pt x="1140" y="759"/>
                    </a:cubicBezTo>
                    <a:cubicBezTo>
                      <a:pt x="868" y="759"/>
                      <a:pt x="789" y="558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918802" y="1085946"/>
                <a:ext cx="58555" cy="5793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14" extrusionOk="0">
                    <a:moveTo>
                      <a:pt x="376" y="0"/>
                    </a:moveTo>
                    <a:cubicBezTo>
                      <a:pt x="545" y="533"/>
                      <a:pt x="533" y="557"/>
                      <a:pt x="1" y="738"/>
                    </a:cubicBezTo>
                    <a:cubicBezTo>
                      <a:pt x="188" y="684"/>
                      <a:pt x="313" y="650"/>
                      <a:pt x="403" y="650"/>
                    </a:cubicBezTo>
                    <a:cubicBezTo>
                      <a:pt x="575" y="650"/>
                      <a:pt x="624" y="773"/>
                      <a:pt x="751" y="1113"/>
                    </a:cubicBezTo>
                    <a:cubicBezTo>
                      <a:pt x="581" y="581"/>
                      <a:pt x="593" y="569"/>
                      <a:pt x="1126" y="375"/>
                    </a:cubicBezTo>
                    <a:lnTo>
                      <a:pt x="1126" y="375"/>
                    </a:lnTo>
                    <a:cubicBezTo>
                      <a:pt x="934" y="431"/>
                      <a:pt x="808" y="467"/>
                      <a:pt x="717" y="467"/>
                    </a:cubicBezTo>
                    <a:cubicBezTo>
                      <a:pt x="550" y="467"/>
                      <a:pt x="501" y="345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1522699" y="845023"/>
                <a:ext cx="35882" cy="3588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230" y="0"/>
                    </a:moveTo>
                    <a:cubicBezTo>
                      <a:pt x="327" y="327"/>
                      <a:pt x="327" y="339"/>
                      <a:pt x="0" y="448"/>
                    </a:cubicBezTo>
                    <a:cubicBezTo>
                      <a:pt x="111" y="415"/>
                      <a:pt x="185" y="395"/>
                      <a:pt x="239" y="395"/>
                    </a:cubicBezTo>
                    <a:cubicBezTo>
                      <a:pt x="346" y="395"/>
                      <a:pt x="376" y="473"/>
                      <a:pt x="448" y="690"/>
                    </a:cubicBezTo>
                    <a:cubicBezTo>
                      <a:pt x="351" y="363"/>
                      <a:pt x="363" y="351"/>
                      <a:pt x="690" y="230"/>
                    </a:cubicBezTo>
                    <a:lnTo>
                      <a:pt x="690" y="230"/>
                    </a:lnTo>
                    <a:cubicBezTo>
                      <a:pt x="575" y="264"/>
                      <a:pt x="499" y="286"/>
                      <a:pt x="443" y="286"/>
                    </a:cubicBezTo>
                    <a:cubicBezTo>
                      <a:pt x="341" y="286"/>
                      <a:pt x="309" y="212"/>
                      <a:pt x="2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1401899" y="1230615"/>
                <a:ext cx="35934" cy="3525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8" extrusionOk="0">
                    <a:moveTo>
                      <a:pt x="231" y="1"/>
                    </a:moveTo>
                    <a:lnTo>
                      <a:pt x="231" y="1"/>
                    </a:lnTo>
                    <a:cubicBezTo>
                      <a:pt x="328" y="327"/>
                      <a:pt x="328" y="339"/>
                      <a:pt x="1" y="448"/>
                    </a:cubicBezTo>
                    <a:cubicBezTo>
                      <a:pt x="116" y="414"/>
                      <a:pt x="192" y="392"/>
                      <a:pt x="247" y="392"/>
                    </a:cubicBezTo>
                    <a:cubicBezTo>
                      <a:pt x="348" y="392"/>
                      <a:pt x="378" y="466"/>
                      <a:pt x="448" y="678"/>
                    </a:cubicBezTo>
                    <a:cubicBezTo>
                      <a:pt x="352" y="351"/>
                      <a:pt x="352" y="351"/>
                      <a:pt x="690" y="230"/>
                    </a:cubicBezTo>
                    <a:lnTo>
                      <a:pt x="690" y="230"/>
                    </a:lnTo>
                    <a:cubicBezTo>
                      <a:pt x="575" y="264"/>
                      <a:pt x="499" y="287"/>
                      <a:pt x="444" y="287"/>
                    </a:cubicBezTo>
                    <a:cubicBezTo>
                      <a:pt x="342" y="287"/>
                      <a:pt x="309" y="212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1062847" y="966499"/>
                <a:ext cx="10192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04" extrusionOk="0">
                    <a:moveTo>
                      <a:pt x="118" y="0"/>
                    </a:moveTo>
                    <a:cubicBezTo>
                      <a:pt x="109" y="0"/>
                      <a:pt x="98" y="4"/>
                      <a:pt x="85" y="11"/>
                    </a:cubicBezTo>
                    <a:lnTo>
                      <a:pt x="61" y="23"/>
                    </a:lnTo>
                    <a:cubicBezTo>
                      <a:pt x="1" y="59"/>
                      <a:pt x="1" y="144"/>
                      <a:pt x="61" y="180"/>
                    </a:cubicBezTo>
                    <a:lnTo>
                      <a:pt x="85" y="192"/>
                    </a:lnTo>
                    <a:cubicBezTo>
                      <a:pt x="98" y="200"/>
                      <a:pt x="109" y="203"/>
                      <a:pt x="118" y="203"/>
                    </a:cubicBezTo>
                    <a:cubicBezTo>
                      <a:pt x="195" y="203"/>
                      <a:pt x="19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1008141" y="969567"/>
                <a:ext cx="11389" cy="946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2" extrusionOk="0">
                    <a:moveTo>
                      <a:pt x="109" y="0"/>
                    </a:moveTo>
                    <a:cubicBezTo>
                      <a:pt x="0" y="12"/>
                      <a:pt x="0" y="170"/>
                      <a:pt x="109" y="182"/>
                    </a:cubicBezTo>
                    <a:cubicBezTo>
                      <a:pt x="218" y="170"/>
                      <a:pt x="218" y="12"/>
                      <a:pt x="1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1038874" y="1028381"/>
                <a:ext cx="17109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44" extrusionOk="0">
                    <a:moveTo>
                      <a:pt x="168" y="0"/>
                    </a:moveTo>
                    <a:cubicBezTo>
                      <a:pt x="144" y="0"/>
                      <a:pt x="120" y="9"/>
                      <a:pt x="99" y="31"/>
                    </a:cubicBezTo>
                    <a:lnTo>
                      <a:pt x="75" y="55"/>
                    </a:lnTo>
                    <a:cubicBezTo>
                      <a:pt x="0" y="139"/>
                      <a:pt x="69" y="244"/>
                      <a:pt x="154" y="244"/>
                    </a:cubicBezTo>
                    <a:cubicBezTo>
                      <a:pt x="180" y="244"/>
                      <a:pt x="207" y="234"/>
                      <a:pt x="232" y="212"/>
                    </a:cubicBezTo>
                    <a:lnTo>
                      <a:pt x="220" y="212"/>
                    </a:lnTo>
                    <a:lnTo>
                      <a:pt x="244" y="188"/>
                    </a:lnTo>
                    <a:cubicBezTo>
                      <a:pt x="329" y="112"/>
                      <a:pt x="252" y="0"/>
                      <a:pt x="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1073559" y="1045697"/>
                <a:ext cx="12637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6" extrusionOk="0">
                    <a:moveTo>
                      <a:pt x="121" y="0"/>
                    </a:moveTo>
                    <a:cubicBezTo>
                      <a:pt x="0" y="12"/>
                      <a:pt x="0" y="182"/>
                      <a:pt x="121" y="206"/>
                    </a:cubicBezTo>
                    <a:cubicBezTo>
                      <a:pt x="242" y="182"/>
                      <a:pt x="242" y="12"/>
                      <a:pt x="1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1033310" y="1104979"/>
                <a:ext cx="15029" cy="1154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22" extrusionOk="0">
                    <a:moveTo>
                      <a:pt x="98" y="1"/>
                    </a:moveTo>
                    <a:cubicBezTo>
                      <a:pt x="61" y="1"/>
                      <a:pt x="27" y="20"/>
                      <a:pt x="12" y="70"/>
                    </a:cubicBezTo>
                    <a:cubicBezTo>
                      <a:pt x="0" y="94"/>
                      <a:pt x="12" y="118"/>
                      <a:pt x="24" y="130"/>
                    </a:cubicBezTo>
                    <a:cubicBezTo>
                      <a:pt x="24" y="130"/>
                      <a:pt x="73" y="154"/>
                      <a:pt x="73" y="154"/>
                    </a:cubicBezTo>
                    <a:cubicBezTo>
                      <a:pt x="86" y="202"/>
                      <a:pt x="121" y="222"/>
                      <a:pt x="157" y="222"/>
                    </a:cubicBezTo>
                    <a:cubicBezTo>
                      <a:pt x="221" y="222"/>
                      <a:pt x="289" y="159"/>
                      <a:pt x="242" y="82"/>
                    </a:cubicBezTo>
                    <a:cubicBezTo>
                      <a:pt x="214" y="39"/>
                      <a:pt x="152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>
                <a:off x="1175483" y="967071"/>
                <a:ext cx="16381" cy="1450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79" extrusionOk="0">
                    <a:moveTo>
                      <a:pt x="185" y="0"/>
                    </a:moveTo>
                    <a:cubicBezTo>
                      <a:pt x="150" y="0"/>
                      <a:pt x="114" y="15"/>
                      <a:pt x="85" y="48"/>
                    </a:cubicBezTo>
                    <a:cubicBezTo>
                      <a:pt x="0" y="133"/>
                      <a:pt x="61" y="278"/>
                      <a:pt x="182" y="278"/>
                    </a:cubicBezTo>
                    <a:lnTo>
                      <a:pt x="230" y="278"/>
                    </a:lnTo>
                    <a:cubicBezTo>
                      <a:pt x="278" y="278"/>
                      <a:pt x="315" y="230"/>
                      <a:pt x="315" y="181"/>
                    </a:cubicBezTo>
                    <a:lnTo>
                      <a:pt x="315" y="133"/>
                    </a:lnTo>
                    <a:cubicBezTo>
                      <a:pt x="315" y="54"/>
                      <a:pt x="252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>
                <a:off x="1175899" y="1026977"/>
                <a:ext cx="24805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44" extrusionOk="0">
                    <a:moveTo>
                      <a:pt x="274" y="0"/>
                    </a:moveTo>
                    <a:cubicBezTo>
                      <a:pt x="245" y="0"/>
                      <a:pt x="214" y="10"/>
                      <a:pt x="186" y="33"/>
                    </a:cubicBezTo>
                    <a:lnTo>
                      <a:pt x="161" y="46"/>
                    </a:lnTo>
                    <a:cubicBezTo>
                      <a:pt x="1" y="162"/>
                      <a:pt x="110" y="343"/>
                      <a:pt x="242" y="343"/>
                    </a:cubicBezTo>
                    <a:cubicBezTo>
                      <a:pt x="288" y="343"/>
                      <a:pt x="338" y="320"/>
                      <a:pt x="379" y="263"/>
                    </a:cubicBezTo>
                    <a:lnTo>
                      <a:pt x="391" y="239"/>
                    </a:lnTo>
                    <a:cubicBezTo>
                      <a:pt x="477" y="135"/>
                      <a:pt x="383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1178291" y="1066446"/>
                <a:ext cx="12325" cy="1310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52" extrusionOk="0">
                    <a:moveTo>
                      <a:pt x="117" y="0"/>
                    </a:moveTo>
                    <a:cubicBezTo>
                      <a:pt x="58" y="0"/>
                      <a:pt x="1" y="37"/>
                      <a:pt x="7" y="109"/>
                    </a:cubicBezTo>
                    <a:lnTo>
                      <a:pt x="7" y="133"/>
                    </a:lnTo>
                    <a:cubicBezTo>
                      <a:pt x="7" y="212"/>
                      <a:pt x="64" y="251"/>
                      <a:pt x="121" y="251"/>
                    </a:cubicBezTo>
                    <a:cubicBezTo>
                      <a:pt x="179" y="251"/>
                      <a:pt x="236" y="212"/>
                      <a:pt x="236" y="133"/>
                    </a:cubicBezTo>
                    <a:lnTo>
                      <a:pt x="236" y="109"/>
                    </a:lnTo>
                    <a:cubicBezTo>
                      <a:pt x="236" y="37"/>
                      <a:pt x="176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1140226" y="1091927"/>
                <a:ext cx="32138" cy="3307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36" extrusionOk="0">
                    <a:moveTo>
                      <a:pt x="309" y="0"/>
                    </a:moveTo>
                    <a:cubicBezTo>
                      <a:pt x="155" y="0"/>
                      <a:pt x="1" y="103"/>
                      <a:pt x="1" y="309"/>
                    </a:cubicBezTo>
                    <a:lnTo>
                      <a:pt x="1" y="333"/>
                    </a:lnTo>
                    <a:cubicBezTo>
                      <a:pt x="1" y="502"/>
                      <a:pt x="134" y="635"/>
                      <a:pt x="303" y="635"/>
                    </a:cubicBezTo>
                    <a:cubicBezTo>
                      <a:pt x="472" y="635"/>
                      <a:pt x="593" y="502"/>
                      <a:pt x="605" y="333"/>
                    </a:cubicBezTo>
                    <a:lnTo>
                      <a:pt x="618" y="333"/>
                    </a:lnTo>
                    <a:lnTo>
                      <a:pt x="618" y="309"/>
                    </a:lnTo>
                    <a:cubicBezTo>
                      <a:pt x="618" y="103"/>
                      <a:pt x="463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1001225" y="1054485"/>
                <a:ext cx="24597" cy="1830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52" extrusionOk="0">
                    <a:moveTo>
                      <a:pt x="242" y="0"/>
                    </a:moveTo>
                    <a:cubicBezTo>
                      <a:pt x="0" y="0"/>
                      <a:pt x="0" y="351"/>
                      <a:pt x="242" y="351"/>
                    </a:cubicBezTo>
                    <a:cubicBezTo>
                      <a:pt x="472" y="351"/>
                      <a:pt x="472" y="0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1118229" y="1043773"/>
                <a:ext cx="2522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64" extrusionOk="0">
                    <a:moveTo>
                      <a:pt x="242" y="1"/>
                    </a:moveTo>
                    <a:cubicBezTo>
                      <a:pt x="0" y="1"/>
                      <a:pt x="0" y="364"/>
                      <a:pt x="242" y="364"/>
                    </a:cubicBezTo>
                    <a:cubicBezTo>
                      <a:pt x="484" y="364"/>
                      <a:pt x="484" y="1"/>
                      <a:pt x="2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1063471" y="1115379"/>
                <a:ext cx="32762" cy="2849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48" extrusionOk="0">
                    <a:moveTo>
                      <a:pt x="268" y="1"/>
                    </a:moveTo>
                    <a:cubicBezTo>
                      <a:pt x="131" y="1"/>
                      <a:pt x="1" y="111"/>
                      <a:pt x="1" y="281"/>
                    </a:cubicBezTo>
                    <a:cubicBezTo>
                      <a:pt x="1" y="426"/>
                      <a:pt x="122" y="547"/>
                      <a:pt x="267" y="547"/>
                    </a:cubicBezTo>
                    <a:cubicBezTo>
                      <a:pt x="509" y="547"/>
                      <a:pt x="630" y="257"/>
                      <a:pt x="461" y="87"/>
                    </a:cubicBezTo>
                    <a:cubicBezTo>
                      <a:pt x="405" y="27"/>
                      <a:pt x="335" y="1"/>
                      <a:pt x="2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1115681" y="1183190"/>
                <a:ext cx="28393" cy="2537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88" extrusionOk="0">
                    <a:moveTo>
                      <a:pt x="249" y="0"/>
                    </a:moveTo>
                    <a:cubicBezTo>
                      <a:pt x="121" y="0"/>
                      <a:pt x="1" y="99"/>
                      <a:pt x="1" y="247"/>
                    </a:cubicBezTo>
                    <a:cubicBezTo>
                      <a:pt x="1" y="384"/>
                      <a:pt x="119" y="487"/>
                      <a:pt x="244" y="487"/>
                    </a:cubicBezTo>
                    <a:cubicBezTo>
                      <a:pt x="284" y="487"/>
                      <a:pt x="325" y="476"/>
                      <a:pt x="364" y="453"/>
                    </a:cubicBezTo>
                    <a:lnTo>
                      <a:pt x="412" y="417"/>
                    </a:lnTo>
                    <a:cubicBezTo>
                      <a:pt x="545" y="344"/>
                      <a:pt x="545" y="150"/>
                      <a:pt x="412" y="66"/>
                    </a:cubicBezTo>
                    <a:lnTo>
                      <a:pt x="364" y="29"/>
                    </a:lnTo>
                    <a:cubicBezTo>
                      <a:pt x="327" y="10"/>
                      <a:pt x="287" y="0"/>
                      <a:pt x="2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1215108" y="1131864"/>
                <a:ext cx="25221" cy="20801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00" extrusionOk="0">
                    <a:moveTo>
                      <a:pt x="242" y="0"/>
                    </a:moveTo>
                    <a:cubicBezTo>
                      <a:pt x="0" y="25"/>
                      <a:pt x="0" y="387"/>
                      <a:pt x="242" y="400"/>
                    </a:cubicBezTo>
                    <a:cubicBezTo>
                      <a:pt x="484" y="387"/>
                      <a:pt x="484" y="25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1255982" y="1034985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0" y="0"/>
                      <a:pt x="0" y="508"/>
                      <a:pt x="339" y="508"/>
                    </a:cubicBezTo>
                    <a:cubicBezTo>
                      <a:pt x="678" y="508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1255982" y="959478"/>
                <a:ext cx="19553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80" extrusionOk="0">
                    <a:moveTo>
                      <a:pt x="194" y="1"/>
                    </a:moveTo>
                    <a:cubicBezTo>
                      <a:pt x="0" y="1"/>
                      <a:pt x="0" y="279"/>
                      <a:pt x="194" y="279"/>
                    </a:cubicBezTo>
                    <a:cubicBezTo>
                      <a:pt x="375" y="279"/>
                      <a:pt x="375" y="1"/>
                      <a:pt x="1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1091812" y="959478"/>
                <a:ext cx="32138" cy="2459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3" extrusionOk="0">
                    <a:moveTo>
                      <a:pt x="315" y="1"/>
                    </a:moveTo>
                    <a:cubicBezTo>
                      <a:pt x="0" y="1"/>
                      <a:pt x="0" y="473"/>
                      <a:pt x="315" y="473"/>
                    </a:cubicBezTo>
                    <a:cubicBezTo>
                      <a:pt x="617" y="473"/>
                      <a:pt x="617" y="1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1115681" y="965771"/>
                <a:ext cx="35310" cy="2709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21" extrusionOk="0">
                    <a:moveTo>
                      <a:pt x="340" y="1"/>
                    </a:moveTo>
                    <a:cubicBezTo>
                      <a:pt x="1" y="1"/>
                      <a:pt x="1" y="521"/>
                      <a:pt x="340" y="521"/>
                    </a:cubicBezTo>
                    <a:cubicBezTo>
                      <a:pt x="678" y="521"/>
                      <a:pt x="678" y="1"/>
                      <a:pt x="3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961599" y="1026197"/>
                <a:ext cx="27717" cy="23297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48" extrusionOk="0">
                    <a:moveTo>
                      <a:pt x="266" y="0"/>
                    </a:moveTo>
                    <a:cubicBezTo>
                      <a:pt x="0" y="24"/>
                      <a:pt x="0" y="423"/>
                      <a:pt x="266" y="448"/>
                    </a:cubicBezTo>
                    <a:cubicBezTo>
                      <a:pt x="532" y="423"/>
                      <a:pt x="532" y="24"/>
                      <a:pt x="2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1068515" y="1045021"/>
                <a:ext cx="33386" cy="2714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22" extrusionOk="0">
                    <a:moveTo>
                      <a:pt x="315" y="1"/>
                    </a:moveTo>
                    <a:cubicBezTo>
                      <a:pt x="1" y="25"/>
                      <a:pt x="1" y="485"/>
                      <a:pt x="315" y="521"/>
                    </a:cubicBezTo>
                    <a:cubicBezTo>
                      <a:pt x="642" y="485"/>
                      <a:pt x="642" y="25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1079227" y="1163325"/>
                <a:ext cx="32138" cy="245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2" extrusionOk="0">
                    <a:moveTo>
                      <a:pt x="303" y="0"/>
                    </a:moveTo>
                    <a:cubicBezTo>
                      <a:pt x="0" y="0"/>
                      <a:pt x="0" y="472"/>
                      <a:pt x="303" y="472"/>
                    </a:cubicBezTo>
                    <a:cubicBezTo>
                      <a:pt x="617" y="472"/>
                      <a:pt x="617" y="0"/>
                      <a:pt x="3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999301" y="1102899"/>
                <a:ext cx="23349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0" extrusionOk="0">
                    <a:moveTo>
                      <a:pt x="231" y="1"/>
                    </a:moveTo>
                    <a:cubicBezTo>
                      <a:pt x="1" y="1"/>
                      <a:pt x="1" y="340"/>
                      <a:pt x="231" y="340"/>
                    </a:cubicBezTo>
                    <a:cubicBezTo>
                      <a:pt x="449" y="340"/>
                      <a:pt x="449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1245269" y="1006020"/>
                <a:ext cx="31514" cy="23349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49" extrusionOk="0">
                    <a:moveTo>
                      <a:pt x="303" y="1"/>
                    </a:moveTo>
                    <a:cubicBezTo>
                      <a:pt x="1" y="1"/>
                      <a:pt x="1" y="449"/>
                      <a:pt x="303" y="449"/>
                    </a:cubicBezTo>
                    <a:cubicBezTo>
                      <a:pt x="606" y="449"/>
                      <a:pt x="606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1196856" y="1070190"/>
                <a:ext cx="2646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25" extrusionOk="0">
                    <a:moveTo>
                      <a:pt x="254" y="1"/>
                    </a:moveTo>
                    <a:cubicBezTo>
                      <a:pt x="0" y="25"/>
                      <a:pt x="0" y="400"/>
                      <a:pt x="254" y="424"/>
                    </a:cubicBezTo>
                    <a:cubicBezTo>
                      <a:pt x="508" y="400"/>
                      <a:pt x="508" y="25"/>
                      <a:pt x="2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0" name="Google Shape;970;p3"/>
              <p:cNvGrpSpPr/>
              <p:nvPr/>
            </p:nvGrpSpPr>
            <p:grpSpPr>
              <a:xfrm>
                <a:off x="-152337" y="-193233"/>
                <a:ext cx="2586475" cy="2532185"/>
                <a:chOff x="-152337" y="-193233"/>
                <a:chExt cx="2586475" cy="2532185"/>
              </a:xfrm>
            </p:grpSpPr>
            <p:sp>
              <p:nvSpPr>
                <p:cNvPr id="971" name="Google Shape;971;p3"/>
                <p:cNvSpPr/>
                <p:nvPr/>
              </p:nvSpPr>
              <p:spPr>
                <a:xfrm>
                  <a:off x="540749" y="99578"/>
                  <a:ext cx="23297" cy="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376" extrusionOk="0">
                      <a:moveTo>
                        <a:pt x="230" y="1"/>
                      </a:moveTo>
                      <a:cubicBezTo>
                        <a:pt x="0" y="25"/>
                        <a:pt x="0" y="351"/>
                        <a:pt x="230" y="376"/>
                      </a:cubicBezTo>
                      <a:cubicBezTo>
                        <a:pt x="448" y="351"/>
                        <a:pt x="448" y="25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"/>
                <p:cNvSpPr/>
                <p:nvPr/>
              </p:nvSpPr>
              <p:spPr>
                <a:xfrm>
                  <a:off x="736379" y="166868"/>
                  <a:ext cx="14509" cy="1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92" extrusionOk="0">
                      <a:moveTo>
                        <a:pt x="134" y="1"/>
                      </a:moveTo>
                      <a:cubicBezTo>
                        <a:pt x="1" y="49"/>
                        <a:pt x="1" y="243"/>
                        <a:pt x="134" y="291"/>
                      </a:cubicBezTo>
                      <a:cubicBezTo>
                        <a:pt x="279" y="243"/>
                        <a:pt x="279" y="49"/>
                        <a:pt x="13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"/>
                <p:cNvSpPr/>
                <p:nvPr/>
              </p:nvSpPr>
              <p:spPr>
                <a:xfrm>
                  <a:off x="1127017" y="156780"/>
                  <a:ext cx="64847" cy="50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71" extrusionOk="0">
                      <a:moveTo>
                        <a:pt x="569" y="0"/>
                      </a:moveTo>
                      <a:cubicBezTo>
                        <a:pt x="412" y="0"/>
                        <a:pt x="259" y="71"/>
                        <a:pt x="158" y="183"/>
                      </a:cubicBezTo>
                      <a:cubicBezTo>
                        <a:pt x="1" y="352"/>
                        <a:pt x="1" y="618"/>
                        <a:pt x="158" y="776"/>
                      </a:cubicBezTo>
                      <a:cubicBezTo>
                        <a:pt x="259" y="899"/>
                        <a:pt x="412" y="970"/>
                        <a:pt x="569" y="970"/>
                      </a:cubicBezTo>
                      <a:cubicBezTo>
                        <a:pt x="581" y="970"/>
                        <a:pt x="593" y="970"/>
                        <a:pt x="605" y="969"/>
                      </a:cubicBezTo>
                      <a:cubicBezTo>
                        <a:pt x="726" y="969"/>
                        <a:pt x="847" y="909"/>
                        <a:pt x="944" y="824"/>
                      </a:cubicBezTo>
                      <a:cubicBezTo>
                        <a:pt x="1247" y="522"/>
                        <a:pt x="1029" y="1"/>
                        <a:pt x="605" y="1"/>
                      </a:cubicBezTo>
                      <a:cubicBezTo>
                        <a:pt x="593" y="1"/>
                        <a:pt x="581" y="0"/>
                        <a:pt x="5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"/>
                <p:cNvSpPr/>
                <p:nvPr/>
              </p:nvSpPr>
              <p:spPr>
                <a:xfrm>
                  <a:off x="1271114" y="81949"/>
                  <a:ext cx="45294" cy="4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" h="857" extrusionOk="0">
                      <a:moveTo>
                        <a:pt x="435" y="1"/>
                      </a:moveTo>
                      <a:cubicBezTo>
                        <a:pt x="266" y="1"/>
                        <a:pt x="109" y="110"/>
                        <a:pt x="60" y="279"/>
                      </a:cubicBezTo>
                      <a:cubicBezTo>
                        <a:pt x="80" y="245"/>
                        <a:pt x="90" y="228"/>
                        <a:pt x="91" y="228"/>
                      </a:cubicBezTo>
                      <a:lnTo>
                        <a:pt x="91" y="228"/>
                      </a:lnTo>
                      <a:cubicBezTo>
                        <a:pt x="93" y="228"/>
                        <a:pt x="77" y="263"/>
                        <a:pt x="48" y="328"/>
                      </a:cubicBezTo>
                      <a:cubicBezTo>
                        <a:pt x="41" y="349"/>
                        <a:pt x="38" y="375"/>
                        <a:pt x="37" y="400"/>
                      </a:cubicBezTo>
                      <a:lnTo>
                        <a:pt x="37" y="400"/>
                      </a:lnTo>
                      <a:cubicBezTo>
                        <a:pt x="0" y="594"/>
                        <a:pt x="68" y="790"/>
                        <a:pt x="290" y="848"/>
                      </a:cubicBezTo>
                      <a:cubicBezTo>
                        <a:pt x="326" y="854"/>
                        <a:pt x="363" y="857"/>
                        <a:pt x="399" y="857"/>
                      </a:cubicBezTo>
                      <a:cubicBezTo>
                        <a:pt x="435" y="857"/>
                        <a:pt x="472" y="854"/>
                        <a:pt x="508" y="848"/>
                      </a:cubicBezTo>
                      <a:cubicBezTo>
                        <a:pt x="568" y="823"/>
                        <a:pt x="629" y="799"/>
                        <a:pt x="677" y="751"/>
                      </a:cubicBezTo>
                      <a:lnTo>
                        <a:pt x="677" y="751"/>
                      </a:lnTo>
                      <a:lnTo>
                        <a:pt x="629" y="775"/>
                      </a:lnTo>
                      <a:cubicBezTo>
                        <a:pt x="798" y="666"/>
                        <a:pt x="871" y="461"/>
                        <a:pt x="810" y="279"/>
                      </a:cubicBezTo>
                      <a:cubicBezTo>
                        <a:pt x="762" y="110"/>
                        <a:pt x="605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"/>
                <p:cNvSpPr/>
                <p:nvPr/>
              </p:nvSpPr>
              <p:spPr>
                <a:xfrm>
                  <a:off x="855880" y="828642"/>
                  <a:ext cx="27769" cy="20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400" extrusionOk="0">
                      <a:moveTo>
                        <a:pt x="267" y="1"/>
                      </a:moveTo>
                      <a:cubicBezTo>
                        <a:pt x="1" y="1"/>
                        <a:pt x="1" y="400"/>
                        <a:pt x="267" y="400"/>
                      </a:cubicBezTo>
                      <a:cubicBezTo>
                        <a:pt x="533" y="400"/>
                        <a:pt x="533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"/>
                <p:cNvSpPr/>
                <p:nvPr/>
              </p:nvSpPr>
              <p:spPr>
                <a:xfrm>
                  <a:off x="918178" y="785273"/>
                  <a:ext cx="32138" cy="23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448" extrusionOk="0">
                      <a:moveTo>
                        <a:pt x="279" y="0"/>
                      </a:moveTo>
                      <a:cubicBezTo>
                        <a:pt x="0" y="24"/>
                        <a:pt x="0" y="423"/>
                        <a:pt x="279" y="448"/>
                      </a:cubicBezTo>
                      <a:lnTo>
                        <a:pt x="315" y="448"/>
                      </a:lnTo>
                      <a:cubicBezTo>
                        <a:pt x="617" y="448"/>
                        <a:pt x="61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"/>
                <p:cNvSpPr/>
                <p:nvPr/>
              </p:nvSpPr>
              <p:spPr>
                <a:xfrm>
                  <a:off x="991136" y="773936"/>
                  <a:ext cx="1300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13" y="0"/>
                      </a:moveTo>
                      <a:cubicBezTo>
                        <a:pt x="1" y="0"/>
                        <a:pt x="1" y="12"/>
                        <a:pt x="13" y="12"/>
                      </a:cubicBezTo>
                      <a:cubicBezTo>
                        <a:pt x="25" y="12"/>
                        <a:pt x="25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"/>
                <p:cNvSpPr/>
                <p:nvPr/>
              </p:nvSpPr>
              <p:spPr>
                <a:xfrm>
                  <a:off x="1066643" y="748143"/>
                  <a:ext cx="26469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24" extrusionOk="0">
                      <a:moveTo>
                        <a:pt x="254" y="0"/>
                      </a:moveTo>
                      <a:cubicBezTo>
                        <a:pt x="0" y="25"/>
                        <a:pt x="0" y="400"/>
                        <a:pt x="254" y="424"/>
                      </a:cubicBezTo>
                      <a:cubicBezTo>
                        <a:pt x="508" y="400"/>
                        <a:pt x="508" y="25"/>
                        <a:pt x="2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"/>
                <p:cNvSpPr/>
                <p:nvPr/>
              </p:nvSpPr>
              <p:spPr>
                <a:xfrm>
                  <a:off x="1124521" y="754436"/>
                  <a:ext cx="32762" cy="24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473" extrusionOk="0">
                      <a:moveTo>
                        <a:pt x="315" y="0"/>
                      </a:moveTo>
                      <a:cubicBezTo>
                        <a:pt x="0" y="0"/>
                        <a:pt x="0" y="472"/>
                        <a:pt x="315" y="472"/>
                      </a:cubicBezTo>
                      <a:cubicBezTo>
                        <a:pt x="629" y="472"/>
                        <a:pt x="629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"/>
                <p:cNvSpPr/>
                <p:nvPr/>
              </p:nvSpPr>
              <p:spPr>
                <a:xfrm>
                  <a:off x="1186143" y="792189"/>
                  <a:ext cx="32138" cy="2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484" extrusionOk="0">
                      <a:moveTo>
                        <a:pt x="315" y="0"/>
                      </a:moveTo>
                      <a:cubicBezTo>
                        <a:pt x="1" y="24"/>
                        <a:pt x="1" y="460"/>
                        <a:pt x="315" y="484"/>
                      </a:cubicBezTo>
                      <a:cubicBezTo>
                        <a:pt x="618" y="460"/>
                        <a:pt x="618" y="24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"/>
                <p:cNvSpPr/>
                <p:nvPr/>
              </p:nvSpPr>
              <p:spPr>
                <a:xfrm>
                  <a:off x="952759" y="134159"/>
                  <a:ext cx="25221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364" extrusionOk="0">
                      <a:moveTo>
                        <a:pt x="243" y="1"/>
                      </a:moveTo>
                      <a:cubicBezTo>
                        <a:pt x="1" y="1"/>
                        <a:pt x="1" y="364"/>
                        <a:pt x="243" y="364"/>
                      </a:cubicBezTo>
                      <a:cubicBezTo>
                        <a:pt x="485" y="364"/>
                        <a:pt x="485" y="1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"/>
                <p:cNvSpPr/>
                <p:nvPr/>
              </p:nvSpPr>
              <p:spPr>
                <a:xfrm>
                  <a:off x="1162003" y="-193233"/>
                  <a:ext cx="32636" cy="2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388" extrusionOk="0">
                      <a:moveTo>
                        <a:pt x="243" y="1"/>
                      </a:moveTo>
                      <a:cubicBezTo>
                        <a:pt x="1" y="13"/>
                        <a:pt x="1" y="364"/>
                        <a:pt x="243" y="388"/>
                      </a:cubicBezTo>
                      <a:cubicBezTo>
                        <a:pt x="485" y="364"/>
                        <a:pt x="485" y="13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"/>
                <p:cNvSpPr/>
                <p:nvPr/>
              </p:nvSpPr>
              <p:spPr>
                <a:xfrm>
                  <a:off x="756504" y="914185"/>
                  <a:ext cx="35310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497" extrusionOk="0">
                      <a:moveTo>
                        <a:pt x="339" y="1"/>
                      </a:moveTo>
                      <a:cubicBezTo>
                        <a:pt x="1" y="1"/>
                        <a:pt x="1" y="497"/>
                        <a:pt x="339" y="497"/>
                      </a:cubicBezTo>
                      <a:cubicBezTo>
                        <a:pt x="678" y="497"/>
                        <a:pt x="678" y="1"/>
                        <a:pt x="3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"/>
                <p:cNvSpPr/>
                <p:nvPr/>
              </p:nvSpPr>
              <p:spPr>
                <a:xfrm>
                  <a:off x="819426" y="906645"/>
                  <a:ext cx="23921" cy="1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40" extrusionOk="0">
                      <a:moveTo>
                        <a:pt x="230" y="1"/>
                      </a:moveTo>
                      <a:cubicBezTo>
                        <a:pt x="4" y="1"/>
                        <a:pt x="0" y="340"/>
                        <a:pt x="219" y="340"/>
                      </a:cubicBezTo>
                      <a:cubicBezTo>
                        <a:pt x="222" y="340"/>
                        <a:pt x="226" y="340"/>
                        <a:pt x="230" y="339"/>
                      </a:cubicBezTo>
                      <a:cubicBezTo>
                        <a:pt x="460" y="339"/>
                        <a:pt x="460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"/>
                <p:cNvSpPr/>
                <p:nvPr/>
              </p:nvSpPr>
              <p:spPr>
                <a:xfrm>
                  <a:off x="833883" y="845647"/>
                  <a:ext cx="33386" cy="25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485" extrusionOk="0">
                      <a:moveTo>
                        <a:pt x="327" y="0"/>
                      </a:moveTo>
                      <a:cubicBezTo>
                        <a:pt x="1" y="0"/>
                        <a:pt x="1" y="484"/>
                        <a:pt x="327" y="484"/>
                      </a:cubicBezTo>
                      <a:cubicBezTo>
                        <a:pt x="642" y="484"/>
                        <a:pt x="642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"/>
                <p:cNvSpPr/>
                <p:nvPr/>
              </p:nvSpPr>
              <p:spPr>
                <a:xfrm>
                  <a:off x="931386" y="870191"/>
                  <a:ext cx="37182" cy="29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569" extrusionOk="0">
                      <a:moveTo>
                        <a:pt x="363" y="0"/>
                      </a:moveTo>
                      <a:cubicBezTo>
                        <a:pt x="1" y="24"/>
                        <a:pt x="1" y="544"/>
                        <a:pt x="363" y="569"/>
                      </a:cubicBezTo>
                      <a:cubicBezTo>
                        <a:pt x="714" y="544"/>
                        <a:pt x="714" y="24"/>
                        <a:pt x="3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"/>
                <p:cNvSpPr/>
                <p:nvPr/>
              </p:nvSpPr>
              <p:spPr>
                <a:xfrm>
                  <a:off x="934558" y="824274"/>
                  <a:ext cx="39678" cy="30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581" extrusionOk="0">
                      <a:moveTo>
                        <a:pt x="375" y="0"/>
                      </a:moveTo>
                      <a:cubicBezTo>
                        <a:pt x="0" y="0"/>
                        <a:pt x="0" y="581"/>
                        <a:pt x="375" y="581"/>
                      </a:cubicBezTo>
                      <a:cubicBezTo>
                        <a:pt x="762" y="581"/>
                        <a:pt x="762" y="0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"/>
                <p:cNvSpPr/>
                <p:nvPr/>
              </p:nvSpPr>
              <p:spPr>
                <a:xfrm>
                  <a:off x="999301" y="768892"/>
                  <a:ext cx="23349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" h="364" extrusionOk="0">
                      <a:moveTo>
                        <a:pt x="231" y="1"/>
                      </a:moveTo>
                      <a:cubicBezTo>
                        <a:pt x="1" y="13"/>
                        <a:pt x="1" y="339"/>
                        <a:pt x="231" y="363"/>
                      </a:cubicBezTo>
                      <a:cubicBezTo>
                        <a:pt x="449" y="339"/>
                        <a:pt x="449" y="13"/>
                        <a:pt x="23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"/>
                <p:cNvSpPr/>
                <p:nvPr/>
              </p:nvSpPr>
              <p:spPr>
                <a:xfrm>
                  <a:off x="960975" y="719178"/>
                  <a:ext cx="31462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497" extrusionOk="0">
                      <a:moveTo>
                        <a:pt x="302" y="1"/>
                      </a:moveTo>
                      <a:cubicBezTo>
                        <a:pt x="0" y="25"/>
                        <a:pt x="0" y="473"/>
                        <a:pt x="302" y="497"/>
                      </a:cubicBezTo>
                      <a:cubicBezTo>
                        <a:pt x="605" y="473"/>
                        <a:pt x="605" y="25"/>
                        <a:pt x="3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"/>
                <p:cNvSpPr/>
                <p:nvPr/>
              </p:nvSpPr>
              <p:spPr>
                <a:xfrm>
                  <a:off x="1035182" y="744347"/>
                  <a:ext cx="35882" cy="2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558" extrusionOk="0">
                      <a:moveTo>
                        <a:pt x="351" y="1"/>
                      </a:moveTo>
                      <a:cubicBezTo>
                        <a:pt x="0" y="25"/>
                        <a:pt x="0" y="521"/>
                        <a:pt x="351" y="557"/>
                      </a:cubicBezTo>
                      <a:cubicBezTo>
                        <a:pt x="690" y="521"/>
                        <a:pt x="690" y="25"/>
                        <a:pt x="3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"/>
                <p:cNvSpPr/>
                <p:nvPr/>
              </p:nvSpPr>
              <p:spPr>
                <a:xfrm>
                  <a:off x="1105020" y="826146"/>
                  <a:ext cx="34010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497" extrusionOk="0">
                      <a:moveTo>
                        <a:pt x="327" y="0"/>
                      </a:moveTo>
                      <a:cubicBezTo>
                        <a:pt x="0" y="0"/>
                        <a:pt x="0" y="496"/>
                        <a:pt x="327" y="496"/>
                      </a:cubicBezTo>
                      <a:cubicBezTo>
                        <a:pt x="653" y="496"/>
                        <a:pt x="653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"/>
                <p:cNvSpPr/>
                <p:nvPr/>
              </p:nvSpPr>
              <p:spPr>
                <a:xfrm>
                  <a:off x="1160974" y="832438"/>
                  <a:ext cx="36558" cy="28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557" extrusionOk="0">
                      <a:moveTo>
                        <a:pt x="352" y="0"/>
                      </a:moveTo>
                      <a:cubicBezTo>
                        <a:pt x="1" y="24"/>
                        <a:pt x="1" y="533"/>
                        <a:pt x="352" y="557"/>
                      </a:cubicBezTo>
                      <a:cubicBezTo>
                        <a:pt x="702" y="533"/>
                        <a:pt x="702" y="24"/>
                        <a:pt x="3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"/>
                <p:cNvSpPr/>
                <p:nvPr/>
              </p:nvSpPr>
              <p:spPr>
                <a:xfrm>
                  <a:off x="1258478" y="892812"/>
                  <a:ext cx="9516" cy="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46" extrusionOk="0">
                      <a:moveTo>
                        <a:pt x="98" y="1"/>
                      </a:moveTo>
                      <a:cubicBezTo>
                        <a:pt x="1" y="1"/>
                        <a:pt x="1" y="146"/>
                        <a:pt x="98" y="146"/>
                      </a:cubicBezTo>
                      <a:cubicBezTo>
                        <a:pt x="182" y="146"/>
                        <a:pt x="18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"/>
                <p:cNvSpPr/>
                <p:nvPr/>
              </p:nvSpPr>
              <p:spPr>
                <a:xfrm>
                  <a:off x="1234609" y="833062"/>
                  <a:ext cx="34010" cy="2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533" extrusionOk="0">
                      <a:moveTo>
                        <a:pt x="327" y="0"/>
                      </a:moveTo>
                      <a:cubicBezTo>
                        <a:pt x="0" y="25"/>
                        <a:pt x="0" y="508"/>
                        <a:pt x="327" y="533"/>
                      </a:cubicBezTo>
                      <a:cubicBezTo>
                        <a:pt x="653" y="508"/>
                        <a:pt x="653" y="25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"/>
                <p:cNvSpPr/>
                <p:nvPr/>
              </p:nvSpPr>
              <p:spPr>
                <a:xfrm>
                  <a:off x="1004345" y="801601"/>
                  <a:ext cx="61103" cy="6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174" extrusionOk="0">
                      <a:moveTo>
                        <a:pt x="593" y="1"/>
                      </a:moveTo>
                      <a:cubicBezTo>
                        <a:pt x="569" y="557"/>
                        <a:pt x="557" y="569"/>
                        <a:pt x="1" y="593"/>
                      </a:cubicBezTo>
                      <a:cubicBezTo>
                        <a:pt x="557" y="605"/>
                        <a:pt x="569" y="617"/>
                        <a:pt x="593" y="1174"/>
                      </a:cubicBezTo>
                      <a:cubicBezTo>
                        <a:pt x="606" y="617"/>
                        <a:pt x="618" y="605"/>
                        <a:pt x="1174" y="593"/>
                      </a:cubicBezTo>
                      <a:cubicBezTo>
                        <a:pt x="618" y="569"/>
                        <a:pt x="606" y="557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"/>
                <p:cNvSpPr/>
                <p:nvPr/>
              </p:nvSpPr>
              <p:spPr>
                <a:xfrm>
                  <a:off x="729359" y="902588"/>
                  <a:ext cx="11181" cy="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90" extrusionOk="0">
                      <a:moveTo>
                        <a:pt x="108" y="0"/>
                      </a:moveTo>
                      <a:cubicBezTo>
                        <a:pt x="66" y="0"/>
                        <a:pt x="25" y="25"/>
                        <a:pt x="15" y="79"/>
                      </a:cubicBezTo>
                      <a:cubicBezTo>
                        <a:pt x="1" y="148"/>
                        <a:pt x="58" y="190"/>
                        <a:pt x="115" y="190"/>
                      </a:cubicBezTo>
                      <a:cubicBezTo>
                        <a:pt x="157" y="190"/>
                        <a:pt x="198" y="167"/>
                        <a:pt x="208" y="115"/>
                      </a:cubicBezTo>
                      <a:cubicBezTo>
                        <a:pt x="215" y="41"/>
                        <a:pt x="161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"/>
                <p:cNvSpPr/>
                <p:nvPr/>
              </p:nvSpPr>
              <p:spPr>
                <a:xfrm>
                  <a:off x="759312" y="910805"/>
                  <a:ext cx="24025" cy="20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94" extrusionOk="0">
                      <a:moveTo>
                        <a:pt x="228" y="1"/>
                      </a:moveTo>
                      <a:cubicBezTo>
                        <a:pt x="137" y="1"/>
                        <a:pt x="44" y="52"/>
                        <a:pt x="7" y="163"/>
                      </a:cubicBezTo>
                      <a:cubicBezTo>
                        <a:pt x="0" y="307"/>
                        <a:pt x="119" y="393"/>
                        <a:pt x="238" y="393"/>
                      </a:cubicBezTo>
                      <a:cubicBezTo>
                        <a:pt x="328" y="393"/>
                        <a:pt x="418" y="344"/>
                        <a:pt x="455" y="235"/>
                      </a:cubicBezTo>
                      <a:cubicBezTo>
                        <a:pt x="461" y="85"/>
                        <a:pt x="346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"/>
                <p:cNvSpPr/>
                <p:nvPr/>
              </p:nvSpPr>
              <p:spPr>
                <a:xfrm>
                  <a:off x="794361" y="780592"/>
                  <a:ext cx="35414" cy="30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591" extrusionOk="0">
                      <a:moveTo>
                        <a:pt x="335" y="1"/>
                      </a:moveTo>
                      <a:cubicBezTo>
                        <a:pt x="201" y="1"/>
                        <a:pt x="67" y="78"/>
                        <a:pt x="35" y="247"/>
                      </a:cubicBezTo>
                      <a:cubicBezTo>
                        <a:pt x="1" y="465"/>
                        <a:pt x="173" y="590"/>
                        <a:pt x="343" y="590"/>
                      </a:cubicBezTo>
                      <a:cubicBezTo>
                        <a:pt x="476" y="590"/>
                        <a:pt x="608" y="514"/>
                        <a:pt x="640" y="344"/>
                      </a:cubicBezTo>
                      <a:cubicBezTo>
                        <a:pt x="680" y="127"/>
                        <a:pt x="5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"/>
                <p:cNvSpPr/>
                <p:nvPr/>
              </p:nvSpPr>
              <p:spPr>
                <a:xfrm>
                  <a:off x="876004" y="778616"/>
                  <a:ext cx="37806" cy="31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608" extrusionOk="0">
                      <a:moveTo>
                        <a:pt x="323" y="0"/>
                      </a:moveTo>
                      <a:cubicBezTo>
                        <a:pt x="180" y="0"/>
                        <a:pt x="58" y="102"/>
                        <a:pt x="37" y="249"/>
                      </a:cubicBezTo>
                      <a:cubicBezTo>
                        <a:pt x="1" y="449"/>
                        <a:pt x="163" y="608"/>
                        <a:pt x="338" y="608"/>
                      </a:cubicBezTo>
                      <a:cubicBezTo>
                        <a:pt x="396" y="608"/>
                        <a:pt x="455" y="591"/>
                        <a:pt x="509" y="551"/>
                      </a:cubicBezTo>
                      <a:cubicBezTo>
                        <a:pt x="727" y="394"/>
                        <a:pt x="654" y="43"/>
                        <a:pt x="388" y="7"/>
                      </a:cubicBezTo>
                      <a:cubicBezTo>
                        <a:pt x="366" y="2"/>
                        <a:pt x="344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"/>
                <p:cNvSpPr/>
                <p:nvPr/>
              </p:nvSpPr>
              <p:spPr>
                <a:xfrm>
                  <a:off x="846363" y="715330"/>
                  <a:ext cx="24129" cy="2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421" extrusionOk="0">
                      <a:moveTo>
                        <a:pt x="226" y="1"/>
                      </a:moveTo>
                      <a:cubicBezTo>
                        <a:pt x="133" y="1"/>
                        <a:pt x="41" y="55"/>
                        <a:pt x="15" y="172"/>
                      </a:cubicBezTo>
                      <a:cubicBezTo>
                        <a:pt x="1" y="329"/>
                        <a:pt x="122" y="420"/>
                        <a:pt x="241" y="420"/>
                      </a:cubicBezTo>
                      <a:cubicBezTo>
                        <a:pt x="333" y="420"/>
                        <a:pt x="424" y="365"/>
                        <a:pt x="450" y="244"/>
                      </a:cubicBezTo>
                      <a:cubicBezTo>
                        <a:pt x="464" y="88"/>
                        <a:pt x="34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"/>
                <p:cNvSpPr/>
                <p:nvPr/>
              </p:nvSpPr>
              <p:spPr>
                <a:xfrm>
                  <a:off x="949743" y="708102"/>
                  <a:ext cx="28133" cy="25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85" extrusionOk="0">
                      <a:moveTo>
                        <a:pt x="268" y="0"/>
                      </a:moveTo>
                      <a:cubicBezTo>
                        <a:pt x="161" y="0"/>
                        <a:pt x="56" y="64"/>
                        <a:pt x="35" y="202"/>
                      </a:cubicBezTo>
                      <a:cubicBezTo>
                        <a:pt x="0" y="380"/>
                        <a:pt x="141" y="484"/>
                        <a:pt x="278" y="484"/>
                      </a:cubicBezTo>
                      <a:cubicBezTo>
                        <a:pt x="382" y="484"/>
                        <a:pt x="485" y="423"/>
                        <a:pt x="506" y="286"/>
                      </a:cubicBezTo>
                      <a:cubicBezTo>
                        <a:pt x="540" y="103"/>
                        <a:pt x="403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"/>
                <p:cNvSpPr/>
                <p:nvPr/>
              </p:nvSpPr>
              <p:spPr>
                <a:xfrm>
                  <a:off x="1005801" y="717254"/>
                  <a:ext cx="29225" cy="2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94" extrusionOk="0">
                      <a:moveTo>
                        <a:pt x="274" y="1"/>
                      </a:moveTo>
                      <a:cubicBezTo>
                        <a:pt x="163" y="1"/>
                        <a:pt x="53" y="65"/>
                        <a:pt x="21" y="207"/>
                      </a:cubicBezTo>
                      <a:cubicBezTo>
                        <a:pt x="1" y="390"/>
                        <a:pt x="144" y="494"/>
                        <a:pt x="286" y="494"/>
                      </a:cubicBezTo>
                      <a:cubicBezTo>
                        <a:pt x="398" y="494"/>
                        <a:pt x="509" y="430"/>
                        <a:pt x="541" y="292"/>
                      </a:cubicBezTo>
                      <a:cubicBezTo>
                        <a:pt x="562" y="108"/>
                        <a:pt x="417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"/>
                <p:cNvSpPr/>
                <p:nvPr/>
              </p:nvSpPr>
              <p:spPr>
                <a:xfrm>
                  <a:off x="1094412" y="703110"/>
                  <a:ext cx="34426" cy="30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583" extrusionOk="0">
                      <a:moveTo>
                        <a:pt x="317" y="1"/>
                      </a:moveTo>
                      <a:cubicBezTo>
                        <a:pt x="187" y="1"/>
                        <a:pt x="61" y="75"/>
                        <a:pt x="35" y="237"/>
                      </a:cubicBezTo>
                      <a:cubicBezTo>
                        <a:pt x="1" y="457"/>
                        <a:pt x="176" y="583"/>
                        <a:pt x="345" y="583"/>
                      </a:cubicBezTo>
                      <a:cubicBezTo>
                        <a:pt x="475" y="583"/>
                        <a:pt x="601" y="509"/>
                        <a:pt x="628" y="346"/>
                      </a:cubicBezTo>
                      <a:cubicBezTo>
                        <a:pt x="662" y="127"/>
                        <a:pt x="487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"/>
                <p:cNvSpPr/>
                <p:nvPr/>
              </p:nvSpPr>
              <p:spPr>
                <a:xfrm>
                  <a:off x="1186091" y="688185"/>
                  <a:ext cx="20957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364" extrusionOk="0">
                      <a:moveTo>
                        <a:pt x="197" y="0"/>
                      </a:moveTo>
                      <a:cubicBezTo>
                        <a:pt x="116" y="0"/>
                        <a:pt x="35" y="47"/>
                        <a:pt x="14" y="149"/>
                      </a:cubicBezTo>
                      <a:cubicBezTo>
                        <a:pt x="0" y="285"/>
                        <a:pt x="101" y="364"/>
                        <a:pt x="203" y="364"/>
                      </a:cubicBezTo>
                      <a:cubicBezTo>
                        <a:pt x="282" y="364"/>
                        <a:pt x="362" y="316"/>
                        <a:pt x="389" y="210"/>
                      </a:cubicBezTo>
                      <a:cubicBezTo>
                        <a:pt x="402" y="75"/>
                        <a:pt x="299" y="0"/>
                        <a:pt x="1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"/>
                <p:cNvSpPr/>
                <p:nvPr/>
              </p:nvSpPr>
              <p:spPr>
                <a:xfrm>
                  <a:off x="642568" y="852979"/>
                  <a:ext cx="20957" cy="18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365" extrusionOk="0">
                      <a:moveTo>
                        <a:pt x="203" y="1"/>
                      </a:moveTo>
                      <a:cubicBezTo>
                        <a:pt x="122" y="1"/>
                        <a:pt x="41" y="48"/>
                        <a:pt x="14" y="150"/>
                      </a:cubicBezTo>
                      <a:cubicBezTo>
                        <a:pt x="1" y="285"/>
                        <a:pt x="105" y="364"/>
                        <a:pt x="208" y="364"/>
                      </a:cubicBezTo>
                      <a:cubicBezTo>
                        <a:pt x="289" y="364"/>
                        <a:pt x="368" y="316"/>
                        <a:pt x="389" y="210"/>
                      </a:cubicBezTo>
                      <a:cubicBezTo>
                        <a:pt x="403" y="75"/>
                        <a:pt x="304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"/>
                <p:cNvSpPr/>
                <p:nvPr/>
              </p:nvSpPr>
              <p:spPr>
                <a:xfrm>
                  <a:off x="706998" y="778668"/>
                  <a:ext cx="32398" cy="2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45" extrusionOk="0">
                      <a:moveTo>
                        <a:pt x="304" y="0"/>
                      </a:moveTo>
                      <a:cubicBezTo>
                        <a:pt x="181" y="0"/>
                        <a:pt x="58" y="70"/>
                        <a:pt x="21" y="224"/>
                      </a:cubicBezTo>
                      <a:cubicBezTo>
                        <a:pt x="1" y="428"/>
                        <a:pt x="160" y="544"/>
                        <a:pt x="319" y="544"/>
                      </a:cubicBezTo>
                      <a:cubicBezTo>
                        <a:pt x="442" y="544"/>
                        <a:pt x="565" y="474"/>
                        <a:pt x="602" y="321"/>
                      </a:cubicBezTo>
                      <a:cubicBezTo>
                        <a:pt x="622" y="116"/>
                        <a:pt x="463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"/>
                <p:cNvSpPr/>
                <p:nvPr/>
              </p:nvSpPr>
              <p:spPr>
                <a:xfrm>
                  <a:off x="784377" y="853239"/>
                  <a:ext cx="31826" cy="28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541" extrusionOk="0">
                      <a:moveTo>
                        <a:pt x="290" y="1"/>
                      </a:moveTo>
                      <a:cubicBezTo>
                        <a:pt x="167" y="1"/>
                        <a:pt x="47" y="72"/>
                        <a:pt x="21" y="229"/>
                      </a:cubicBezTo>
                      <a:cubicBezTo>
                        <a:pt x="1" y="427"/>
                        <a:pt x="154" y="541"/>
                        <a:pt x="306" y="541"/>
                      </a:cubicBezTo>
                      <a:cubicBezTo>
                        <a:pt x="424" y="541"/>
                        <a:pt x="541" y="473"/>
                        <a:pt x="578" y="326"/>
                      </a:cubicBezTo>
                      <a:cubicBezTo>
                        <a:pt x="612" y="121"/>
                        <a:pt x="449" y="1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"/>
                <p:cNvSpPr/>
                <p:nvPr/>
              </p:nvSpPr>
              <p:spPr>
                <a:xfrm>
                  <a:off x="948287" y="716630"/>
                  <a:ext cx="14665" cy="13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54" extrusionOk="0">
                      <a:moveTo>
                        <a:pt x="139" y="0"/>
                      </a:moveTo>
                      <a:cubicBezTo>
                        <a:pt x="82" y="0"/>
                        <a:pt x="25" y="35"/>
                        <a:pt x="14" y="110"/>
                      </a:cubicBezTo>
                      <a:cubicBezTo>
                        <a:pt x="1" y="199"/>
                        <a:pt x="75" y="253"/>
                        <a:pt x="147" y="253"/>
                      </a:cubicBezTo>
                      <a:cubicBezTo>
                        <a:pt x="203" y="253"/>
                        <a:pt x="258" y="221"/>
                        <a:pt x="268" y="147"/>
                      </a:cubicBezTo>
                      <a:cubicBezTo>
                        <a:pt x="282" y="53"/>
                        <a:pt x="210" y="0"/>
                        <a:pt x="13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"/>
                <p:cNvSpPr/>
                <p:nvPr/>
              </p:nvSpPr>
              <p:spPr>
                <a:xfrm>
                  <a:off x="872260" y="731399"/>
                  <a:ext cx="3291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478" extrusionOk="0">
                      <a:moveTo>
                        <a:pt x="342" y="1"/>
                      </a:moveTo>
                      <a:cubicBezTo>
                        <a:pt x="246" y="1"/>
                        <a:pt x="149" y="49"/>
                        <a:pt x="97" y="153"/>
                      </a:cubicBezTo>
                      <a:lnTo>
                        <a:pt x="85" y="177"/>
                      </a:lnTo>
                      <a:cubicBezTo>
                        <a:pt x="1" y="360"/>
                        <a:pt x="206" y="477"/>
                        <a:pt x="386" y="477"/>
                      </a:cubicBezTo>
                      <a:cubicBezTo>
                        <a:pt x="516" y="477"/>
                        <a:pt x="633" y="416"/>
                        <a:pt x="617" y="274"/>
                      </a:cubicBezTo>
                      <a:lnTo>
                        <a:pt x="617" y="238"/>
                      </a:lnTo>
                      <a:cubicBezTo>
                        <a:pt x="597" y="86"/>
                        <a:pt x="470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"/>
                <p:cNvSpPr/>
                <p:nvPr/>
              </p:nvSpPr>
              <p:spPr>
                <a:xfrm>
                  <a:off x="888277" y="669985"/>
                  <a:ext cx="36870" cy="3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69" extrusionOk="0">
                      <a:moveTo>
                        <a:pt x="406" y="632"/>
                      </a:moveTo>
                      <a:lnTo>
                        <a:pt x="406" y="644"/>
                      </a:lnTo>
                      <a:lnTo>
                        <a:pt x="366" y="644"/>
                      </a:lnTo>
                      <a:cubicBezTo>
                        <a:pt x="379" y="642"/>
                        <a:pt x="392" y="638"/>
                        <a:pt x="406" y="632"/>
                      </a:cubicBezTo>
                      <a:close/>
                      <a:moveTo>
                        <a:pt x="307" y="0"/>
                      </a:moveTo>
                      <a:cubicBezTo>
                        <a:pt x="1" y="0"/>
                        <a:pt x="32" y="616"/>
                        <a:pt x="300" y="648"/>
                      </a:cubicBezTo>
                      <a:lnTo>
                        <a:pt x="300" y="648"/>
                      </a:lnTo>
                      <a:cubicBezTo>
                        <a:pt x="346" y="659"/>
                        <a:pt x="399" y="669"/>
                        <a:pt x="442" y="669"/>
                      </a:cubicBezTo>
                      <a:cubicBezTo>
                        <a:pt x="491" y="657"/>
                        <a:pt x="539" y="644"/>
                        <a:pt x="575" y="608"/>
                      </a:cubicBezTo>
                      <a:cubicBezTo>
                        <a:pt x="672" y="536"/>
                        <a:pt x="709" y="403"/>
                        <a:pt x="672" y="282"/>
                      </a:cubicBezTo>
                      <a:cubicBezTo>
                        <a:pt x="624" y="148"/>
                        <a:pt x="503" y="40"/>
                        <a:pt x="346" y="3"/>
                      </a:cubicBezTo>
                      <a:cubicBezTo>
                        <a:pt x="332" y="1"/>
                        <a:pt x="319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"/>
                <p:cNvSpPr/>
                <p:nvPr/>
              </p:nvSpPr>
              <p:spPr>
                <a:xfrm>
                  <a:off x="936534" y="755320"/>
                  <a:ext cx="30629" cy="27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526" extrusionOk="0">
                      <a:moveTo>
                        <a:pt x="293" y="1"/>
                      </a:moveTo>
                      <a:cubicBezTo>
                        <a:pt x="177" y="1"/>
                        <a:pt x="61" y="71"/>
                        <a:pt x="35" y="225"/>
                      </a:cubicBezTo>
                      <a:cubicBezTo>
                        <a:pt x="1" y="415"/>
                        <a:pt x="150" y="526"/>
                        <a:pt x="298" y="526"/>
                      </a:cubicBezTo>
                      <a:cubicBezTo>
                        <a:pt x="413" y="526"/>
                        <a:pt x="528" y="458"/>
                        <a:pt x="555" y="310"/>
                      </a:cubicBezTo>
                      <a:cubicBezTo>
                        <a:pt x="589" y="114"/>
                        <a:pt x="441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"/>
                <p:cNvSpPr/>
                <p:nvPr/>
              </p:nvSpPr>
              <p:spPr>
                <a:xfrm>
                  <a:off x="1071687" y="659740"/>
                  <a:ext cx="25845" cy="22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436" extrusionOk="0">
                      <a:moveTo>
                        <a:pt x="247" y="1"/>
                      </a:moveTo>
                      <a:cubicBezTo>
                        <a:pt x="203" y="1"/>
                        <a:pt x="159" y="14"/>
                        <a:pt x="121" y="43"/>
                      </a:cubicBezTo>
                      <a:cubicBezTo>
                        <a:pt x="12" y="128"/>
                        <a:pt x="0" y="297"/>
                        <a:pt x="109" y="382"/>
                      </a:cubicBezTo>
                      <a:cubicBezTo>
                        <a:pt x="151" y="417"/>
                        <a:pt x="202" y="436"/>
                        <a:pt x="251" y="436"/>
                      </a:cubicBezTo>
                      <a:cubicBezTo>
                        <a:pt x="286" y="436"/>
                        <a:pt x="321" y="426"/>
                        <a:pt x="351" y="406"/>
                      </a:cubicBezTo>
                      <a:cubicBezTo>
                        <a:pt x="460" y="345"/>
                        <a:pt x="496" y="200"/>
                        <a:pt x="423" y="91"/>
                      </a:cubicBezTo>
                      <a:cubicBezTo>
                        <a:pt x="380" y="33"/>
                        <a:pt x="313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"/>
                <p:cNvSpPr/>
                <p:nvPr/>
              </p:nvSpPr>
              <p:spPr>
                <a:xfrm>
                  <a:off x="1191811" y="740447"/>
                  <a:ext cx="30525" cy="2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502" extrusionOk="0">
                      <a:moveTo>
                        <a:pt x="269" y="1"/>
                      </a:moveTo>
                      <a:cubicBezTo>
                        <a:pt x="205" y="1"/>
                        <a:pt x="140" y="27"/>
                        <a:pt x="85" y="88"/>
                      </a:cubicBezTo>
                      <a:cubicBezTo>
                        <a:pt x="1" y="197"/>
                        <a:pt x="13" y="354"/>
                        <a:pt x="122" y="451"/>
                      </a:cubicBezTo>
                      <a:cubicBezTo>
                        <a:pt x="164" y="485"/>
                        <a:pt x="216" y="501"/>
                        <a:pt x="269" y="501"/>
                      </a:cubicBezTo>
                      <a:cubicBezTo>
                        <a:pt x="364" y="501"/>
                        <a:pt x="462" y="448"/>
                        <a:pt x="509" y="354"/>
                      </a:cubicBezTo>
                      <a:cubicBezTo>
                        <a:pt x="587" y="171"/>
                        <a:pt x="434" y="1"/>
                        <a:pt x="2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"/>
                <p:cNvSpPr/>
                <p:nvPr/>
              </p:nvSpPr>
              <p:spPr>
                <a:xfrm>
                  <a:off x="1230813" y="666657"/>
                  <a:ext cx="29797" cy="3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602" extrusionOk="0">
                      <a:moveTo>
                        <a:pt x="521" y="285"/>
                      </a:moveTo>
                      <a:cubicBezTo>
                        <a:pt x="521" y="289"/>
                        <a:pt x="521" y="293"/>
                        <a:pt x="521" y="298"/>
                      </a:cubicBezTo>
                      <a:lnTo>
                        <a:pt x="521" y="298"/>
                      </a:lnTo>
                      <a:cubicBezTo>
                        <a:pt x="521" y="297"/>
                        <a:pt x="521" y="297"/>
                        <a:pt x="521" y="297"/>
                      </a:cubicBezTo>
                      <a:lnTo>
                        <a:pt x="521" y="285"/>
                      </a:lnTo>
                      <a:close/>
                      <a:moveTo>
                        <a:pt x="300" y="1"/>
                      </a:moveTo>
                      <a:cubicBezTo>
                        <a:pt x="230" y="1"/>
                        <a:pt x="161" y="33"/>
                        <a:pt x="109" y="92"/>
                      </a:cubicBezTo>
                      <a:lnTo>
                        <a:pt x="109" y="79"/>
                      </a:lnTo>
                      <a:cubicBezTo>
                        <a:pt x="13" y="188"/>
                        <a:pt x="1" y="358"/>
                        <a:pt x="85" y="479"/>
                      </a:cubicBezTo>
                      <a:cubicBezTo>
                        <a:pt x="136" y="555"/>
                        <a:pt x="229" y="602"/>
                        <a:pt x="322" y="602"/>
                      </a:cubicBezTo>
                      <a:cubicBezTo>
                        <a:pt x="361" y="602"/>
                        <a:pt x="400" y="593"/>
                        <a:pt x="436" y="575"/>
                      </a:cubicBezTo>
                      <a:cubicBezTo>
                        <a:pt x="529" y="547"/>
                        <a:pt x="572" y="455"/>
                        <a:pt x="554" y="370"/>
                      </a:cubicBezTo>
                      <a:lnTo>
                        <a:pt x="554" y="370"/>
                      </a:lnTo>
                      <a:cubicBezTo>
                        <a:pt x="554" y="350"/>
                        <a:pt x="552" y="331"/>
                        <a:pt x="548" y="309"/>
                      </a:cubicBezTo>
                      <a:lnTo>
                        <a:pt x="548" y="309"/>
                      </a:lnTo>
                      <a:cubicBezTo>
                        <a:pt x="570" y="203"/>
                        <a:pt x="530" y="96"/>
                        <a:pt x="436" y="43"/>
                      </a:cubicBezTo>
                      <a:cubicBezTo>
                        <a:pt x="393" y="15"/>
                        <a:pt x="346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"/>
                <p:cNvSpPr/>
                <p:nvPr/>
              </p:nvSpPr>
              <p:spPr>
                <a:xfrm>
                  <a:off x="1234869" y="799885"/>
                  <a:ext cx="24649" cy="21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18" extrusionOk="0">
                      <a:moveTo>
                        <a:pt x="223" y="1"/>
                      </a:moveTo>
                      <a:cubicBezTo>
                        <a:pt x="130" y="1"/>
                        <a:pt x="38" y="52"/>
                        <a:pt x="7" y="167"/>
                      </a:cubicBezTo>
                      <a:cubicBezTo>
                        <a:pt x="0" y="325"/>
                        <a:pt x="124" y="417"/>
                        <a:pt x="246" y="417"/>
                      </a:cubicBezTo>
                      <a:cubicBezTo>
                        <a:pt x="339" y="417"/>
                        <a:pt x="431" y="365"/>
                        <a:pt x="467" y="251"/>
                      </a:cubicBezTo>
                      <a:cubicBezTo>
                        <a:pt x="474" y="92"/>
                        <a:pt x="34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"/>
                <p:cNvSpPr/>
                <p:nvPr/>
              </p:nvSpPr>
              <p:spPr>
                <a:xfrm>
                  <a:off x="1208348" y="782308"/>
                  <a:ext cx="28341" cy="2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489" extrusionOk="0">
                      <a:moveTo>
                        <a:pt x="270" y="1"/>
                      </a:moveTo>
                      <a:cubicBezTo>
                        <a:pt x="162" y="1"/>
                        <a:pt x="53" y="64"/>
                        <a:pt x="21" y="202"/>
                      </a:cubicBezTo>
                      <a:cubicBezTo>
                        <a:pt x="1" y="385"/>
                        <a:pt x="140" y="489"/>
                        <a:pt x="277" y="489"/>
                      </a:cubicBezTo>
                      <a:cubicBezTo>
                        <a:pt x="385" y="489"/>
                        <a:pt x="491" y="425"/>
                        <a:pt x="517" y="287"/>
                      </a:cubicBezTo>
                      <a:cubicBezTo>
                        <a:pt x="544" y="104"/>
                        <a:pt x="408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"/>
                <p:cNvSpPr/>
                <p:nvPr/>
              </p:nvSpPr>
              <p:spPr>
                <a:xfrm>
                  <a:off x="1083596" y="717930"/>
                  <a:ext cx="98233" cy="9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" h="1888" extrusionOk="0">
                      <a:moveTo>
                        <a:pt x="1102" y="1"/>
                      </a:moveTo>
                      <a:cubicBezTo>
                        <a:pt x="977" y="659"/>
                        <a:pt x="931" y="846"/>
                        <a:pt x="554" y="846"/>
                      </a:cubicBezTo>
                      <a:cubicBezTo>
                        <a:pt x="419" y="846"/>
                        <a:pt x="241" y="822"/>
                        <a:pt x="1" y="787"/>
                      </a:cubicBezTo>
                      <a:lnTo>
                        <a:pt x="1" y="787"/>
                      </a:lnTo>
                      <a:cubicBezTo>
                        <a:pt x="896" y="968"/>
                        <a:pt x="920" y="981"/>
                        <a:pt x="787" y="1888"/>
                      </a:cubicBezTo>
                      <a:cubicBezTo>
                        <a:pt x="921" y="1227"/>
                        <a:pt x="969" y="1047"/>
                        <a:pt x="1346" y="1047"/>
                      </a:cubicBezTo>
                      <a:cubicBezTo>
                        <a:pt x="1479" y="1047"/>
                        <a:pt x="1654" y="1070"/>
                        <a:pt x="1888" y="1101"/>
                      </a:cubicBezTo>
                      <a:cubicBezTo>
                        <a:pt x="993" y="932"/>
                        <a:pt x="981" y="908"/>
                        <a:pt x="11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"/>
                <p:cNvSpPr/>
                <p:nvPr/>
              </p:nvSpPr>
              <p:spPr>
                <a:xfrm>
                  <a:off x="801798" y="792813"/>
                  <a:ext cx="98181" cy="97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876" extrusionOk="0">
                      <a:moveTo>
                        <a:pt x="1101" y="0"/>
                      </a:moveTo>
                      <a:cubicBezTo>
                        <a:pt x="977" y="649"/>
                        <a:pt x="931" y="834"/>
                        <a:pt x="556" y="834"/>
                      </a:cubicBezTo>
                      <a:cubicBezTo>
                        <a:pt x="420" y="834"/>
                        <a:pt x="242" y="810"/>
                        <a:pt x="1" y="774"/>
                      </a:cubicBezTo>
                      <a:lnTo>
                        <a:pt x="1" y="774"/>
                      </a:lnTo>
                      <a:cubicBezTo>
                        <a:pt x="896" y="956"/>
                        <a:pt x="908" y="980"/>
                        <a:pt x="787" y="1875"/>
                      </a:cubicBezTo>
                      <a:cubicBezTo>
                        <a:pt x="910" y="1223"/>
                        <a:pt x="957" y="1039"/>
                        <a:pt x="1324" y="1039"/>
                      </a:cubicBezTo>
                      <a:cubicBezTo>
                        <a:pt x="1460" y="1039"/>
                        <a:pt x="1642" y="1065"/>
                        <a:pt x="1888" y="1101"/>
                      </a:cubicBezTo>
                      <a:cubicBezTo>
                        <a:pt x="993" y="920"/>
                        <a:pt x="980" y="895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"/>
                <p:cNvSpPr/>
                <p:nvPr/>
              </p:nvSpPr>
              <p:spPr>
                <a:xfrm>
                  <a:off x="988016" y="661301"/>
                  <a:ext cx="37806" cy="3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727" extrusionOk="0">
                      <a:moveTo>
                        <a:pt x="424" y="1"/>
                      </a:moveTo>
                      <a:cubicBezTo>
                        <a:pt x="370" y="253"/>
                        <a:pt x="349" y="324"/>
                        <a:pt x="203" y="324"/>
                      </a:cubicBezTo>
                      <a:cubicBezTo>
                        <a:pt x="152" y="324"/>
                        <a:pt x="87" y="316"/>
                        <a:pt x="0" y="303"/>
                      </a:cubicBezTo>
                      <a:lnTo>
                        <a:pt x="0" y="303"/>
                      </a:lnTo>
                      <a:cubicBezTo>
                        <a:pt x="339" y="364"/>
                        <a:pt x="351" y="376"/>
                        <a:pt x="303" y="727"/>
                      </a:cubicBezTo>
                      <a:cubicBezTo>
                        <a:pt x="347" y="471"/>
                        <a:pt x="365" y="402"/>
                        <a:pt x="508" y="402"/>
                      </a:cubicBezTo>
                      <a:cubicBezTo>
                        <a:pt x="561" y="402"/>
                        <a:pt x="631" y="411"/>
                        <a:pt x="726" y="424"/>
                      </a:cubicBezTo>
                      <a:cubicBezTo>
                        <a:pt x="375" y="352"/>
                        <a:pt x="375" y="340"/>
                        <a:pt x="42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"/>
                <p:cNvSpPr/>
                <p:nvPr/>
              </p:nvSpPr>
              <p:spPr>
                <a:xfrm>
                  <a:off x="478346" y="705502"/>
                  <a:ext cx="37390" cy="30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" h="583" extrusionOk="0">
                      <a:moveTo>
                        <a:pt x="374" y="0"/>
                      </a:moveTo>
                      <a:cubicBezTo>
                        <a:pt x="190" y="0"/>
                        <a:pt x="1" y="160"/>
                        <a:pt x="75" y="385"/>
                      </a:cubicBezTo>
                      <a:cubicBezTo>
                        <a:pt x="122" y="523"/>
                        <a:pt x="233" y="583"/>
                        <a:pt x="347" y="583"/>
                      </a:cubicBezTo>
                      <a:cubicBezTo>
                        <a:pt x="530" y="583"/>
                        <a:pt x="719" y="428"/>
                        <a:pt x="644" y="203"/>
                      </a:cubicBezTo>
                      <a:cubicBezTo>
                        <a:pt x="598" y="61"/>
                        <a:pt x="487" y="0"/>
                        <a:pt x="37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"/>
                <p:cNvSpPr/>
                <p:nvPr/>
              </p:nvSpPr>
              <p:spPr>
                <a:xfrm>
                  <a:off x="488851" y="644400"/>
                  <a:ext cx="32190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515" extrusionOk="0">
                      <a:moveTo>
                        <a:pt x="313" y="1"/>
                      </a:moveTo>
                      <a:cubicBezTo>
                        <a:pt x="157" y="1"/>
                        <a:pt x="0" y="137"/>
                        <a:pt x="67" y="338"/>
                      </a:cubicBezTo>
                      <a:cubicBezTo>
                        <a:pt x="108" y="462"/>
                        <a:pt x="204" y="515"/>
                        <a:pt x="301" y="515"/>
                      </a:cubicBezTo>
                      <a:cubicBezTo>
                        <a:pt x="458" y="515"/>
                        <a:pt x="618" y="376"/>
                        <a:pt x="551" y="181"/>
                      </a:cubicBezTo>
                      <a:cubicBezTo>
                        <a:pt x="509" y="55"/>
                        <a:pt x="41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"/>
                <p:cNvSpPr/>
                <p:nvPr/>
              </p:nvSpPr>
              <p:spPr>
                <a:xfrm>
                  <a:off x="541373" y="450018"/>
                  <a:ext cx="40458" cy="32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" h="629" extrusionOk="0">
                      <a:moveTo>
                        <a:pt x="387" y="0"/>
                      </a:moveTo>
                      <a:cubicBezTo>
                        <a:pt x="359" y="0"/>
                        <a:pt x="330" y="4"/>
                        <a:pt x="303" y="12"/>
                      </a:cubicBezTo>
                      <a:cubicBezTo>
                        <a:pt x="97" y="84"/>
                        <a:pt x="1" y="399"/>
                        <a:pt x="194" y="544"/>
                      </a:cubicBezTo>
                      <a:lnTo>
                        <a:pt x="218" y="556"/>
                      </a:lnTo>
                      <a:cubicBezTo>
                        <a:pt x="276" y="606"/>
                        <a:pt x="345" y="629"/>
                        <a:pt x="412" y="629"/>
                      </a:cubicBezTo>
                      <a:cubicBezTo>
                        <a:pt x="539" y="629"/>
                        <a:pt x="662" y="546"/>
                        <a:pt x="702" y="411"/>
                      </a:cubicBezTo>
                      <a:lnTo>
                        <a:pt x="714" y="374"/>
                      </a:lnTo>
                      <a:cubicBezTo>
                        <a:pt x="778" y="174"/>
                        <a:pt x="582" y="0"/>
                        <a:pt x="38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"/>
                <p:cNvSpPr/>
                <p:nvPr/>
              </p:nvSpPr>
              <p:spPr>
                <a:xfrm>
                  <a:off x="495403" y="546117"/>
                  <a:ext cx="24077" cy="2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389" extrusionOk="0">
                      <a:moveTo>
                        <a:pt x="236" y="0"/>
                      </a:moveTo>
                      <a:cubicBezTo>
                        <a:pt x="117" y="0"/>
                        <a:pt x="1" y="101"/>
                        <a:pt x="38" y="256"/>
                      </a:cubicBezTo>
                      <a:cubicBezTo>
                        <a:pt x="75" y="349"/>
                        <a:pt x="149" y="388"/>
                        <a:pt x="223" y="388"/>
                      </a:cubicBezTo>
                      <a:cubicBezTo>
                        <a:pt x="343" y="388"/>
                        <a:pt x="462" y="285"/>
                        <a:pt x="425" y="135"/>
                      </a:cubicBezTo>
                      <a:cubicBezTo>
                        <a:pt x="387" y="41"/>
                        <a:pt x="311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"/>
                <p:cNvSpPr/>
                <p:nvPr/>
              </p:nvSpPr>
              <p:spPr>
                <a:xfrm>
                  <a:off x="643712" y="529164"/>
                  <a:ext cx="32502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515" extrusionOk="0">
                      <a:moveTo>
                        <a:pt x="324" y="0"/>
                      </a:moveTo>
                      <a:cubicBezTo>
                        <a:pt x="162" y="0"/>
                        <a:pt x="0" y="138"/>
                        <a:pt x="53" y="340"/>
                      </a:cubicBezTo>
                      <a:cubicBezTo>
                        <a:pt x="99" y="461"/>
                        <a:pt x="200" y="514"/>
                        <a:pt x="301" y="514"/>
                      </a:cubicBezTo>
                      <a:cubicBezTo>
                        <a:pt x="462" y="514"/>
                        <a:pt x="625" y="379"/>
                        <a:pt x="573" y="171"/>
                      </a:cubicBezTo>
                      <a:cubicBezTo>
                        <a:pt x="522" y="52"/>
                        <a:pt x="423" y="0"/>
                        <a:pt x="32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"/>
                <p:cNvSpPr/>
                <p:nvPr/>
              </p:nvSpPr>
              <p:spPr>
                <a:xfrm>
                  <a:off x="635392" y="422145"/>
                  <a:ext cx="34582" cy="2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534" extrusionOk="0">
                      <a:moveTo>
                        <a:pt x="352" y="0"/>
                      </a:moveTo>
                      <a:cubicBezTo>
                        <a:pt x="178" y="0"/>
                        <a:pt x="0" y="145"/>
                        <a:pt x="68" y="354"/>
                      </a:cubicBezTo>
                      <a:cubicBezTo>
                        <a:pt x="119" y="479"/>
                        <a:pt x="223" y="533"/>
                        <a:pt x="327" y="533"/>
                      </a:cubicBezTo>
                      <a:cubicBezTo>
                        <a:pt x="496" y="533"/>
                        <a:pt x="664" y="394"/>
                        <a:pt x="612" y="185"/>
                      </a:cubicBezTo>
                      <a:cubicBezTo>
                        <a:pt x="566" y="55"/>
                        <a:pt x="459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"/>
                <p:cNvSpPr/>
                <p:nvPr/>
              </p:nvSpPr>
              <p:spPr>
                <a:xfrm>
                  <a:off x="828111" y="422249"/>
                  <a:ext cx="36766" cy="30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578" extrusionOk="0">
                      <a:moveTo>
                        <a:pt x="361" y="0"/>
                      </a:moveTo>
                      <a:cubicBezTo>
                        <a:pt x="182" y="0"/>
                        <a:pt x="1" y="158"/>
                        <a:pt x="75" y="388"/>
                      </a:cubicBezTo>
                      <a:cubicBezTo>
                        <a:pt x="121" y="521"/>
                        <a:pt x="229" y="578"/>
                        <a:pt x="339" y="578"/>
                      </a:cubicBezTo>
                      <a:cubicBezTo>
                        <a:pt x="520" y="578"/>
                        <a:pt x="707" y="425"/>
                        <a:pt x="632" y="207"/>
                      </a:cubicBezTo>
                      <a:cubicBezTo>
                        <a:pt x="585" y="62"/>
                        <a:pt x="474" y="0"/>
                        <a:pt x="36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"/>
                <p:cNvSpPr/>
                <p:nvPr/>
              </p:nvSpPr>
              <p:spPr>
                <a:xfrm>
                  <a:off x="821090" y="355738"/>
                  <a:ext cx="30005" cy="24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475" extrusionOk="0">
                      <a:moveTo>
                        <a:pt x="297" y="0"/>
                      </a:moveTo>
                      <a:cubicBezTo>
                        <a:pt x="150" y="0"/>
                        <a:pt x="1" y="127"/>
                        <a:pt x="53" y="312"/>
                      </a:cubicBezTo>
                      <a:cubicBezTo>
                        <a:pt x="95" y="425"/>
                        <a:pt x="188" y="474"/>
                        <a:pt x="282" y="474"/>
                      </a:cubicBezTo>
                      <a:cubicBezTo>
                        <a:pt x="429" y="474"/>
                        <a:pt x="577" y="352"/>
                        <a:pt x="525" y="167"/>
                      </a:cubicBezTo>
                      <a:cubicBezTo>
                        <a:pt x="483" y="51"/>
                        <a:pt x="390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"/>
                <p:cNvSpPr/>
                <p:nvPr/>
              </p:nvSpPr>
              <p:spPr>
                <a:xfrm>
                  <a:off x="721299" y="365619"/>
                  <a:ext cx="49090" cy="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724" extrusionOk="0">
                      <a:moveTo>
                        <a:pt x="458" y="1"/>
                      </a:moveTo>
                      <a:cubicBezTo>
                        <a:pt x="178" y="1"/>
                        <a:pt x="0" y="407"/>
                        <a:pt x="242" y="594"/>
                      </a:cubicBezTo>
                      <a:lnTo>
                        <a:pt x="291" y="631"/>
                      </a:lnTo>
                      <a:cubicBezTo>
                        <a:pt x="358" y="694"/>
                        <a:pt x="444" y="724"/>
                        <a:pt x="529" y="724"/>
                      </a:cubicBezTo>
                      <a:cubicBezTo>
                        <a:pt x="656" y="724"/>
                        <a:pt x="782" y="657"/>
                        <a:pt x="847" y="534"/>
                      </a:cubicBezTo>
                      <a:cubicBezTo>
                        <a:pt x="944" y="316"/>
                        <a:pt x="823" y="74"/>
                        <a:pt x="593" y="26"/>
                      </a:cubicBezTo>
                      <a:lnTo>
                        <a:pt x="605" y="26"/>
                      </a:lnTo>
                      <a:lnTo>
                        <a:pt x="545" y="14"/>
                      </a:lnTo>
                      <a:cubicBezTo>
                        <a:pt x="515" y="5"/>
                        <a:pt x="486" y="1"/>
                        <a:pt x="4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"/>
                <p:cNvSpPr/>
                <p:nvPr/>
              </p:nvSpPr>
              <p:spPr>
                <a:xfrm>
                  <a:off x="919478" y="321625"/>
                  <a:ext cx="27041" cy="22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425" extrusionOk="0">
                      <a:moveTo>
                        <a:pt x="266" y="1"/>
                      </a:moveTo>
                      <a:cubicBezTo>
                        <a:pt x="135" y="1"/>
                        <a:pt x="0" y="114"/>
                        <a:pt x="60" y="279"/>
                      </a:cubicBezTo>
                      <a:cubicBezTo>
                        <a:pt x="93" y="381"/>
                        <a:pt x="173" y="424"/>
                        <a:pt x="254" y="424"/>
                      </a:cubicBezTo>
                      <a:cubicBezTo>
                        <a:pt x="385" y="424"/>
                        <a:pt x="519" y="310"/>
                        <a:pt x="459" y="146"/>
                      </a:cubicBezTo>
                      <a:cubicBezTo>
                        <a:pt x="427" y="44"/>
                        <a:pt x="347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"/>
                <p:cNvSpPr/>
                <p:nvPr/>
              </p:nvSpPr>
              <p:spPr>
                <a:xfrm>
                  <a:off x="1089420" y="317881"/>
                  <a:ext cx="42330" cy="34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660" extrusionOk="0">
                      <a:moveTo>
                        <a:pt x="421" y="1"/>
                      </a:moveTo>
                      <a:cubicBezTo>
                        <a:pt x="215" y="1"/>
                        <a:pt x="0" y="181"/>
                        <a:pt x="82" y="436"/>
                      </a:cubicBezTo>
                      <a:cubicBezTo>
                        <a:pt x="133" y="593"/>
                        <a:pt x="260" y="660"/>
                        <a:pt x="389" y="660"/>
                      </a:cubicBezTo>
                      <a:cubicBezTo>
                        <a:pt x="598" y="660"/>
                        <a:pt x="813" y="484"/>
                        <a:pt x="724" y="230"/>
                      </a:cubicBezTo>
                      <a:cubicBezTo>
                        <a:pt x="673" y="69"/>
                        <a:pt x="549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"/>
                <p:cNvSpPr/>
                <p:nvPr/>
              </p:nvSpPr>
              <p:spPr>
                <a:xfrm>
                  <a:off x="1217500" y="337278"/>
                  <a:ext cx="40302" cy="3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630" extrusionOk="0">
                      <a:moveTo>
                        <a:pt x="397" y="0"/>
                      </a:moveTo>
                      <a:cubicBezTo>
                        <a:pt x="201" y="0"/>
                        <a:pt x="1" y="168"/>
                        <a:pt x="75" y="413"/>
                      </a:cubicBezTo>
                      <a:cubicBezTo>
                        <a:pt x="126" y="565"/>
                        <a:pt x="247" y="630"/>
                        <a:pt x="369" y="630"/>
                      </a:cubicBezTo>
                      <a:cubicBezTo>
                        <a:pt x="569" y="630"/>
                        <a:pt x="774" y="460"/>
                        <a:pt x="692" y="220"/>
                      </a:cubicBezTo>
                      <a:cubicBezTo>
                        <a:pt x="641" y="66"/>
                        <a:pt x="520" y="0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"/>
                <p:cNvSpPr/>
                <p:nvPr/>
              </p:nvSpPr>
              <p:spPr>
                <a:xfrm>
                  <a:off x="1207100" y="432129"/>
                  <a:ext cx="21061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36" extrusionOk="0">
                      <a:moveTo>
                        <a:pt x="205" y="0"/>
                      </a:moveTo>
                      <a:cubicBezTo>
                        <a:pt x="103" y="0"/>
                        <a:pt x="1" y="88"/>
                        <a:pt x="45" y="223"/>
                      </a:cubicBezTo>
                      <a:cubicBezTo>
                        <a:pt x="73" y="302"/>
                        <a:pt x="137" y="336"/>
                        <a:pt x="200" y="336"/>
                      </a:cubicBezTo>
                      <a:cubicBezTo>
                        <a:pt x="302" y="336"/>
                        <a:pt x="404" y="248"/>
                        <a:pt x="360" y="114"/>
                      </a:cubicBezTo>
                      <a:cubicBezTo>
                        <a:pt x="332" y="35"/>
                        <a:pt x="268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"/>
                <p:cNvSpPr/>
                <p:nvPr/>
              </p:nvSpPr>
              <p:spPr>
                <a:xfrm>
                  <a:off x="878344" y="846219"/>
                  <a:ext cx="25585" cy="2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414" extrusionOk="0">
                      <a:moveTo>
                        <a:pt x="252" y="1"/>
                      </a:moveTo>
                      <a:cubicBezTo>
                        <a:pt x="127" y="1"/>
                        <a:pt x="1" y="111"/>
                        <a:pt x="53" y="268"/>
                      </a:cubicBezTo>
                      <a:cubicBezTo>
                        <a:pt x="85" y="370"/>
                        <a:pt x="163" y="413"/>
                        <a:pt x="241" y="413"/>
                      </a:cubicBezTo>
                      <a:cubicBezTo>
                        <a:pt x="366" y="413"/>
                        <a:pt x="492" y="303"/>
                        <a:pt x="440" y="147"/>
                      </a:cubicBezTo>
                      <a:cubicBezTo>
                        <a:pt x="407" y="44"/>
                        <a:pt x="330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"/>
                <p:cNvSpPr/>
                <p:nvPr/>
              </p:nvSpPr>
              <p:spPr>
                <a:xfrm>
                  <a:off x="463162" y="499627"/>
                  <a:ext cx="25585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408" extrusionOk="0">
                      <a:moveTo>
                        <a:pt x="252" y="1"/>
                      </a:moveTo>
                      <a:cubicBezTo>
                        <a:pt x="127" y="1"/>
                        <a:pt x="1" y="111"/>
                        <a:pt x="53" y="267"/>
                      </a:cubicBezTo>
                      <a:cubicBezTo>
                        <a:pt x="86" y="366"/>
                        <a:pt x="164" y="408"/>
                        <a:pt x="242" y="408"/>
                      </a:cubicBezTo>
                      <a:cubicBezTo>
                        <a:pt x="367" y="408"/>
                        <a:pt x="492" y="302"/>
                        <a:pt x="440" y="146"/>
                      </a:cubicBezTo>
                      <a:cubicBezTo>
                        <a:pt x="407" y="44"/>
                        <a:pt x="330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"/>
                <p:cNvSpPr/>
                <p:nvPr/>
              </p:nvSpPr>
              <p:spPr>
                <a:xfrm>
                  <a:off x="777981" y="401032"/>
                  <a:ext cx="28913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424" extrusionOk="0">
                      <a:moveTo>
                        <a:pt x="233" y="1"/>
                      </a:moveTo>
                      <a:cubicBezTo>
                        <a:pt x="136" y="1"/>
                        <a:pt x="41" y="67"/>
                        <a:pt x="23" y="167"/>
                      </a:cubicBezTo>
                      <a:cubicBezTo>
                        <a:pt x="1" y="280"/>
                        <a:pt x="83" y="424"/>
                        <a:pt x="202" y="424"/>
                      </a:cubicBezTo>
                      <a:cubicBezTo>
                        <a:pt x="210" y="424"/>
                        <a:pt x="219" y="423"/>
                        <a:pt x="229" y="421"/>
                      </a:cubicBezTo>
                      <a:lnTo>
                        <a:pt x="241" y="421"/>
                      </a:lnTo>
                      <a:cubicBezTo>
                        <a:pt x="301" y="409"/>
                        <a:pt x="350" y="397"/>
                        <a:pt x="410" y="385"/>
                      </a:cubicBezTo>
                      <a:cubicBezTo>
                        <a:pt x="543" y="337"/>
                        <a:pt x="555" y="155"/>
                        <a:pt x="434" y="83"/>
                      </a:cubicBezTo>
                      <a:cubicBezTo>
                        <a:pt x="398" y="58"/>
                        <a:pt x="362" y="46"/>
                        <a:pt x="326" y="22"/>
                      </a:cubicBezTo>
                      <a:cubicBezTo>
                        <a:pt x="296" y="7"/>
                        <a:pt x="264" y="1"/>
                        <a:pt x="23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"/>
                <p:cNvSpPr/>
                <p:nvPr/>
              </p:nvSpPr>
              <p:spPr>
                <a:xfrm>
                  <a:off x="982660" y="387096"/>
                  <a:ext cx="45658" cy="31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12" extrusionOk="0">
                      <a:moveTo>
                        <a:pt x="430" y="1"/>
                      </a:moveTo>
                      <a:cubicBezTo>
                        <a:pt x="126" y="1"/>
                        <a:pt x="1" y="474"/>
                        <a:pt x="345" y="593"/>
                      </a:cubicBezTo>
                      <a:cubicBezTo>
                        <a:pt x="390" y="605"/>
                        <a:pt x="437" y="611"/>
                        <a:pt x="485" y="611"/>
                      </a:cubicBezTo>
                      <a:cubicBezTo>
                        <a:pt x="671" y="611"/>
                        <a:pt x="858" y="516"/>
                        <a:pt x="877" y="314"/>
                      </a:cubicBezTo>
                      <a:cubicBezTo>
                        <a:pt x="877" y="218"/>
                        <a:pt x="829" y="133"/>
                        <a:pt x="756" y="84"/>
                      </a:cubicBezTo>
                      <a:cubicBezTo>
                        <a:pt x="708" y="60"/>
                        <a:pt x="660" y="36"/>
                        <a:pt x="611" y="36"/>
                      </a:cubicBezTo>
                      <a:lnTo>
                        <a:pt x="568" y="27"/>
                      </a:lnTo>
                      <a:lnTo>
                        <a:pt x="568" y="27"/>
                      </a:lnTo>
                      <a:cubicBezTo>
                        <a:pt x="566" y="26"/>
                        <a:pt x="560" y="24"/>
                        <a:pt x="551" y="24"/>
                      </a:cubicBezTo>
                      <a:cubicBezTo>
                        <a:pt x="508" y="8"/>
                        <a:pt x="468" y="1"/>
                        <a:pt x="4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"/>
                <p:cNvSpPr/>
                <p:nvPr/>
              </p:nvSpPr>
              <p:spPr>
                <a:xfrm>
                  <a:off x="1012353" y="304153"/>
                  <a:ext cx="32554" cy="2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520" extrusionOk="0">
                      <a:moveTo>
                        <a:pt x="321" y="0"/>
                      </a:moveTo>
                      <a:cubicBezTo>
                        <a:pt x="160" y="0"/>
                        <a:pt x="0" y="140"/>
                        <a:pt x="52" y="349"/>
                      </a:cubicBezTo>
                      <a:cubicBezTo>
                        <a:pt x="103" y="468"/>
                        <a:pt x="202" y="520"/>
                        <a:pt x="301" y="520"/>
                      </a:cubicBezTo>
                      <a:cubicBezTo>
                        <a:pt x="463" y="520"/>
                        <a:pt x="625" y="382"/>
                        <a:pt x="573" y="179"/>
                      </a:cubicBezTo>
                      <a:cubicBezTo>
                        <a:pt x="522" y="54"/>
                        <a:pt x="421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"/>
                <p:cNvSpPr/>
                <p:nvPr/>
              </p:nvSpPr>
              <p:spPr>
                <a:xfrm>
                  <a:off x="1107308" y="373315"/>
                  <a:ext cx="32918" cy="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529" extrusionOk="0">
                      <a:moveTo>
                        <a:pt x="326" y="1"/>
                      </a:moveTo>
                      <a:cubicBezTo>
                        <a:pt x="165" y="1"/>
                        <a:pt x="1" y="141"/>
                        <a:pt x="53" y="349"/>
                      </a:cubicBezTo>
                      <a:cubicBezTo>
                        <a:pt x="99" y="475"/>
                        <a:pt x="201" y="529"/>
                        <a:pt x="303" y="529"/>
                      </a:cubicBezTo>
                      <a:cubicBezTo>
                        <a:pt x="467" y="529"/>
                        <a:pt x="633" y="389"/>
                        <a:pt x="573" y="180"/>
                      </a:cubicBezTo>
                      <a:cubicBezTo>
                        <a:pt x="527" y="55"/>
                        <a:pt x="42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"/>
                <p:cNvSpPr/>
                <p:nvPr/>
              </p:nvSpPr>
              <p:spPr>
                <a:xfrm>
                  <a:off x="934350" y="874144"/>
                  <a:ext cx="8528" cy="7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1" extrusionOk="0">
                      <a:moveTo>
                        <a:pt x="92" y="1"/>
                      </a:moveTo>
                      <a:cubicBezTo>
                        <a:pt x="48" y="1"/>
                        <a:pt x="1" y="40"/>
                        <a:pt x="16" y="93"/>
                      </a:cubicBezTo>
                      <a:cubicBezTo>
                        <a:pt x="25" y="126"/>
                        <a:pt x="51" y="141"/>
                        <a:pt x="78" y="141"/>
                      </a:cubicBezTo>
                      <a:cubicBezTo>
                        <a:pt x="120" y="141"/>
                        <a:pt x="164" y="104"/>
                        <a:pt x="149" y="45"/>
                      </a:cubicBezTo>
                      <a:cubicBezTo>
                        <a:pt x="140" y="14"/>
                        <a:pt x="117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"/>
                <p:cNvSpPr/>
                <p:nvPr/>
              </p:nvSpPr>
              <p:spPr>
                <a:xfrm>
                  <a:off x="878188" y="890420"/>
                  <a:ext cx="32814" cy="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529" extrusionOk="0">
                      <a:moveTo>
                        <a:pt x="324" y="0"/>
                      </a:moveTo>
                      <a:cubicBezTo>
                        <a:pt x="164" y="0"/>
                        <a:pt x="1" y="140"/>
                        <a:pt x="68" y="349"/>
                      </a:cubicBezTo>
                      <a:cubicBezTo>
                        <a:pt x="110" y="474"/>
                        <a:pt x="208" y="528"/>
                        <a:pt x="308" y="528"/>
                      </a:cubicBezTo>
                      <a:cubicBezTo>
                        <a:pt x="468" y="528"/>
                        <a:pt x="631" y="388"/>
                        <a:pt x="564" y="180"/>
                      </a:cubicBezTo>
                      <a:cubicBezTo>
                        <a:pt x="522" y="54"/>
                        <a:pt x="423" y="0"/>
                        <a:pt x="32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"/>
                <p:cNvSpPr/>
                <p:nvPr/>
              </p:nvSpPr>
              <p:spPr>
                <a:xfrm>
                  <a:off x="949119" y="792657"/>
                  <a:ext cx="35154" cy="3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" h="585" extrusionOk="0">
                      <a:moveTo>
                        <a:pt x="361" y="1"/>
                      </a:moveTo>
                      <a:cubicBezTo>
                        <a:pt x="259" y="1"/>
                        <a:pt x="158" y="53"/>
                        <a:pt x="107" y="160"/>
                      </a:cubicBezTo>
                      <a:cubicBezTo>
                        <a:pt x="0" y="363"/>
                        <a:pt x="157" y="584"/>
                        <a:pt x="361" y="584"/>
                      </a:cubicBezTo>
                      <a:cubicBezTo>
                        <a:pt x="389" y="584"/>
                        <a:pt x="417" y="580"/>
                        <a:pt x="446" y="572"/>
                      </a:cubicBezTo>
                      <a:cubicBezTo>
                        <a:pt x="591" y="511"/>
                        <a:pt x="676" y="354"/>
                        <a:pt x="639" y="197"/>
                      </a:cubicBezTo>
                      <a:cubicBezTo>
                        <a:pt x="594" y="68"/>
                        <a:pt x="477" y="1"/>
                        <a:pt x="3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"/>
                <p:cNvSpPr/>
                <p:nvPr/>
              </p:nvSpPr>
              <p:spPr>
                <a:xfrm>
                  <a:off x="946623" y="749287"/>
                  <a:ext cx="35778" cy="30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584" extrusionOk="0">
                      <a:moveTo>
                        <a:pt x="370" y="0"/>
                      </a:moveTo>
                      <a:cubicBezTo>
                        <a:pt x="268" y="0"/>
                        <a:pt x="163" y="52"/>
                        <a:pt x="107" y="160"/>
                      </a:cubicBezTo>
                      <a:cubicBezTo>
                        <a:pt x="0" y="362"/>
                        <a:pt x="157" y="584"/>
                        <a:pt x="369" y="584"/>
                      </a:cubicBezTo>
                      <a:cubicBezTo>
                        <a:pt x="398" y="584"/>
                        <a:pt x="427" y="580"/>
                        <a:pt x="458" y="571"/>
                      </a:cubicBezTo>
                      <a:cubicBezTo>
                        <a:pt x="603" y="511"/>
                        <a:pt x="687" y="353"/>
                        <a:pt x="639" y="196"/>
                      </a:cubicBezTo>
                      <a:cubicBezTo>
                        <a:pt x="600" y="67"/>
                        <a:pt x="486" y="0"/>
                        <a:pt x="3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"/>
                <p:cNvSpPr/>
                <p:nvPr/>
              </p:nvSpPr>
              <p:spPr>
                <a:xfrm>
                  <a:off x="1063315" y="774820"/>
                  <a:ext cx="17161" cy="1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73" extrusionOk="0">
                      <a:moveTo>
                        <a:pt x="175" y="1"/>
                      </a:moveTo>
                      <a:cubicBezTo>
                        <a:pt x="89" y="1"/>
                        <a:pt x="1" y="76"/>
                        <a:pt x="16" y="189"/>
                      </a:cubicBezTo>
                      <a:cubicBezTo>
                        <a:pt x="47" y="247"/>
                        <a:pt x="100" y="272"/>
                        <a:pt x="152" y="272"/>
                      </a:cubicBezTo>
                      <a:cubicBezTo>
                        <a:pt x="241" y="272"/>
                        <a:pt x="329" y="199"/>
                        <a:pt x="306" y="92"/>
                      </a:cubicBezTo>
                      <a:cubicBezTo>
                        <a:pt x="279" y="28"/>
                        <a:pt x="227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"/>
                <p:cNvSpPr/>
                <p:nvPr/>
              </p:nvSpPr>
              <p:spPr>
                <a:xfrm>
                  <a:off x="1097480" y="748767"/>
                  <a:ext cx="32554" cy="28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541" extrusionOk="0">
                      <a:moveTo>
                        <a:pt x="440" y="1"/>
                      </a:moveTo>
                      <a:cubicBezTo>
                        <a:pt x="419" y="1"/>
                        <a:pt x="397" y="5"/>
                        <a:pt x="375" y="13"/>
                      </a:cubicBezTo>
                      <a:cubicBezTo>
                        <a:pt x="327" y="13"/>
                        <a:pt x="290" y="37"/>
                        <a:pt x="230" y="49"/>
                      </a:cubicBezTo>
                      <a:cubicBezTo>
                        <a:pt x="48" y="109"/>
                        <a:pt x="0" y="351"/>
                        <a:pt x="145" y="472"/>
                      </a:cubicBezTo>
                      <a:cubicBezTo>
                        <a:pt x="196" y="519"/>
                        <a:pt x="258" y="540"/>
                        <a:pt x="319" y="540"/>
                      </a:cubicBezTo>
                      <a:cubicBezTo>
                        <a:pt x="430" y="540"/>
                        <a:pt x="537" y="469"/>
                        <a:pt x="569" y="351"/>
                      </a:cubicBezTo>
                      <a:lnTo>
                        <a:pt x="569" y="339"/>
                      </a:lnTo>
                      <a:cubicBezTo>
                        <a:pt x="581" y="303"/>
                        <a:pt x="593" y="254"/>
                        <a:pt x="605" y="206"/>
                      </a:cubicBezTo>
                      <a:cubicBezTo>
                        <a:pt x="625" y="95"/>
                        <a:pt x="544" y="1"/>
                        <a:pt x="4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"/>
                <p:cNvSpPr/>
                <p:nvPr/>
              </p:nvSpPr>
              <p:spPr>
                <a:xfrm>
                  <a:off x="1139394" y="741123"/>
                  <a:ext cx="31930" cy="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512" extrusionOk="0">
                      <a:moveTo>
                        <a:pt x="321" y="1"/>
                      </a:moveTo>
                      <a:cubicBezTo>
                        <a:pt x="162" y="1"/>
                        <a:pt x="0" y="138"/>
                        <a:pt x="53" y="341"/>
                      </a:cubicBezTo>
                      <a:cubicBezTo>
                        <a:pt x="99" y="460"/>
                        <a:pt x="195" y="512"/>
                        <a:pt x="293" y="512"/>
                      </a:cubicBezTo>
                      <a:cubicBezTo>
                        <a:pt x="452" y="512"/>
                        <a:pt x="614" y="374"/>
                        <a:pt x="561" y="172"/>
                      </a:cubicBezTo>
                      <a:cubicBezTo>
                        <a:pt x="515" y="52"/>
                        <a:pt x="419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"/>
                <p:cNvSpPr/>
                <p:nvPr/>
              </p:nvSpPr>
              <p:spPr>
                <a:xfrm>
                  <a:off x="1016097" y="733427"/>
                  <a:ext cx="31930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515" extrusionOk="0">
                      <a:moveTo>
                        <a:pt x="317" y="0"/>
                      </a:moveTo>
                      <a:cubicBezTo>
                        <a:pt x="159" y="0"/>
                        <a:pt x="1" y="136"/>
                        <a:pt x="53" y="344"/>
                      </a:cubicBezTo>
                      <a:cubicBezTo>
                        <a:pt x="99" y="463"/>
                        <a:pt x="195" y="515"/>
                        <a:pt x="293" y="515"/>
                      </a:cubicBezTo>
                      <a:cubicBezTo>
                        <a:pt x="452" y="515"/>
                        <a:pt x="614" y="377"/>
                        <a:pt x="561" y="174"/>
                      </a:cubicBezTo>
                      <a:cubicBezTo>
                        <a:pt x="514" y="53"/>
                        <a:pt x="416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"/>
                <p:cNvSpPr/>
                <p:nvPr/>
              </p:nvSpPr>
              <p:spPr>
                <a:xfrm>
                  <a:off x="1178395" y="749287"/>
                  <a:ext cx="31306" cy="2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496" extrusionOk="0">
                      <a:moveTo>
                        <a:pt x="311" y="0"/>
                      </a:moveTo>
                      <a:cubicBezTo>
                        <a:pt x="156" y="0"/>
                        <a:pt x="1" y="135"/>
                        <a:pt x="53" y="329"/>
                      </a:cubicBezTo>
                      <a:cubicBezTo>
                        <a:pt x="99" y="445"/>
                        <a:pt x="196" y="495"/>
                        <a:pt x="292" y="495"/>
                      </a:cubicBezTo>
                      <a:cubicBezTo>
                        <a:pt x="446" y="495"/>
                        <a:pt x="601" y="366"/>
                        <a:pt x="549" y="172"/>
                      </a:cubicBezTo>
                      <a:cubicBezTo>
                        <a:pt x="503" y="52"/>
                        <a:pt x="407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"/>
                <p:cNvSpPr/>
                <p:nvPr/>
              </p:nvSpPr>
              <p:spPr>
                <a:xfrm>
                  <a:off x="1228577" y="810181"/>
                  <a:ext cx="36610" cy="2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570" extrusionOk="0">
                      <a:moveTo>
                        <a:pt x="368" y="1"/>
                      </a:moveTo>
                      <a:cubicBezTo>
                        <a:pt x="187" y="1"/>
                        <a:pt x="0" y="156"/>
                        <a:pt x="68" y="380"/>
                      </a:cubicBezTo>
                      <a:cubicBezTo>
                        <a:pt x="114" y="513"/>
                        <a:pt x="222" y="569"/>
                        <a:pt x="332" y="569"/>
                      </a:cubicBezTo>
                      <a:cubicBezTo>
                        <a:pt x="515" y="569"/>
                        <a:pt x="704" y="417"/>
                        <a:pt x="636" y="198"/>
                      </a:cubicBezTo>
                      <a:cubicBezTo>
                        <a:pt x="590" y="60"/>
                        <a:pt x="480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"/>
                <p:cNvSpPr/>
                <p:nvPr/>
              </p:nvSpPr>
              <p:spPr>
                <a:xfrm>
                  <a:off x="347614" y="509716"/>
                  <a:ext cx="93813" cy="9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" h="1816" extrusionOk="0">
                      <a:moveTo>
                        <a:pt x="606" y="1"/>
                      </a:moveTo>
                      <a:cubicBezTo>
                        <a:pt x="860" y="872"/>
                        <a:pt x="847" y="896"/>
                        <a:pt x="1" y="1210"/>
                      </a:cubicBezTo>
                      <a:cubicBezTo>
                        <a:pt x="307" y="1117"/>
                        <a:pt x="509" y="1058"/>
                        <a:pt x="655" y="1058"/>
                      </a:cubicBezTo>
                      <a:cubicBezTo>
                        <a:pt x="923" y="1058"/>
                        <a:pt x="1002" y="1258"/>
                        <a:pt x="1198" y="1815"/>
                      </a:cubicBezTo>
                      <a:cubicBezTo>
                        <a:pt x="944" y="932"/>
                        <a:pt x="944" y="908"/>
                        <a:pt x="1803" y="605"/>
                      </a:cubicBezTo>
                      <a:lnTo>
                        <a:pt x="1803" y="605"/>
                      </a:lnTo>
                      <a:cubicBezTo>
                        <a:pt x="1497" y="699"/>
                        <a:pt x="1295" y="758"/>
                        <a:pt x="1149" y="758"/>
                      </a:cubicBezTo>
                      <a:cubicBezTo>
                        <a:pt x="881" y="758"/>
                        <a:pt x="802" y="557"/>
                        <a:pt x="6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"/>
                <p:cNvSpPr/>
                <p:nvPr/>
              </p:nvSpPr>
              <p:spPr>
                <a:xfrm>
                  <a:off x="669089" y="404672"/>
                  <a:ext cx="94385" cy="9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1816" extrusionOk="0">
                      <a:moveTo>
                        <a:pt x="605" y="1"/>
                      </a:moveTo>
                      <a:cubicBezTo>
                        <a:pt x="871" y="871"/>
                        <a:pt x="847" y="896"/>
                        <a:pt x="0" y="1210"/>
                      </a:cubicBezTo>
                      <a:cubicBezTo>
                        <a:pt x="311" y="1117"/>
                        <a:pt x="515" y="1057"/>
                        <a:pt x="663" y="1057"/>
                      </a:cubicBezTo>
                      <a:cubicBezTo>
                        <a:pt x="935" y="1057"/>
                        <a:pt x="1014" y="1258"/>
                        <a:pt x="1210" y="1815"/>
                      </a:cubicBezTo>
                      <a:cubicBezTo>
                        <a:pt x="944" y="932"/>
                        <a:pt x="956" y="908"/>
                        <a:pt x="1815" y="605"/>
                      </a:cubicBezTo>
                      <a:lnTo>
                        <a:pt x="1815" y="605"/>
                      </a:lnTo>
                      <a:cubicBezTo>
                        <a:pt x="1504" y="699"/>
                        <a:pt x="1300" y="758"/>
                        <a:pt x="1152" y="758"/>
                      </a:cubicBezTo>
                      <a:cubicBezTo>
                        <a:pt x="880" y="758"/>
                        <a:pt x="801" y="557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"/>
                <p:cNvSpPr/>
                <p:nvPr/>
              </p:nvSpPr>
              <p:spPr>
                <a:xfrm>
                  <a:off x="1168567" y="302749"/>
                  <a:ext cx="57879" cy="58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126" extrusionOk="0">
                      <a:moveTo>
                        <a:pt x="375" y="1"/>
                      </a:moveTo>
                      <a:cubicBezTo>
                        <a:pt x="532" y="545"/>
                        <a:pt x="520" y="557"/>
                        <a:pt x="0" y="751"/>
                      </a:cubicBezTo>
                      <a:cubicBezTo>
                        <a:pt x="187" y="695"/>
                        <a:pt x="310" y="660"/>
                        <a:pt x="399" y="660"/>
                      </a:cubicBezTo>
                      <a:cubicBezTo>
                        <a:pt x="563" y="660"/>
                        <a:pt x="613" y="781"/>
                        <a:pt x="738" y="1126"/>
                      </a:cubicBezTo>
                      <a:cubicBezTo>
                        <a:pt x="581" y="581"/>
                        <a:pt x="581" y="569"/>
                        <a:pt x="1113" y="388"/>
                      </a:cubicBezTo>
                      <a:lnTo>
                        <a:pt x="1113" y="388"/>
                      </a:lnTo>
                      <a:cubicBezTo>
                        <a:pt x="931" y="442"/>
                        <a:pt x="808" y="476"/>
                        <a:pt x="718" y="476"/>
                      </a:cubicBezTo>
                      <a:cubicBezTo>
                        <a:pt x="546" y="476"/>
                        <a:pt x="494" y="351"/>
                        <a:pt x="37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"/>
                <p:cNvSpPr/>
                <p:nvPr/>
              </p:nvSpPr>
              <p:spPr>
                <a:xfrm>
                  <a:off x="1004969" y="928017"/>
                  <a:ext cx="6968" cy="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10" extrusionOk="0">
                      <a:moveTo>
                        <a:pt x="73" y="1"/>
                      </a:moveTo>
                      <a:cubicBezTo>
                        <a:pt x="1" y="1"/>
                        <a:pt x="1" y="110"/>
                        <a:pt x="73" y="110"/>
                      </a:cubicBezTo>
                      <a:cubicBezTo>
                        <a:pt x="134" y="110"/>
                        <a:pt x="134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"/>
                <p:cNvSpPr/>
                <p:nvPr/>
              </p:nvSpPr>
              <p:spPr>
                <a:xfrm>
                  <a:off x="1041474" y="899104"/>
                  <a:ext cx="10765" cy="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46" extrusionOk="0">
                      <a:moveTo>
                        <a:pt x="97" y="1"/>
                      </a:moveTo>
                      <a:cubicBezTo>
                        <a:pt x="0" y="1"/>
                        <a:pt x="0" y="146"/>
                        <a:pt x="97" y="146"/>
                      </a:cubicBezTo>
                      <a:cubicBezTo>
                        <a:pt x="206" y="146"/>
                        <a:pt x="206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"/>
                <p:cNvSpPr/>
                <p:nvPr/>
              </p:nvSpPr>
              <p:spPr>
                <a:xfrm>
                  <a:off x="1112769" y="911949"/>
                  <a:ext cx="23037" cy="20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5" extrusionOk="0">
                      <a:moveTo>
                        <a:pt x="178" y="274"/>
                      </a:moveTo>
                      <a:lnTo>
                        <a:pt x="190" y="298"/>
                      </a:lnTo>
                      <a:lnTo>
                        <a:pt x="154" y="298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cubicBezTo>
                        <a:pt x="142" y="276"/>
                        <a:pt x="148" y="276"/>
                        <a:pt x="154" y="276"/>
                      </a:cubicBezTo>
                      <a:cubicBezTo>
                        <a:pt x="162" y="276"/>
                        <a:pt x="170" y="275"/>
                        <a:pt x="178" y="274"/>
                      </a:cubicBezTo>
                      <a:close/>
                      <a:moveTo>
                        <a:pt x="215" y="1"/>
                      </a:moveTo>
                      <a:cubicBezTo>
                        <a:pt x="199" y="1"/>
                        <a:pt x="183" y="3"/>
                        <a:pt x="166" y="8"/>
                      </a:cubicBezTo>
                      <a:cubicBezTo>
                        <a:pt x="144" y="13"/>
                        <a:pt x="124" y="21"/>
                        <a:pt x="107" y="32"/>
                      </a:cubicBezTo>
                      <a:lnTo>
                        <a:pt x="107" y="32"/>
                      </a:lnTo>
                      <a:cubicBezTo>
                        <a:pt x="96" y="35"/>
                        <a:pt x="87" y="38"/>
                        <a:pt x="81" y="44"/>
                      </a:cubicBezTo>
                      <a:cubicBezTo>
                        <a:pt x="0" y="88"/>
                        <a:pt x="4" y="172"/>
                        <a:pt x="50" y="226"/>
                      </a:cubicBezTo>
                      <a:lnTo>
                        <a:pt x="50" y="226"/>
                      </a:lnTo>
                      <a:cubicBezTo>
                        <a:pt x="55" y="268"/>
                        <a:pt x="76" y="308"/>
                        <a:pt x="107" y="336"/>
                      </a:cubicBezTo>
                      <a:lnTo>
                        <a:pt x="107" y="336"/>
                      </a:lnTo>
                      <a:cubicBezTo>
                        <a:pt x="129" y="373"/>
                        <a:pt x="168" y="395"/>
                        <a:pt x="214" y="395"/>
                      </a:cubicBezTo>
                      <a:cubicBezTo>
                        <a:pt x="250" y="395"/>
                        <a:pt x="287" y="383"/>
                        <a:pt x="311" y="358"/>
                      </a:cubicBezTo>
                      <a:cubicBezTo>
                        <a:pt x="329" y="341"/>
                        <a:pt x="372" y="278"/>
                        <a:pt x="366" y="278"/>
                      </a:cubicBezTo>
                      <a:lnTo>
                        <a:pt x="366" y="278"/>
                      </a:lnTo>
                      <a:cubicBezTo>
                        <a:pt x="365" y="278"/>
                        <a:pt x="363" y="280"/>
                        <a:pt x="359" y="284"/>
                      </a:cubicBezTo>
                      <a:lnTo>
                        <a:pt x="359" y="284"/>
                      </a:lnTo>
                      <a:cubicBezTo>
                        <a:pt x="442" y="171"/>
                        <a:pt x="356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"/>
                <p:cNvSpPr/>
                <p:nvPr/>
              </p:nvSpPr>
              <p:spPr>
                <a:xfrm>
                  <a:off x="1163522" y="895984"/>
                  <a:ext cx="11337" cy="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70" extrusionOk="0">
                      <a:moveTo>
                        <a:pt x="109" y="0"/>
                      </a:moveTo>
                      <a:cubicBezTo>
                        <a:pt x="0" y="0"/>
                        <a:pt x="0" y="169"/>
                        <a:pt x="109" y="169"/>
                      </a:cubicBezTo>
                      <a:cubicBezTo>
                        <a:pt x="218" y="169"/>
                        <a:pt x="218" y="0"/>
                        <a:pt x="10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"/>
                <p:cNvSpPr/>
                <p:nvPr/>
              </p:nvSpPr>
              <p:spPr>
                <a:xfrm>
                  <a:off x="1064771" y="862599"/>
                  <a:ext cx="32086" cy="2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461" extrusionOk="0">
                      <a:moveTo>
                        <a:pt x="290" y="1"/>
                      </a:moveTo>
                      <a:cubicBezTo>
                        <a:pt x="0" y="1"/>
                        <a:pt x="0" y="449"/>
                        <a:pt x="290" y="449"/>
                      </a:cubicBezTo>
                      <a:lnTo>
                        <a:pt x="290" y="461"/>
                      </a:lnTo>
                      <a:lnTo>
                        <a:pt x="315" y="461"/>
                      </a:lnTo>
                      <a:cubicBezTo>
                        <a:pt x="617" y="461"/>
                        <a:pt x="617" y="1"/>
                        <a:pt x="31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"/>
                <p:cNvSpPr/>
                <p:nvPr/>
              </p:nvSpPr>
              <p:spPr>
                <a:xfrm>
                  <a:off x="1223896" y="924897"/>
                  <a:ext cx="22673" cy="1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328" extrusionOk="0">
                      <a:moveTo>
                        <a:pt x="218" y="1"/>
                      </a:moveTo>
                      <a:cubicBezTo>
                        <a:pt x="1" y="1"/>
                        <a:pt x="1" y="327"/>
                        <a:pt x="218" y="327"/>
                      </a:cubicBezTo>
                      <a:cubicBezTo>
                        <a:pt x="436" y="327"/>
                        <a:pt x="436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"/>
                <p:cNvSpPr/>
                <p:nvPr/>
              </p:nvSpPr>
              <p:spPr>
                <a:xfrm>
                  <a:off x="1206268" y="875808"/>
                  <a:ext cx="22101" cy="1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352" extrusionOk="0">
                      <a:moveTo>
                        <a:pt x="219" y="1"/>
                      </a:moveTo>
                      <a:cubicBezTo>
                        <a:pt x="1" y="25"/>
                        <a:pt x="1" y="328"/>
                        <a:pt x="219" y="352"/>
                      </a:cubicBezTo>
                      <a:cubicBezTo>
                        <a:pt x="424" y="328"/>
                        <a:pt x="424" y="25"/>
                        <a:pt x="21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"/>
                <p:cNvSpPr/>
                <p:nvPr/>
              </p:nvSpPr>
              <p:spPr>
                <a:xfrm>
                  <a:off x="1044594" y="873311"/>
                  <a:ext cx="24597" cy="1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352" extrusionOk="0">
                      <a:moveTo>
                        <a:pt x="243" y="1"/>
                      </a:moveTo>
                      <a:cubicBezTo>
                        <a:pt x="1" y="1"/>
                        <a:pt x="1" y="351"/>
                        <a:pt x="243" y="351"/>
                      </a:cubicBezTo>
                      <a:cubicBezTo>
                        <a:pt x="473" y="351"/>
                        <a:pt x="473" y="1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"/>
                <p:cNvSpPr/>
                <p:nvPr/>
              </p:nvSpPr>
              <p:spPr>
                <a:xfrm>
                  <a:off x="955931" y="908465"/>
                  <a:ext cx="29225" cy="2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67" extrusionOk="0">
                      <a:moveTo>
                        <a:pt x="217" y="0"/>
                      </a:moveTo>
                      <a:cubicBezTo>
                        <a:pt x="141" y="0"/>
                        <a:pt x="73" y="35"/>
                        <a:pt x="49" y="123"/>
                      </a:cubicBezTo>
                      <a:cubicBezTo>
                        <a:pt x="37" y="135"/>
                        <a:pt x="37" y="159"/>
                        <a:pt x="24" y="183"/>
                      </a:cubicBezTo>
                      <a:cubicBezTo>
                        <a:pt x="0" y="280"/>
                        <a:pt x="49" y="377"/>
                        <a:pt x="133" y="437"/>
                      </a:cubicBezTo>
                      <a:cubicBezTo>
                        <a:pt x="167" y="457"/>
                        <a:pt x="205" y="466"/>
                        <a:pt x="243" y="466"/>
                      </a:cubicBezTo>
                      <a:cubicBezTo>
                        <a:pt x="299" y="466"/>
                        <a:pt x="356" y="445"/>
                        <a:pt x="399" y="401"/>
                      </a:cubicBezTo>
                      <a:cubicBezTo>
                        <a:pt x="424" y="365"/>
                        <a:pt x="448" y="329"/>
                        <a:pt x="472" y="292"/>
                      </a:cubicBezTo>
                      <a:cubicBezTo>
                        <a:pt x="561" y="146"/>
                        <a:pt x="373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"/>
                <p:cNvSpPr/>
                <p:nvPr/>
              </p:nvSpPr>
              <p:spPr>
                <a:xfrm>
                  <a:off x="-152337" y="-50625"/>
                  <a:ext cx="2586475" cy="238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51" h="41712" extrusionOk="0">
                      <a:moveTo>
                        <a:pt x="13338" y="9583"/>
                      </a:moveTo>
                      <a:cubicBezTo>
                        <a:pt x="13314" y="9598"/>
                        <a:pt x="13290" y="9612"/>
                        <a:pt x="13266" y="9627"/>
                      </a:cubicBezTo>
                      <a:lnTo>
                        <a:pt x="13266" y="9627"/>
                      </a:lnTo>
                      <a:cubicBezTo>
                        <a:pt x="13290" y="9612"/>
                        <a:pt x="13314" y="9598"/>
                        <a:pt x="13338" y="9583"/>
                      </a:cubicBezTo>
                      <a:close/>
                      <a:moveTo>
                        <a:pt x="19948" y="0"/>
                      </a:moveTo>
                      <a:cubicBezTo>
                        <a:pt x="12481" y="0"/>
                        <a:pt x="4987" y="4289"/>
                        <a:pt x="1689" y="11434"/>
                      </a:cubicBezTo>
                      <a:cubicBezTo>
                        <a:pt x="2270" y="10515"/>
                        <a:pt x="2923" y="9631"/>
                        <a:pt x="3637" y="8809"/>
                      </a:cubicBezTo>
                      <a:lnTo>
                        <a:pt x="3637" y="8809"/>
                      </a:lnTo>
                      <a:cubicBezTo>
                        <a:pt x="3407" y="9172"/>
                        <a:pt x="3189" y="9535"/>
                        <a:pt x="2959" y="9898"/>
                      </a:cubicBezTo>
                      <a:cubicBezTo>
                        <a:pt x="6381" y="5050"/>
                        <a:pt x="13084" y="2282"/>
                        <a:pt x="19513" y="2282"/>
                      </a:cubicBezTo>
                      <a:cubicBezTo>
                        <a:pt x="26880" y="2282"/>
                        <a:pt x="33887" y="5916"/>
                        <a:pt x="35185" y="14216"/>
                      </a:cubicBezTo>
                      <a:cubicBezTo>
                        <a:pt x="35137" y="13926"/>
                        <a:pt x="35088" y="13648"/>
                        <a:pt x="35028" y="13369"/>
                      </a:cubicBezTo>
                      <a:lnTo>
                        <a:pt x="35028" y="13369"/>
                      </a:lnTo>
                      <a:cubicBezTo>
                        <a:pt x="35851" y="18123"/>
                        <a:pt x="34701" y="23639"/>
                        <a:pt x="30298" y="26264"/>
                      </a:cubicBezTo>
                      <a:cubicBezTo>
                        <a:pt x="28832" y="27141"/>
                        <a:pt x="27070" y="27569"/>
                        <a:pt x="25314" y="27569"/>
                      </a:cubicBezTo>
                      <a:cubicBezTo>
                        <a:pt x="20910" y="27569"/>
                        <a:pt x="16535" y="24877"/>
                        <a:pt x="16907" y="19793"/>
                      </a:cubicBezTo>
                      <a:lnTo>
                        <a:pt x="16907" y="19793"/>
                      </a:lnTo>
                      <a:cubicBezTo>
                        <a:pt x="17374" y="23874"/>
                        <a:pt x="20170" y="25607"/>
                        <a:pt x="23197" y="25607"/>
                      </a:cubicBezTo>
                      <a:cubicBezTo>
                        <a:pt x="26290" y="25607"/>
                        <a:pt x="29625" y="23798"/>
                        <a:pt x="30963" y="20833"/>
                      </a:cubicBezTo>
                      <a:cubicBezTo>
                        <a:pt x="33613" y="14978"/>
                        <a:pt x="29173" y="7938"/>
                        <a:pt x="23258" y="6365"/>
                      </a:cubicBezTo>
                      <a:cubicBezTo>
                        <a:pt x="22129" y="6069"/>
                        <a:pt x="20990" y="5929"/>
                        <a:pt x="19860" y="5929"/>
                      </a:cubicBezTo>
                      <a:cubicBezTo>
                        <a:pt x="13603" y="5929"/>
                        <a:pt x="7645" y="10227"/>
                        <a:pt x="5524" y="16140"/>
                      </a:cubicBezTo>
                      <a:cubicBezTo>
                        <a:pt x="1205" y="28188"/>
                        <a:pt x="10822" y="41071"/>
                        <a:pt x="23197" y="41712"/>
                      </a:cubicBezTo>
                      <a:cubicBezTo>
                        <a:pt x="22133" y="41506"/>
                        <a:pt x="21068" y="41228"/>
                        <a:pt x="20040" y="40865"/>
                      </a:cubicBezTo>
                      <a:lnTo>
                        <a:pt x="20040" y="40865"/>
                      </a:lnTo>
                      <a:cubicBezTo>
                        <a:pt x="20463" y="40950"/>
                        <a:pt x="20875" y="41022"/>
                        <a:pt x="21310" y="41095"/>
                      </a:cubicBezTo>
                      <a:cubicBezTo>
                        <a:pt x="8991" y="38162"/>
                        <a:pt x="1" y="18035"/>
                        <a:pt x="12928" y="9835"/>
                      </a:cubicBezTo>
                      <a:lnTo>
                        <a:pt x="12928" y="9835"/>
                      </a:lnTo>
                      <a:cubicBezTo>
                        <a:pt x="15187" y="8521"/>
                        <a:pt x="17807" y="7724"/>
                        <a:pt x="20340" y="7724"/>
                      </a:cubicBezTo>
                      <a:cubicBezTo>
                        <a:pt x="23391" y="7724"/>
                        <a:pt x="26315" y="8881"/>
                        <a:pt x="28326" y="11688"/>
                      </a:cubicBezTo>
                      <a:cubicBezTo>
                        <a:pt x="31602" y="16259"/>
                        <a:pt x="30089" y="24890"/>
                        <a:pt x="23768" y="24890"/>
                      </a:cubicBezTo>
                      <a:cubicBezTo>
                        <a:pt x="23180" y="24890"/>
                        <a:pt x="22550" y="24815"/>
                        <a:pt x="21879" y="24656"/>
                      </a:cubicBezTo>
                      <a:lnTo>
                        <a:pt x="21879" y="24656"/>
                      </a:lnTo>
                      <a:cubicBezTo>
                        <a:pt x="22160" y="24683"/>
                        <a:pt x="22432" y="24696"/>
                        <a:pt x="22693" y="24696"/>
                      </a:cubicBezTo>
                      <a:cubicBezTo>
                        <a:pt x="30619" y="24696"/>
                        <a:pt x="29331" y="12656"/>
                        <a:pt x="21637" y="11930"/>
                      </a:cubicBezTo>
                      <a:cubicBezTo>
                        <a:pt x="21372" y="11905"/>
                        <a:pt x="21111" y="11894"/>
                        <a:pt x="20854" y="11894"/>
                      </a:cubicBezTo>
                      <a:cubicBezTo>
                        <a:pt x="14597" y="11894"/>
                        <a:pt x="10588" y="18934"/>
                        <a:pt x="11947" y="24813"/>
                      </a:cubicBezTo>
                      <a:cubicBezTo>
                        <a:pt x="13401" y="31070"/>
                        <a:pt x="19987" y="35037"/>
                        <a:pt x="26139" y="35037"/>
                      </a:cubicBezTo>
                      <a:cubicBezTo>
                        <a:pt x="26231" y="35037"/>
                        <a:pt x="26323" y="35036"/>
                        <a:pt x="26415" y="35035"/>
                      </a:cubicBezTo>
                      <a:cubicBezTo>
                        <a:pt x="35863" y="34865"/>
                        <a:pt x="43254" y="25551"/>
                        <a:pt x="43181" y="16490"/>
                      </a:cubicBezTo>
                      <a:cubicBezTo>
                        <a:pt x="43012" y="11373"/>
                        <a:pt x="41355" y="6462"/>
                        <a:pt x="37798" y="2700"/>
                      </a:cubicBezTo>
                      <a:lnTo>
                        <a:pt x="37798" y="2700"/>
                      </a:lnTo>
                      <a:cubicBezTo>
                        <a:pt x="38427" y="3583"/>
                        <a:pt x="38996" y="4515"/>
                        <a:pt x="39492" y="5494"/>
                      </a:cubicBezTo>
                      <a:cubicBezTo>
                        <a:pt x="39250" y="5144"/>
                        <a:pt x="38996" y="4805"/>
                        <a:pt x="38742" y="4454"/>
                      </a:cubicBezTo>
                      <a:lnTo>
                        <a:pt x="38742" y="4454"/>
                      </a:lnTo>
                      <a:cubicBezTo>
                        <a:pt x="45150" y="14341"/>
                        <a:pt x="39160" y="33163"/>
                        <a:pt x="26096" y="33163"/>
                      </a:cubicBezTo>
                      <a:cubicBezTo>
                        <a:pt x="25212" y="33163"/>
                        <a:pt x="24295" y="33077"/>
                        <a:pt x="23348" y="32896"/>
                      </a:cubicBezTo>
                      <a:lnTo>
                        <a:pt x="23348" y="32896"/>
                      </a:lnTo>
                      <a:cubicBezTo>
                        <a:pt x="17581" y="31559"/>
                        <a:pt x="12303" y="27014"/>
                        <a:pt x="13423" y="20579"/>
                      </a:cubicBezTo>
                      <a:cubicBezTo>
                        <a:pt x="14114" y="16579"/>
                        <a:pt x="18430" y="12904"/>
                        <a:pt x="22251" y="12904"/>
                      </a:cubicBezTo>
                      <a:cubicBezTo>
                        <a:pt x="24382" y="12904"/>
                        <a:pt x="26359" y="14047"/>
                        <a:pt x="27468" y="16914"/>
                      </a:cubicBezTo>
                      <a:cubicBezTo>
                        <a:pt x="26475" y="14674"/>
                        <a:pt x="24789" y="13747"/>
                        <a:pt x="23006" y="13747"/>
                      </a:cubicBezTo>
                      <a:cubicBezTo>
                        <a:pt x="18356" y="13747"/>
                        <a:pt x="13050" y="20056"/>
                        <a:pt x="17693" y="25853"/>
                      </a:cubicBezTo>
                      <a:cubicBezTo>
                        <a:pt x="19527" y="28145"/>
                        <a:pt x="22302" y="29180"/>
                        <a:pt x="25139" y="29180"/>
                      </a:cubicBezTo>
                      <a:cubicBezTo>
                        <a:pt x="28293" y="29180"/>
                        <a:pt x="31524" y="27902"/>
                        <a:pt x="33625" y="25648"/>
                      </a:cubicBezTo>
                      <a:cubicBezTo>
                        <a:pt x="39080" y="19781"/>
                        <a:pt x="37883" y="9922"/>
                        <a:pt x="32173" y="4684"/>
                      </a:cubicBezTo>
                      <a:cubicBezTo>
                        <a:pt x="28670" y="1466"/>
                        <a:pt x="24313" y="0"/>
                        <a:pt x="19948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2723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2" name="Google Shape;1062;p3"/>
            <p:cNvGrpSpPr/>
            <p:nvPr/>
          </p:nvGrpSpPr>
          <p:grpSpPr>
            <a:xfrm>
              <a:off x="7335608" y="2845634"/>
              <a:ext cx="2735698" cy="2906951"/>
              <a:chOff x="7074538" y="2755486"/>
              <a:chExt cx="2010655" cy="2136521"/>
            </a:xfrm>
          </p:grpSpPr>
          <p:grpSp>
            <p:nvGrpSpPr>
              <p:cNvPr id="1063" name="Google Shape;1063;p3"/>
              <p:cNvGrpSpPr/>
              <p:nvPr/>
            </p:nvGrpSpPr>
            <p:grpSpPr>
              <a:xfrm flipH="1">
                <a:off x="7346152" y="2910434"/>
                <a:ext cx="1569582" cy="1981573"/>
                <a:chOff x="146217" y="2712579"/>
                <a:chExt cx="1552966" cy="1960401"/>
              </a:xfrm>
            </p:grpSpPr>
            <p:grpSp>
              <p:nvGrpSpPr>
                <p:cNvPr id="1064" name="Google Shape;1064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065" name="Google Shape;1065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6" name="Google Shape;1066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7" name="Google Shape;1067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8" name="Google Shape;1068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9" name="Google Shape;1069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0" name="Google Shape;1070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1" name="Google Shape;1071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2" name="Google Shape;1072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3" name="Google Shape;1073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4" name="Google Shape;1074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5" name="Google Shape;1075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6" name="Google Shape;1076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7" name="Google Shape;1077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8" name="Google Shape;1078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79" name="Google Shape;1079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080" name="Google Shape;1080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1" name="Google Shape;1081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2" name="Google Shape;1082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3" name="Google Shape;1083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4" name="Google Shape;1084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5" name="Google Shape;1085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6" name="Google Shape;1086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7" name="Google Shape;1087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8" name="Google Shape;1088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9" name="Google Shape;1089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0" name="Google Shape;1090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1" name="Google Shape;1091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2" name="Google Shape;1092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3" name="Google Shape;1093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94" name="Google Shape;1094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095" name="Google Shape;1095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6" name="Google Shape;1096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7" name="Google Shape;1097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8" name="Google Shape;1098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9" name="Google Shape;1099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0" name="Google Shape;1100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1" name="Google Shape;1101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2" name="Google Shape;1102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3" name="Google Shape;1103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4" name="Google Shape;1104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5" name="Google Shape;1105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6" name="Google Shape;1106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7" name="Google Shape;1107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8" name="Google Shape;1108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09" name="Google Shape;1109;p3"/>
              <p:cNvSpPr/>
              <p:nvPr/>
            </p:nvSpPr>
            <p:spPr>
              <a:xfrm>
                <a:off x="7161230" y="2910343"/>
                <a:ext cx="1870244" cy="1349511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11985" extrusionOk="0">
                    <a:moveTo>
                      <a:pt x="9059" y="0"/>
                    </a:moveTo>
                    <a:cubicBezTo>
                      <a:pt x="7874" y="0"/>
                      <a:pt x="6703" y="379"/>
                      <a:pt x="5722" y="1117"/>
                    </a:cubicBezTo>
                    <a:cubicBezTo>
                      <a:pt x="4694" y="1903"/>
                      <a:pt x="4004" y="3064"/>
                      <a:pt x="3799" y="4346"/>
                    </a:cubicBezTo>
                    <a:cubicBezTo>
                      <a:pt x="3654" y="5423"/>
                      <a:pt x="4113" y="6621"/>
                      <a:pt x="4972" y="7371"/>
                    </a:cubicBezTo>
                    <a:cubicBezTo>
                      <a:pt x="5537" y="7872"/>
                      <a:pt x="6191" y="8133"/>
                      <a:pt x="6857" y="8133"/>
                    </a:cubicBezTo>
                    <a:cubicBezTo>
                      <a:pt x="7075" y="8133"/>
                      <a:pt x="7295" y="8105"/>
                      <a:pt x="7512" y="8048"/>
                    </a:cubicBezTo>
                    <a:cubicBezTo>
                      <a:pt x="7633" y="8012"/>
                      <a:pt x="7754" y="7951"/>
                      <a:pt x="7863" y="7879"/>
                    </a:cubicBezTo>
                    <a:cubicBezTo>
                      <a:pt x="8178" y="7637"/>
                      <a:pt x="8359" y="7238"/>
                      <a:pt x="8541" y="6863"/>
                    </a:cubicBezTo>
                    <a:cubicBezTo>
                      <a:pt x="8698" y="6524"/>
                      <a:pt x="8855" y="6197"/>
                      <a:pt x="9097" y="6004"/>
                    </a:cubicBezTo>
                    <a:cubicBezTo>
                      <a:pt x="9234" y="5896"/>
                      <a:pt x="9402" y="5836"/>
                      <a:pt x="9577" y="5836"/>
                    </a:cubicBezTo>
                    <a:cubicBezTo>
                      <a:pt x="9618" y="5836"/>
                      <a:pt x="9660" y="5839"/>
                      <a:pt x="9702" y="5846"/>
                    </a:cubicBezTo>
                    <a:cubicBezTo>
                      <a:pt x="10246" y="5895"/>
                      <a:pt x="10718" y="6246"/>
                      <a:pt x="10936" y="6742"/>
                    </a:cubicBezTo>
                    <a:cubicBezTo>
                      <a:pt x="11371" y="7758"/>
                      <a:pt x="10900" y="9403"/>
                      <a:pt x="10210" y="10346"/>
                    </a:cubicBezTo>
                    <a:cubicBezTo>
                      <a:pt x="10053" y="10528"/>
                      <a:pt x="9871" y="10685"/>
                      <a:pt x="9690" y="10830"/>
                    </a:cubicBezTo>
                    <a:cubicBezTo>
                      <a:pt x="8621" y="11648"/>
                      <a:pt x="7295" y="11838"/>
                      <a:pt x="6167" y="11838"/>
                    </a:cubicBezTo>
                    <a:cubicBezTo>
                      <a:pt x="5828" y="11838"/>
                      <a:pt x="5506" y="11820"/>
                      <a:pt x="5214" y="11798"/>
                    </a:cubicBezTo>
                    <a:cubicBezTo>
                      <a:pt x="2783" y="11375"/>
                      <a:pt x="908" y="9488"/>
                      <a:pt x="0" y="7649"/>
                    </a:cubicBezTo>
                    <a:lnTo>
                      <a:pt x="0" y="7649"/>
                    </a:lnTo>
                    <a:cubicBezTo>
                      <a:pt x="1011" y="10334"/>
                      <a:pt x="3570" y="11984"/>
                      <a:pt x="6284" y="11984"/>
                    </a:cubicBezTo>
                    <a:cubicBezTo>
                      <a:pt x="7079" y="11984"/>
                      <a:pt x="7887" y="11843"/>
                      <a:pt x="8674" y="11544"/>
                    </a:cubicBezTo>
                    <a:cubicBezTo>
                      <a:pt x="9049" y="11387"/>
                      <a:pt x="9412" y="11181"/>
                      <a:pt x="9738" y="10927"/>
                    </a:cubicBezTo>
                    <a:cubicBezTo>
                      <a:pt x="10754" y="10165"/>
                      <a:pt x="11383" y="9016"/>
                      <a:pt x="11468" y="7758"/>
                    </a:cubicBezTo>
                    <a:cubicBezTo>
                      <a:pt x="11420" y="6258"/>
                      <a:pt x="10815" y="5121"/>
                      <a:pt x="9823" y="4649"/>
                    </a:cubicBezTo>
                    <a:cubicBezTo>
                      <a:pt x="9508" y="4491"/>
                      <a:pt x="9186" y="4414"/>
                      <a:pt x="8873" y="4414"/>
                    </a:cubicBezTo>
                    <a:cubicBezTo>
                      <a:pt x="8465" y="4414"/>
                      <a:pt x="8073" y="4546"/>
                      <a:pt x="7730" y="4806"/>
                    </a:cubicBezTo>
                    <a:cubicBezTo>
                      <a:pt x="7271" y="5181"/>
                      <a:pt x="6944" y="5701"/>
                      <a:pt x="6787" y="6270"/>
                    </a:cubicBezTo>
                    <a:cubicBezTo>
                      <a:pt x="6750" y="6439"/>
                      <a:pt x="6666" y="6584"/>
                      <a:pt x="6533" y="6681"/>
                    </a:cubicBezTo>
                    <a:cubicBezTo>
                      <a:pt x="6407" y="6778"/>
                      <a:pt x="6258" y="6818"/>
                      <a:pt x="6100" y="6818"/>
                    </a:cubicBezTo>
                    <a:cubicBezTo>
                      <a:pt x="5742" y="6818"/>
                      <a:pt x="5338" y="6610"/>
                      <a:pt x="5045" y="6367"/>
                    </a:cubicBezTo>
                    <a:lnTo>
                      <a:pt x="5033" y="6354"/>
                    </a:lnTo>
                    <a:cubicBezTo>
                      <a:pt x="4331" y="5677"/>
                      <a:pt x="4089" y="4613"/>
                      <a:pt x="4379" y="3427"/>
                    </a:cubicBezTo>
                    <a:cubicBezTo>
                      <a:pt x="4646" y="2532"/>
                      <a:pt x="5190" y="1734"/>
                      <a:pt x="5928" y="1165"/>
                    </a:cubicBezTo>
                    <a:cubicBezTo>
                      <a:pt x="6768" y="525"/>
                      <a:pt x="7830" y="207"/>
                      <a:pt x="8942" y="207"/>
                    </a:cubicBezTo>
                    <a:cubicBezTo>
                      <a:pt x="10122" y="207"/>
                      <a:pt x="11359" y="564"/>
                      <a:pt x="12448" y="1274"/>
                    </a:cubicBezTo>
                    <a:cubicBezTo>
                      <a:pt x="15968" y="3475"/>
                      <a:pt x="16609" y="7540"/>
                      <a:pt x="15521" y="11205"/>
                    </a:cubicBezTo>
                    <a:cubicBezTo>
                      <a:pt x="16246" y="9354"/>
                      <a:pt x="16343" y="7322"/>
                      <a:pt x="15811" y="5411"/>
                    </a:cubicBezTo>
                    <a:cubicBezTo>
                      <a:pt x="15133" y="3064"/>
                      <a:pt x="13476" y="1286"/>
                      <a:pt x="11142" y="403"/>
                    </a:cubicBezTo>
                    <a:cubicBezTo>
                      <a:pt x="10467" y="133"/>
                      <a:pt x="9761" y="0"/>
                      <a:pt x="9059" y="0"/>
                    </a:cubicBezTo>
                    <a:close/>
                  </a:path>
                </a:pathLst>
              </a:custGeom>
              <a:solidFill>
                <a:schemeClr val="accent2">
                  <a:alpha val="2723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10" name="Google Shape;1110;p3"/>
              <p:cNvGrpSpPr/>
              <p:nvPr/>
            </p:nvGrpSpPr>
            <p:grpSpPr>
              <a:xfrm rot="-4586846" flipH="1">
                <a:off x="7577630" y="2882375"/>
                <a:ext cx="1351919" cy="1384943"/>
                <a:chOff x="146217" y="2712579"/>
                <a:chExt cx="1552966" cy="1960401"/>
              </a:xfrm>
            </p:grpSpPr>
            <p:grpSp>
              <p:nvGrpSpPr>
                <p:cNvPr id="1111" name="Google Shape;1111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112" name="Google Shape;1112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3" name="Google Shape;1113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4" name="Google Shape;1114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5" name="Google Shape;1115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6" name="Google Shape;1116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7" name="Google Shape;1117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8" name="Google Shape;1118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9" name="Google Shape;1119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0" name="Google Shape;1120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1" name="Google Shape;1121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2" name="Google Shape;1122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3" name="Google Shape;1123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4" name="Google Shape;1124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5" name="Google Shape;1125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6" name="Google Shape;1126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127" name="Google Shape;1127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8" name="Google Shape;1128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9" name="Google Shape;1129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0" name="Google Shape;1130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1" name="Google Shape;1131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2" name="Google Shape;1132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3" name="Google Shape;1133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4" name="Google Shape;1134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5" name="Google Shape;1135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6" name="Google Shape;1136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7" name="Google Shape;1137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8" name="Google Shape;1138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9" name="Google Shape;1139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0" name="Google Shape;1140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1" name="Google Shape;1141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142" name="Google Shape;1142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3" name="Google Shape;1143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4" name="Google Shape;1144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5" name="Google Shape;1145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6" name="Google Shape;1146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7" name="Google Shape;1147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8" name="Google Shape;1148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9" name="Google Shape;1149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0" name="Google Shape;1150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1" name="Google Shape;1151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2" name="Google Shape;1152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3" name="Google Shape;1153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4" name="Google Shape;1154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5" name="Google Shape;1155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56" name="Google Shape;1156;p3"/>
              <p:cNvGrpSpPr/>
              <p:nvPr/>
            </p:nvGrpSpPr>
            <p:grpSpPr>
              <a:xfrm rot="5833908" flipH="1">
                <a:off x="7188987" y="2833692"/>
                <a:ext cx="1612381" cy="1651433"/>
                <a:chOff x="146217" y="2712579"/>
                <a:chExt cx="1552966" cy="1960401"/>
              </a:xfrm>
            </p:grpSpPr>
            <p:grpSp>
              <p:nvGrpSpPr>
                <p:cNvPr id="1157" name="Google Shape;1157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158" name="Google Shape;1158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1" name="Google Shape;1161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2" name="Google Shape;1162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3" name="Google Shape;1163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4" name="Google Shape;1164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5" name="Google Shape;1165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6" name="Google Shape;1166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7" name="Google Shape;1167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8" name="Google Shape;1168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9" name="Google Shape;1169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0" name="Google Shape;1170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1" name="Google Shape;1171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72" name="Google Shape;1172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173" name="Google Shape;1173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4" name="Google Shape;1174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5" name="Google Shape;1175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6" name="Google Shape;1176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7" name="Google Shape;1177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8" name="Google Shape;1178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9" name="Google Shape;1179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0" name="Google Shape;1180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1" name="Google Shape;1181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2" name="Google Shape;1182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3" name="Google Shape;1183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4" name="Google Shape;1184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5" name="Google Shape;1185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6" name="Google Shape;1186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87" name="Google Shape;1187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188" name="Google Shape;1188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9" name="Google Shape;1189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0" name="Google Shape;1190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1" name="Google Shape;1191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2" name="Google Shape;1192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3" name="Google Shape;1193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4" name="Google Shape;1194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5" name="Google Shape;1195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6" name="Google Shape;1196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7" name="Google Shape;1197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8" name="Google Shape;1198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9" name="Google Shape;1199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0" name="Google Shape;1200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1" name="Google Shape;1201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202" name="Google Shape;1202;p3"/>
              <p:cNvGrpSpPr/>
              <p:nvPr/>
            </p:nvGrpSpPr>
            <p:grpSpPr>
              <a:xfrm>
                <a:off x="7351673" y="2996434"/>
                <a:ext cx="1612289" cy="1651638"/>
                <a:chOff x="146217" y="2712579"/>
                <a:chExt cx="1552966" cy="1960401"/>
              </a:xfrm>
            </p:grpSpPr>
            <p:grpSp>
              <p:nvGrpSpPr>
                <p:cNvPr id="1203" name="Google Shape;1203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204" name="Google Shape;1204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5" name="Google Shape;1205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6" name="Google Shape;1206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7" name="Google Shape;1207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8" name="Google Shape;1208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9" name="Google Shape;1209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0" name="Google Shape;1210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1" name="Google Shape;1211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2" name="Google Shape;1212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3" name="Google Shape;1213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4" name="Google Shape;1214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5" name="Google Shape;1215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6" name="Google Shape;1216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7" name="Google Shape;1217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18" name="Google Shape;1218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219" name="Google Shape;1219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0" name="Google Shape;1220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1" name="Google Shape;1221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2" name="Google Shape;1222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3" name="Google Shape;1223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4" name="Google Shape;1224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5" name="Google Shape;1225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6" name="Google Shape;1226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7" name="Google Shape;1227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8" name="Google Shape;1228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9" name="Google Shape;1229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0" name="Google Shape;1230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1" name="Google Shape;1231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2" name="Google Shape;1232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33" name="Google Shape;1233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234" name="Google Shape;1234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5" name="Google Shape;1235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6" name="Google Shape;1236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7" name="Google Shape;1237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8" name="Google Shape;1238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9" name="Google Shape;1239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0" name="Google Shape;1240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1" name="Google Shape;1241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2" name="Google Shape;1242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3" name="Google Shape;1243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4" name="Google Shape;1244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5" name="Google Shape;1245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6" name="Google Shape;1246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7" name="Google Shape;1247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1248" name="Google Shape;1248;p3"/>
          <p:cNvSpPr txBox="1">
            <a:spLocks noGrp="1"/>
          </p:cNvSpPr>
          <p:nvPr>
            <p:ph type="title"/>
          </p:nvPr>
        </p:nvSpPr>
        <p:spPr>
          <a:xfrm>
            <a:off x="2691300" y="1289225"/>
            <a:ext cx="3761400" cy="15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9" name="Google Shape;1249;p3"/>
          <p:cNvSpPr txBox="1">
            <a:spLocks noGrp="1"/>
          </p:cNvSpPr>
          <p:nvPr>
            <p:ph type="subTitle" idx="1"/>
          </p:nvPr>
        </p:nvSpPr>
        <p:spPr>
          <a:xfrm>
            <a:off x="2691300" y="3012450"/>
            <a:ext cx="37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Google Shape;1251;p4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252" name="Google Shape;1252;p4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3" name="Google Shape;1253;p4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254" name="Google Shape;1254;p4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4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1280" name="Google Shape;1280;p4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6" name="Google Shape;1306;p4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6" name="Google Shape;1406;p4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407" name="Google Shape;1407;p4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3" name="Google Shape;1433;p4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4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439" name="Google Shape;1439;p4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5" name="Google Shape;1465;p4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6" name="Google Shape;1466;p4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1467" name="Google Shape;1467;p4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93" name="Google Shape;1493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AutoNum type="arabicPeriod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494" name="Google Shape;1494;p4"/>
          <p:cNvGrpSpPr/>
          <p:nvPr/>
        </p:nvGrpSpPr>
        <p:grpSpPr>
          <a:xfrm>
            <a:off x="7742920" y="1797641"/>
            <a:ext cx="2037475" cy="3447946"/>
            <a:chOff x="7694395" y="1765291"/>
            <a:chExt cx="2037475" cy="3447946"/>
          </a:xfrm>
        </p:grpSpPr>
        <p:grpSp>
          <p:nvGrpSpPr>
            <p:cNvPr id="1495" name="Google Shape;1495;p4"/>
            <p:cNvGrpSpPr/>
            <p:nvPr/>
          </p:nvGrpSpPr>
          <p:grpSpPr>
            <a:xfrm rot="10800000" flipH="1">
              <a:off x="7694395" y="3068166"/>
              <a:ext cx="1699100" cy="2145071"/>
              <a:chOff x="146217" y="2712579"/>
              <a:chExt cx="1552966" cy="1960401"/>
            </a:xfrm>
          </p:grpSpPr>
          <p:grpSp>
            <p:nvGrpSpPr>
              <p:cNvPr id="1496" name="Google Shape;1496;p4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1497" name="Google Shape;1497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11" name="Google Shape;1511;p4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1512" name="Google Shape;1512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6" name="Google Shape;1526;p4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1527" name="Google Shape;1527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41" name="Google Shape;1541;p4"/>
            <p:cNvGrpSpPr/>
            <p:nvPr/>
          </p:nvGrpSpPr>
          <p:grpSpPr>
            <a:xfrm rot="10800000" flipH="1">
              <a:off x="8032770" y="1765291"/>
              <a:ext cx="1699100" cy="2145071"/>
              <a:chOff x="146217" y="2712579"/>
              <a:chExt cx="1552966" cy="1960401"/>
            </a:xfrm>
          </p:grpSpPr>
          <p:grpSp>
            <p:nvGrpSpPr>
              <p:cNvPr id="1542" name="Google Shape;1542;p4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1543" name="Google Shape;1543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7" name="Google Shape;1557;p4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1558" name="Google Shape;1558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72" name="Google Shape;1572;p4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1573" name="Google Shape;1573;p4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4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4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4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4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4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4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4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4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4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4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4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4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4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87" name="Google Shape;158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4" name="Google Shape;3214;p9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3215" name="Google Shape;3215;p9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16" name="Google Shape;3216;p9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3217" name="Google Shape;3217;p9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9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9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9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9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9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9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9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9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9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9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9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9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9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9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9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9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9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9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9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9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9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9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9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9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2" name="Google Shape;3242;p9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3243" name="Google Shape;3243;p9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9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9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9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9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9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9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9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9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9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9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9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9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9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9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9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9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9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9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9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9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9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9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9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9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9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9" name="Google Shape;3269;p9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9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9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9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9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9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9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9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9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9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9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9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9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9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9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9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9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9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9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9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9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9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9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9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9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9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9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9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9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9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9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9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9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9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9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9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9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9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9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9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9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9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9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9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9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9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9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9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9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9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9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9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9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9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9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9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9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9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9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9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9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9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9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9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9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9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9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9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9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9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9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9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9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9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9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9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9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9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9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9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9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9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9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9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9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9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9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9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9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9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9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9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9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9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9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9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9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9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9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9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9" name="Google Shape;3369;p9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3370" name="Google Shape;3370;p9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9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9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9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9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9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9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9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9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9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9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9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9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9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9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9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9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9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9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9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9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9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9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9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9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9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6" name="Google Shape;3396;p9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9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9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9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9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1" name="Google Shape;3401;p9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3402" name="Google Shape;3402;p9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9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9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9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9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9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9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9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9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9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9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9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9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9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9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9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9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9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9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9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9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9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9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9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9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9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8" name="Google Shape;3428;p9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29" name="Google Shape;3429;p9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3430" name="Google Shape;3430;p9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9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9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9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9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9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9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9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9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9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9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9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9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9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9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9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9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9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9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9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9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9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9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9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9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9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56" name="Google Shape;3456;p9"/>
          <p:cNvGrpSpPr/>
          <p:nvPr/>
        </p:nvGrpSpPr>
        <p:grpSpPr>
          <a:xfrm>
            <a:off x="7367733" y="196366"/>
            <a:ext cx="1699100" cy="2145071"/>
            <a:chOff x="7367733" y="196366"/>
            <a:chExt cx="1699100" cy="2145071"/>
          </a:xfrm>
        </p:grpSpPr>
        <p:grpSp>
          <p:nvGrpSpPr>
            <p:cNvPr id="3457" name="Google Shape;3457;p9"/>
            <p:cNvGrpSpPr/>
            <p:nvPr/>
          </p:nvGrpSpPr>
          <p:grpSpPr>
            <a:xfrm flipH="1">
              <a:off x="7367733" y="196366"/>
              <a:ext cx="1699100" cy="2145071"/>
              <a:chOff x="146217" y="2712579"/>
              <a:chExt cx="1552966" cy="1960401"/>
            </a:xfrm>
          </p:grpSpPr>
          <p:grpSp>
            <p:nvGrpSpPr>
              <p:cNvPr id="3458" name="Google Shape;3458;p9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3459" name="Google Shape;3459;p9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0" name="Google Shape;3460;p9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1" name="Google Shape;3461;p9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2" name="Google Shape;3462;p9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3" name="Google Shape;3463;p9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4" name="Google Shape;3464;p9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9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9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9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9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9" name="Google Shape;3469;p9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0" name="Google Shape;3470;p9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9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2" name="Google Shape;3472;p9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3" name="Google Shape;3473;p9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3474" name="Google Shape;3474;p9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9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9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9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8" name="Google Shape;3478;p9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9" name="Google Shape;3479;p9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9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1" name="Google Shape;3481;p9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2" name="Google Shape;3482;p9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9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4" name="Google Shape;3484;p9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5" name="Google Shape;3485;p9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9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7" name="Google Shape;3487;p9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8" name="Google Shape;3488;p9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3489" name="Google Shape;3489;p9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0" name="Google Shape;3490;p9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1" name="Google Shape;3491;p9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9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3" name="Google Shape;3493;p9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4" name="Google Shape;3494;p9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9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9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9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9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9" name="Google Shape;3499;p9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0" name="Google Shape;3500;p9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1" name="Google Shape;3501;p9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2" name="Google Shape;3502;p9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03" name="Google Shape;3503;p9"/>
            <p:cNvGrpSpPr/>
            <p:nvPr/>
          </p:nvGrpSpPr>
          <p:grpSpPr>
            <a:xfrm>
              <a:off x="7920143" y="332346"/>
              <a:ext cx="611894" cy="953110"/>
              <a:chOff x="7920143" y="332346"/>
              <a:chExt cx="611894" cy="953110"/>
            </a:xfrm>
          </p:grpSpPr>
          <p:grpSp>
            <p:nvGrpSpPr>
              <p:cNvPr id="3504" name="Google Shape;3504;p9"/>
              <p:cNvGrpSpPr/>
              <p:nvPr/>
            </p:nvGrpSpPr>
            <p:grpSpPr>
              <a:xfrm>
                <a:off x="7925836" y="1010231"/>
                <a:ext cx="262134" cy="275226"/>
                <a:chOff x="1063586" y="401894"/>
                <a:chExt cx="262134" cy="275226"/>
              </a:xfrm>
            </p:grpSpPr>
            <p:sp>
              <p:nvSpPr>
                <p:cNvPr id="3505" name="Google Shape;3505;p9"/>
                <p:cNvSpPr/>
                <p:nvPr/>
              </p:nvSpPr>
              <p:spPr>
                <a:xfrm>
                  <a:off x="1063586" y="548421"/>
                  <a:ext cx="82520" cy="84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850" extrusionOk="0">
                      <a:moveTo>
                        <a:pt x="80" y="1409"/>
                      </a:moveTo>
                      <a:cubicBezTo>
                        <a:pt x="32" y="1457"/>
                        <a:pt x="0" y="1521"/>
                        <a:pt x="0" y="1601"/>
                      </a:cubicBezTo>
                      <a:cubicBezTo>
                        <a:pt x="16" y="1681"/>
                        <a:pt x="64" y="1745"/>
                        <a:pt x="128" y="1809"/>
                      </a:cubicBezTo>
                      <a:lnTo>
                        <a:pt x="1040" y="2705"/>
                      </a:lnTo>
                      <a:cubicBezTo>
                        <a:pt x="1088" y="2769"/>
                        <a:pt x="1168" y="2817"/>
                        <a:pt x="1248" y="2849"/>
                      </a:cubicBezTo>
                      <a:cubicBezTo>
                        <a:pt x="1360" y="2849"/>
                        <a:pt x="1472" y="2817"/>
                        <a:pt x="1552" y="2753"/>
                      </a:cubicBezTo>
                      <a:cubicBezTo>
                        <a:pt x="2048" y="2385"/>
                        <a:pt x="2320" y="1809"/>
                        <a:pt x="2560" y="1249"/>
                      </a:cubicBezTo>
                      <a:cubicBezTo>
                        <a:pt x="2672" y="993"/>
                        <a:pt x="2784" y="689"/>
                        <a:pt x="2640" y="449"/>
                      </a:cubicBezTo>
                      <a:cubicBezTo>
                        <a:pt x="2400" y="49"/>
                        <a:pt x="1520" y="1"/>
                        <a:pt x="1136" y="161"/>
                      </a:cubicBezTo>
                      <a:cubicBezTo>
                        <a:pt x="704" y="369"/>
                        <a:pt x="336" y="1025"/>
                        <a:pt x="80" y="14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06" name="Google Shape;3506;p9"/>
                <p:cNvGrpSpPr/>
                <p:nvPr/>
              </p:nvGrpSpPr>
              <p:grpSpPr>
                <a:xfrm>
                  <a:off x="1241304" y="608348"/>
                  <a:ext cx="84416" cy="68771"/>
                  <a:chOff x="1241304" y="608348"/>
                  <a:chExt cx="84416" cy="68771"/>
                </a:xfrm>
              </p:grpSpPr>
              <p:sp>
                <p:nvSpPr>
                  <p:cNvPr id="3507" name="Google Shape;3507;p9"/>
                  <p:cNvSpPr/>
                  <p:nvPr/>
                </p:nvSpPr>
                <p:spPr>
                  <a:xfrm>
                    <a:off x="1241304" y="608348"/>
                    <a:ext cx="84416" cy="68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321" extrusionOk="0">
                        <a:moveTo>
                          <a:pt x="561" y="1521"/>
                        </a:moveTo>
                        <a:cubicBezTo>
                          <a:pt x="833" y="1969"/>
                          <a:pt x="1345" y="2177"/>
                          <a:pt x="1841" y="2273"/>
                        </a:cubicBezTo>
                        <a:cubicBezTo>
                          <a:pt x="2033" y="2321"/>
                          <a:pt x="2225" y="2321"/>
                          <a:pt x="2401" y="2241"/>
                        </a:cubicBezTo>
                        <a:cubicBezTo>
                          <a:pt x="2545" y="2129"/>
                          <a:pt x="2641" y="2001"/>
                          <a:pt x="2689" y="1841"/>
                        </a:cubicBezTo>
                        <a:cubicBezTo>
                          <a:pt x="2769" y="1585"/>
                          <a:pt x="2817" y="1329"/>
                          <a:pt x="2833" y="1073"/>
                        </a:cubicBezTo>
                        <a:cubicBezTo>
                          <a:pt x="2849" y="865"/>
                          <a:pt x="2801" y="641"/>
                          <a:pt x="2689" y="449"/>
                        </a:cubicBezTo>
                        <a:cubicBezTo>
                          <a:pt x="2497" y="177"/>
                          <a:pt x="2177" y="17"/>
                          <a:pt x="1841" y="17"/>
                        </a:cubicBezTo>
                        <a:cubicBezTo>
                          <a:pt x="1041" y="1"/>
                          <a:pt x="1" y="609"/>
                          <a:pt x="561" y="152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8" name="Google Shape;3508;p9"/>
                  <p:cNvSpPr/>
                  <p:nvPr/>
                </p:nvSpPr>
                <p:spPr>
                  <a:xfrm rot="1446749">
                    <a:off x="1253704" y="622868"/>
                    <a:ext cx="53594" cy="436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321" extrusionOk="0">
                        <a:moveTo>
                          <a:pt x="561" y="1521"/>
                        </a:moveTo>
                        <a:cubicBezTo>
                          <a:pt x="833" y="1969"/>
                          <a:pt x="1345" y="2177"/>
                          <a:pt x="1841" y="2273"/>
                        </a:cubicBezTo>
                        <a:cubicBezTo>
                          <a:pt x="2033" y="2321"/>
                          <a:pt x="2225" y="2321"/>
                          <a:pt x="2401" y="2241"/>
                        </a:cubicBezTo>
                        <a:cubicBezTo>
                          <a:pt x="2545" y="2129"/>
                          <a:pt x="2641" y="2001"/>
                          <a:pt x="2689" y="1841"/>
                        </a:cubicBezTo>
                        <a:cubicBezTo>
                          <a:pt x="2769" y="1585"/>
                          <a:pt x="2817" y="1329"/>
                          <a:pt x="2833" y="1073"/>
                        </a:cubicBezTo>
                        <a:cubicBezTo>
                          <a:pt x="2849" y="865"/>
                          <a:pt x="2801" y="641"/>
                          <a:pt x="2689" y="449"/>
                        </a:cubicBezTo>
                        <a:cubicBezTo>
                          <a:pt x="2497" y="177"/>
                          <a:pt x="2177" y="17"/>
                          <a:pt x="1841" y="17"/>
                        </a:cubicBezTo>
                        <a:cubicBezTo>
                          <a:pt x="1041" y="1"/>
                          <a:pt x="1" y="609"/>
                          <a:pt x="561" y="152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09" name="Google Shape;3509;p9"/>
                <p:cNvGrpSpPr/>
                <p:nvPr/>
              </p:nvGrpSpPr>
              <p:grpSpPr>
                <a:xfrm>
                  <a:off x="1146109" y="401894"/>
                  <a:ext cx="171173" cy="146520"/>
                  <a:chOff x="1146109" y="401894"/>
                  <a:chExt cx="171173" cy="146520"/>
                </a:xfrm>
              </p:grpSpPr>
              <p:sp>
                <p:nvSpPr>
                  <p:cNvPr id="3510" name="Google Shape;3510;p9"/>
                  <p:cNvSpPr/>
                  <p:nvPr/>
                </p:nvSpPr>
                <p:spPr>
                  <a:xfrm>
                    <a:off x="1146109" y="401894"/>
                    <a:ext cx="171173" cy="146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7" h="4945" extrusionOk="0">
                        <a:moveTo>
                          <a:pt x="512" y="2352"/>
                        </a:moveTo>
                        <a:cubicBezTo>
                          <a:pt x="976" y="3104"/>
                          <a:pt x="1536" y="3792"/>
                          <a:pt x="2160" y="4400"/>
                        </a:cubicBezTo>
                        <a:cubicBezTo>
                          <a:pt x="2320" y="4576"/>
                          <a:pt x="2512" y="4704"/>
                          <a:pt x="2736" y="4800"/>
                        </a:cubicBezTo>
                        <a:cubicBezTo>
                          <a:pt x="3152" y="4944"/>
                          <a:pt x="3616" y="4752"/>
                          <a:pt x="4032" y="4560"/>
                        </a:cubicBezTo>
                        <a:lnTo>
                          <a:pt x="5008" y="4096"/>
                        </a:lnTo>
                        <a:cubicBezTo>
                          <a:pt x="5185" y="4016"/>
                          <a:pt x="5345" y="3920"/>
                          <a:pt x="5473" y="3792"/>
                        </a:cubicBezTo>
                        <a:cubicBezTo>
                          <a:pt x="5729" y="3536"/>
                          <a:pt x="5761" y="3136"/>
                          <a:pt x="5761" y="2784"/>
                        </a:cubicBezTo>
                        <a:cubicBezTo>
                          <a:pt x="5777" y="2288"/>
                          <a:pt x="5777" y="1728"/>
                          <a:pt x="5457" y="1360"/>
                        </a:cubicBezTo>
                        <a:cubicBezTo>
                          <a:pt x="5249" y="1136"/>
                          <a:pt x="4992" y="976"/>
                          <a:pt x="4704" y="880"/>
                        </a:cubicBezTo>
                        <a:cubicBezTo>
                          <a:pt x="3680" y="416"/>
                          <a:pt x="2528" y="0"/>
                          <a:pt x="1408" y="432"/>
                        </a:cubicBezTo>
                        <a:cubicBezTo>
                          <a:pt x="592" y="752"/>
                          <a:pt x="0" y="1520"/>
                          <a:pt x="512" y="235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11" name="Google Shape;3511;p9"/>
                  <p:cNvGrpSpPr/>
                  <p:nvPr/>
                </p:nvGrpSpPr>
                <p:grpSpPr>
                  <a:xfrm>
                    <a:off x="1167199" y="418649"/>
                    <a:ext cx="111953" cy="108115"/>
                    <a:chOff x="1167199" y="418649"/>
                    <a:chExt cx="111953" cy="108115"/>
                  </a:xfrm>
                </p:grpSpPr>
                <p:sp>
                  <p:nvSpPr>
                    <p:cNvPr id="3512" name="Google Shape;3512;p9"/>
                    <p:cNvSpPr/>
                    <p:nvPr/>
                  </p:nvSpPr>
                  <p:spPr>
                    <a:xfrm rot="10526915">
                      <a:off x="1169905" y="421851"/>
                      <a:ext cx="83539" cy="71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7" h="4945" extrusionOk="0">
                          <a:moveTo>
                            <a:pt x="512" y="2352"/>
                          </a:moveTo>
                          <a:cubicBezTo>
                            <a:pt x="976" y="3104"/>
                            <a:pt x="1536" y="3792"/>
                            <a:pt x="2160" y="4400"/>
                          </a:cubicBezTo>
                          <a:cubicBezTo>
                            <a:pt x="2320" y="4576"/>
                            <a:pt x="2512" y="4704"/>
                            <a:pt x="2736" y="4800"/>
                          </a:cubicBezTo>
                          <a:cubicBezTo>
                            <a:pt x="3152" y="4944"/>
                            <a:pt x="3616" y="4752"/>
                            <a:pt x="4032" y="4560"/>
                          </a:cubicBezTo>
                          <a:lnTo>
                            <a:pt x="5008" y="4096"/>
                          </a:lnTo>
                          <a:cubicBezTo>
                            <a:pt x="5185" y="4016"/>
                            <a:pt x="5345" y="3920"/>
                            <a:pt x="5473" y="3792"/>
                          </a:cubicBezTo>
                          <a:cubicBezTo>
                            <a:pt x="5729" y="3536"/>
                            <a:pt x="5761" y="3136"/>
                            <a:pt x="5761" y="2784"/>
                          </a:cubicBezTo>
                          <a:cubicBezTo>
                            <a:pt x="5777" y="2288"/>
                            <a:pt x="5777" y="1728"/>
                            <a:pt x="5457" y="1360"/>
                          </a:cubicBezTo>
                          <a:cubicBezTo>
                            <a:pt x="5249" y="1136"/>
                            <a:pt x="4992" y="976"/>
                            <a:pt x="4704" y="880"/>
                          </a:cubicBezTo>
                          <a:cubicBezTo>
                            <a:pt x="3680" y="416"/>
                            <a:pt x="2528" y="0"/>
                            <a:pt x="1408" y="432"/>
                          </a:cubicBezTo>
                          <a:cubicBezTo>
                            <a:pt x="592" y="752"/>
                            <a:pt x="0" y="1520"/>
                            <a:pt x="512" y="235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13" name="Google Shape;3513;p9"/>
                    <p:cNvSpPr/>
                    <p:nvPr/>
                  </p:nvSpPr>
                  <p:spPr>
                    <a:xfrm rot="6620808">
                      <a:off x="1179769" y="452836"/>
                      <a:ext cx="63818" cy="6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5" h="2850" extrusionOk="0">
                          <a:moveTo>
                            <a:pt x="80" y="1409"/>
                          </a:moveTo>
                          <a:cubicBezTo>
                            <a:pt x="32" y="1457"/>
                            <a:pt x="0" y="1521"/>
                            <a:pt x="0" y="1601"/>
                          </a:cubicBezTo>
                          <a:cubicBezTo>
                            <a:pt x="16" y="1681"/>
                            <a:pt x="64" y="1745"/>
                            <a:pt x="128" y="1809"/>
                          </a:cubicBezTo>
                          <a:lnTo>
                            <a:pt x="1040" y="2705"/>
                          </a:lnTo>
                          <a:cubicBezTo>
                            <a:pt x="1088" y="2769"/>
                            <a:pt x="1168" y="2817"/>
                            <a:pt x="1248" y="2849"/>
                          </a:cubicBezTo>
                          <a:cubicBezTo>
                            <a:pt x="1360" y="2849"/>
                            <a:pt x="1472" y="2817"/>
                            <a:pt x="1552" y="2753"/>
                          </a:cubicBezTo>
                          <a:cubicBezTo>
                            <a:pt x="2048" y="2385"/>
                            <a:pt x="2320" y="1809"/>
                            <a:pt x="2560" y="1249"/>
                          </a:cubicBezTo>
                          <a:cubicBezTo>
                            <a:pt x="2672" y="993"/>
                            <a:pt x="2784" y="689"/>
                            <a:pt x="2640" y="449"/>
                          </a:cubicBezTo>
                          <a:cubicBezTo>
                            <a:pt x="2400" y="49"/>
                            <a:pt x="1520" y="1"/>
                            <a:pt x="1136" y="161"/>
                          </a:cubicBezTo>
                          <a:cubicBezTo>
                            <a:pt x="704" y="369"/>
                            <a:pt x="336" y="1025"/>
                            <a:pt x="80" y="14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14" name="Google Shape;3514;p9"/>
                    <p:cNvSpPr/>
                    <p:nvPr/>
                  </p:nvSpPr>
                  <p:spPr>
                    <a:xfrm rot="1447158">
                      <a:off x="1204983" y="439347"/>
                      <a:ext cx="66059" cy="538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49" h="2321" extrusionOk="0">
                          <a:moveTo>
                            <a:pt x="561" y="1521"/>
                          </a:moveTo>
                          <a:cubicBezTo>
                            <a:pt x="833" y="1969"/>
                            <a:pt x="1345" y="2177"/>
                            <a:pt x="1841" y="2273"/>
                          </a:cubicBezTo>
                          <a:cubicBezTo>
                            <a:pt x="2033" y="2321"/>
                            <a:pt x="2225" y="2321"/>
                            <a:pt x="2401" y="2241"/>
                          </a:cubicBezTo>
                          <a:cubicBezTo>
                            <a:pt x="2545" y="2129"/>
                            <a:pt x="2641" y="2001"/>
                            <a:pt x="2689" y="1841"/>
                          </a:cubicBezTo>
                          <a:cubicBezTo>
                            <a:pt x="2769" y="1585"/>
                            <a:pt x="2817" y="1329"/>
                            <a:pt x="2833" y="1073"/>
                          </a:cubicBezTo>
                          <a:cubicBezTo>
                            <a:pt x="2849" y="865"/>
                            <a:pt x="2801" y="641"/>
                            <a:pt x="2689" y="449"/>
                          </a:cubicBezTo>
                          <a:cubicBezTo>
                            <a:pt x="2497" y="177"/>
                            <a:pt x="2177" y="17"/>
                            <a:pt x="1841" y="17"/>
                          </a:cubicBezTo>
                          <a:cubicBezTo>
                            <a:pt x="1041" y="1"/>
                            <a:pt x="1" y="609"/>
                            <a:pt x="561" y="152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515" name="Google Shape;3515;p9"/>
              <p:cNvGrpSpPr/>
              <p:nvPr/>
            </p:nvGrpSpPr>
            <p:grpSpPr>
              <a:xfrm>
                <a:off x="7920143" y="332346"/>
                <a:ext cx="611894" cy="715202"/>
                <a:chOff x="7920143" y="332346"/>
                <a:chExt cx="611894" cy="715202"/>
              </a:xfrm>
            </p:grpSpPr>
            <p:sp>
              <p:nvSpPr>
                <p:cNvPr id="3516" name="Google Shape;3516;p9"/>
                <p:cNvSpPr/>
                <p:nvPr/>
              </p:nvSpPr>
              <p:spPr>
                <a:xfrm rot="-3261661">
                  <a:off x="8416538" y="639068"/>
                  <a:ext cx="95677" cy="97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850" extrusionOk="0">
                      <a:moveTo>
                        <a:pt x="80" y="1409"/>
                      </a:moveTo>
                      <a:cubicBezTo>
                        <a:pt x="32" y="1457"/>
                        <a:pt x="0" y="1521"/>
                        <a:pt x="0" y="1601"/>
                      </a:cubicBezTo>
                      <a:cubicBezTo>
                        <a:pt x="16" y="1681"/>
                        <a:pt x="64" y="1745"/>
                        <a:pt x="128" y="1809"/>
                      </a:cubicBezTo>
                      <a:lnTo>
                        <a:pt x="1040" y="2705"/>
                      </a:lnTo>
                      <a:cubicBezTo>
                        <a:pt x="1088" y="2769"/>
                        <a:pt x="1168" y="2817"/>
                        <a:pt x="1248" y="2849"/>
                      </a:cubicBezTo>
                      <a:cubicBezTo>
                        <a:pt x="1360" y="2849"/>
                        <a:pt x="1472" y="2817"/>
                        <a:pt x="1552" y="2753"/>
                      </a:cubicBezTo>
                      <a:cubicBezTo>
                        <a:pt x="2048" y="2385"/>
                        <a:pt x="2320" y="1809"/>
                        <a:pt x="2560" y="1249"/>
                      </a:cubicBezTo>
                      <a:cubicBezTo>
                        <a:pt x="2672" y="993"/>
                        <a:pt x="2784" y="689"/>
                        <a:pt x="2640" y="449"/>
                      </a:cubicBezTo>
                      <a:cubicBezTo>
                        <a:pt x="2400" y="49"/>
                        <a:pt x="1520" y="1"/>
                        <a:pt x="1136" y="161"/>
                      </a:cubicBezTo>
                      <a:cubicBezTo>
                        <a:pt x="704" y="369"/>
                        <a:pt x="336" y="1025"/>
                        <a:pt x="80" y="14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7" name="Google Shape;3517;p9"/>
                <p:cNvSpPr/>
                <p:nvPr/>
              </p:nvSpPr>
              <p:spPr>
                <a:xfrm>
                  <a:off x="8015237" y="332346"/>
                  <a:ext cx="421673" cy="380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1090" extrusionOk="0">
                      <a:moveTo>
                        <a:pt x="624" y="7825"/>
                      </a:moveTo>
                      <a:cubicBezTo>
                        <a:pt x="960" y="8417"/>
                        <a:pt x="1520" y="8817"/>
                        <a:pt x="2016" y="9297"/>
                      </a:cubicBezTo>
                      <a:cubicBezTo>
                        <a:pt x="2465" y="9729"/>
                        <a:pt x="2865" y="10241"/>
                        <a:pt x="3425" y="10529"/>
                      </a:cubicBezTo>
                      <a:cubicBezTo>
                        <a:pt x="3825" y="10689"/>
                        <a:pt x="4241" y="10801"/>
                        <a:pt x="4657" y="10833"/>
                      </a:cubicBezTo>
                      <a:cubicBezTo>
                        <a:pt x="5521" y="10961"/>
                        <a:pt x="6417" y="11089"/>
                        <a:pt x="7265" y="10881"/>
                      </a:cubicBezTo>
                      <a:cubicBezTo>
                        <a:pt x="8193" y="10641"/>
                        <a:pt x="8961" y="10017"/>
                        <a:pt x="9681" y="9393"/>
                      </a:cubicBezTo>
                      <a:cubicBezTo>
                        <a:pt x="10753" y="8481"/>
                        <a:pt x="11873" y="7425"/>
                        <a:pt x="12081" y="6033"/>
                      </a:cubicBezTo>
                      <a:cubicBezTo>
                        <a:pt x="12273" y="4849"/>
                        <a:pt x="11761" y="3665"/>
                        <a:pt x="10993" y="2752"/>
                      </a:cubicBezTo>
                      <a:cubicBezTo>
                        <a:pt x="10225" y="1840"/>
                        <a:pt x="9233" y="1184"/>
                        <a:pt x="8241" y="528"/>
                      </a:cubicBezTo>
                      <a:cubicBezTo>
                        <a:pt x="7841" y="272"/>
                        <a:pt x="7393" y="0"/>
                        <a:pt x="6913" y="32"/>
                      </a:cubicBezTo>
                      <a:cubicBezTo>
                        <a:pt x="6257" y="64"/>
                        <a:pt x="5793" y="656"/>
                        <a:pt x="5345" y="1136"/>
                      </a:cubicBezTo>
                      <a:cubicBezTo>
                        <a:pt x="4209" y="2352"/>
                        <a:pt x="2561" y="2544"/>
                        <a:pt x="1424" y="3553"/>
                      </a:cubicBezTo>
                      <a:cubicBezTo>
                        <a:pt x="448" y="4449"/>
                        <a:pt x="0" y="6673"/>
                        <a:pt x="624" y="78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18" name="Google Shape;3518;p9"/>
                <p:cNvGrpSpPr/>
                <p:nvPr/>
              </p:nvGrpSpPr>
              <p:grpSpPr>
                <a:xfrm>
                  <a:off x="7920143" y="760581"/>
                  <a:ext cx="198469" cy="169885"/>
                  <a:chOff x="7920143" y="760581"/>
                  <a:chExt cx="198469" cy="169885"/>
                </a:xfrm>
              </p:grpSpPr>
              <p:sp>
                <p:nvSpPr>
                  <p:cNvPr id="3519" name="Google Shape;3519;p9"/>
                  <p:cNvSpPr/>
                  <p:nvPr/>
                </p:nvSpPr>
                <p:spPr>
                  <a:xfrm>
                    <a:off x="7920143" y="760581"/>
                    <a:ext cx="198469" cy="169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7" h="4945" extrusionOk="0">
                        <a:moveTo>
                          <a:pt x="512" y="2352"/>
                        </a:moveTo>
                        <a:cubicBezTo>
                          <a:pt x="976" y="3104"/>
                          <a:pt x="1536" y="3792"/>
                          <a:pt x="2160" y="4400"/>
                        </a:cubicBezTo>
                        <a:cubicBezTo>
                          <a:pt x="2320" y="4576"/>
                          <a:pt x="2512" y="4704"/>
                          <a:pt x="2736" y="4800"/>
                        </a:cubicBezTo>
                        <a:cubicBezTo>
                          <a:pt x="3152" y="4944"/>
                          <a:pt x="3616" y="4752"/>
                          <a:pt x="4032" y="4560"/>
                        </a:cubicBezTo>
                        <a:lnTo>
                          <a:pt x="5008" y="4096"/>
                        </a:lnTo>
                        <a:cubicBezTo>
                          <a:pt x="5185" y="4016"/>
                          <a:pt x="5345" y="3920"/>
                          <a:pt x="5473" y="3792"/>
                        </a:cubicBezTo>
                        <a:cubicBezTo>
                          <a:pt x="5729" y="3536"/>
                          <a:pt x="5761" y="3136"/>
                          <a:pt x="5761" y="2784"/>
                        </a:cubicBezTo>
                        <a:cubicBezTo>
                          <a:pt x="5777" y="2288"/>
                          <a:pt x="5777" y="1728"/>
                          <a:pt x="5457" y="1360"/>
                        </a:cubicBezTo>
                        <a:cubicBezTo>
                          <a:pt x="5249" y="1136"/>
                          <a:pt x="4992" y="976"/>
                          <a:pt x="4704" y="880"/>
                        </a:cubicBezTo>
                        <a:cubicBezTo>
                          <a:pt x="3680" y="416"/>
                          <a:pt x="2528" y="0"/>
                          <a:pt x="1408" y="432"/>
                        </a:cubicBezTo>
                        <a:cubicBezTo>
                          <a:pt x="592" y="752"/>
                          <a:pt x="0" y="1520"/>
                          <a:pt x="512" y="235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0" name="Google Shape;3520;p9"/>
                  <p:cNvSpPr/>
                  <p:nvPr/>
                </p:nvSpPr>
                <p:spPr>
                  <a:xfrm>
                    <a:off x="7954080" y="786290"/>
                    <a:ext cx="97877" cy="118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8" h="6897" extrusionOk="0">
                        <a:moveTo>
                          <a:pt x="337" y="3040"/>
                        </a:moveTo>
                        <a:cubicBezTo>
                          <a:pt x="513" y="3264"/>
                          <a:pt x="721" y="3472"/>
                          <a:pt x="961" y="3649"/>
                        </a:cubicBezTo>
                        <a:cubicBezTo>
                          <a:pt x="1505" y="4161"/>
                          <a:pt x="1713" y="4913"/>
                          <a:pt x="2049" y="5585"/>
                        </a:cubicBezTo>
                        <a:cubicBezTo>
                          <a:pt x="2385" y="6257"/>
                          <a:pt x="2993" y="6897"/>
                          <a:pt x="3745" y="6833"/>
                        </a:cubicBezTo>
                        <a:cubicBezTo>
                          <a:pt x="4193" y="6753"/>
                          <a:pt x="4593" y="6481"/>
                          <a:pt x="4833" y="6065"/>
                        </a:cubicBezTo>
                        <a:cubicBezTo>
                          <a:pt x="5041" y="5665"/>
                          <a:pt x="5201" y="5233"/>
                          <a:pt x="5297" y="4785"/>
                        </a:cubicBezTo>
                        <a:cubicBezTo>
                          <a:pt x="5521" y="3937"/>
                          <a:pt x="5697" y="2928"/>
                          <a:pt x="5121" y="2272"/>
                        </a:cubicBezTo>
                        <a:cubicBezTo>
                          <a:pt x="4897" y="2032"/>
                          <a:pt x="4593" y="1872"/>
                          <a:pt x="4417" y="1584"/>
                        </a:cubicBezTo>
                        <a:cubicBezTo>
                          <a:pt x="4241" y="1280"/>
                          <a:pt x="4289" y="864"/>
                          <a:pt x="4097" y="544"/>
                        </a:cubicBezTo>
                        <a:cubicBezTo>
                          <a:pt x="3873" y="128"/>
                          <a:pt x="3329" y="0"/>
                          <a:pt x="2865" y="0"/>
                        </a:cubicBezTo>
                        <a:cubicBezTo>
                          <a:pt x="2129" y="0"/>
                          <a:pt x="993" y="256"/>
                          <a:pt x="561" y="912"/>
                        </a:cubicBezTo>
                        <a:cubicBezTo>
                          <a:pt x="225" y="1408"/>
                          <a:pt x="1" y="2544"/>
                          <a:pt x="337" y="304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521" name="Google Shape;3521;p9"/>
                <p:cNvSpPr/>
                <p:nvPr/>
              </p:nvSpPr>
              <p:spPr>
                <a:xfrm>
                  <a:off x="8318661" y="810602"/>
                  <a:ext cx="195755" cy="23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8" h="6897" extrusionOk="0">
                      <a:moveTo>
                        <a:pt x="337" y="3040"/>
                      </a:moveTo>
                      <a:cubicBezTo>
                        <a:pt x="513" y="3264"/>
                        <a:pt x="721" y="3472"/>
                        <a:pt x="961" y="3649"/>
                      </a:cubicBezTo>
                      <a:cubicBezTo>
                        <a:pt x="1505" y="4161"/>
                        <a:pt x="1713" y="4913"/>
                        <a:pt x="2049" y="5585"/>
                      </a:cubicBezTo>
                      <a:cubicBezTo>
                        <a:pt x="2385" y="6257"/>
                        <a:pt x="2993" y="6897"/>
                        <a:pt x="3745" y="6833"/>
                      </a:cubicBezTo>
                      <a:cubicBezTo>
                        <a:pt x="4193" y="6753"/>
                        <a:pt x="4593" y="6481"/>
                        <a:pt x="4833" y="6065"/>
                      </a:cubicBezTo>
                      <a:cubicBezTo>
                        <a:pt x="5041" y="5665"/>
                        <a:pt x="5201" y="5233"/>
                        <a:pt x="5297" y="4785"/>
                      </a:cubicBezTo>
                      <a:cubicBezTo>
                        <a:pt x="5521" y="3937"/>
                        <a:pt x="5697" y="2928"/>
                        <a:pt x="5121" y="2272"/>
                      </a:cubicBezTo>
                      <a:cubicBezTo>
                        <a:pt x="4897" y="2032"/>
                        <a:pt x="4593" y="1872"/>
                        <a:pt x="4417" y="1584"/>
                      </a:cubicBezTo>
                      <a:cubicBezTo>
                        <a:pt x="4241" y="1280"/>
                        <a:pt x="4289" y="864"/>
                        <a:pt x="4097" y="544"/>
                      </a:cubicBezTo>
                      <a:cubicBezTo>
                        <a:pt x="3873" y="128"/>
                        <a:pt x="3329" y="0"/>
                        <a:pt x="2865" y="0"/>
                      </a:cubicBezTo>
                      <a:cubicBezTo>
                        <a:pt x="2129" y="0"/>
                        <a:pt x="993" y="256"/>
                        <a:pt x="561" y="912"/>
                      </a:cubicBezTo>
                      <a:cubicBezTo>
                        <a:pt x="225" y="1408"/>
                        <a:pt x="1" y="2544"/>
                        <a:pt x="337" y="30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22" name="Google Shape;3522;p9"/>
                <p:cNvGrpSpPr/>
                <p:nvPr/>
              </p:nvGrpSpPr>
              <p:grpSpPr>
                <a:xfrm>
                  <a:off x="8207076" y="945274"/>
                  <a:ext cx="97879" cy="79738"/>
                  <a:chOff x="8207076" y="945274"/>
                  <a:chExt cx="97879" cy="79738"/>
                </a:xfrm>
              </p:grpSpPr>
              <p:sp>
                <p:nvSpPr>
                  <p:cNvPr id="3523" name="Google Shape;3523;p9"/>
                  <p:cNvSpPr/>
                  <p:nvPr/>
                </p:nvSpPr>
                <p:spPr>
                  <a:xfrm>
                    <a:off x="8207076" y="945274"/>
                    <a:ext cx="97877" cy="79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321" extrusionOk="0">
                        <a:moveTo>
                          <a:pt x="561" y="1521"/>
                        </a:moveTo>
                        <a:cubicBezTo>
                          <a:pt x="833" y="1969"/>
                          <a:pt x="1345" y="2177"/>
                          <a:pt x="1841" y="2273"/>
                        </a:cubicBezTo>
                        <a:cubicBezTo>
                          <a:pt x="2033" y="2321"/>
                          <a:pt x="2225" y="2321"/>
                          <a:pt x="2401" y="2241"/>
                        </a:cubicBezTo>
                        <a:cubicBezTo>
                          <a:pt x="2545" y="2129"/>
                          <a:pt x="2641" y="2001"/>
                          <a:pt x="2689" y="1841"/>
                        </a:cubicBezTo>
                        <a:cubicBezTo>
                          <a:pt x="2769" y="1585"/>
                          <a:pt x="2817" y="1329"/>
                          <a:pt x="2833" y="1073"/>
                        </a:cubicBezTo>
                        <a:cubicBezTo>
                          <a:pt x="2849" y="865"/>
                          <a:pt x="2801" y="641"/>
                          <a:pt x="2689" y="449"/>
                        </a:cubicBezTo>
                        <a:cubicBezTo>
                          <a:pt x="2497" y="177"/>
                          <a:pt x="2177" y="17"/>
                          <a:pt x="1841" y="17"/>
                        </a:cubicBezTo>
                        <a:cubicBezTo>
                          <a:pt x="1041" y="1"/>
                          <a:pt x="1" y="609"/>
                          <a:pt x="561" y="152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4" name="Google Shape;3524;p9"/>
                  <p:cNvSpPr/>
                  <p:nvPr/>
                </p:nvSpPr>
                <p:spPr>
                  <a:xfrm rot="2700000">
                    <a:off x="8245618" y="956203"/>
                    <a:ext cx="45547" cy="57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7" h="4945" extrusionOk="0">
                        <a:moveTo>
                          <a:pt x="512" y="2352"/>
                        </a:moveTo>
                        <a:cubicBezTo>
                          <a:pt x="976" y="3104"/>
                          <a:pt x="1536" y="3792"/>
                          <a:pt x="2160" y="4400"/>
                        </a:cubicBezTo>
                        <a:cubicBezTo>
                          <a:pt x="2320" y="4576"/>
                          <a:pt x="2512" y="4704"/>
                          <a:pt x="2736" y="4800"/>
                        </a:cubicBezTo>
                        <a:cubicBezTo>
                          <a:pt x="3152" y="4944"/>
                          <a:pt x="3616" y="4752"/>
                          <a:pt x="4032" y="4560"/>
                        </a:cubicBezTo>
                        <a:lnTo>
                          <a:pt x="5008" y="4096"/>
                        </a:lnTo>
                        <a:cubicBezTo>
                          <a:pt x="5185" y="4016"/>
                          <a:pt x="5345" y="3920"/>
                          <a:pt x="5473" y="3792"/>
                        </a:cubicBezTo>
                        <a:cubicBezTo>
                          <a:pt x="5729" y="3536"/>
                          <a:pt x="5761" y="3136"/>
                          <a:pt x="5761" y="2784"/>
                        </a:cubicBezTo>
                        <a:cubicBezTo>
                          <a:pt x="5777" y="2288"/>
                          <a:pt x="5777" y="1728"/>
                          <a:pt x="5457" y="1360"/>
                        </a:cubicBezTo>
                        <a:cubicBezTo>
                          <a:pt x="5249" y="1136"/>
                          <a:pt x="4992" y="976"/>
                          <a:pt x="4704" y="880"/>
                        </a:cubicBezTo>
                        <a:cubicBezTo>
                          <a:pt x="3680" y="416"/>
                          <a:pt x="2528" y="0"/>
                          <a:pt x="1408" y="432"/>
                        </a:cubicBezTo>
                        <a:cubicBezTo>
                          <a:pt x="592" y="752"/>
                          <a:pt x="0" y="1520"/>
                          <a:pt x="512" y="235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3525" name="Google Shape;3525;p9"/>
          <p:cNvSpPr txBox="1">
            <a:spLocks noGrp="1"/>
          </p:cNvSpPr>
          <p:nvPr>
            <p:ph type="title"/>
          </p:nvPr>
        </p:nvSpPr>
        <p:spPr>
          <a:xfrm>
            <a:off x="5438050" y="2961536"/>
            <a:ext cx="21708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26" name="Google Shape;3526;p9"/>
          <p:cNvSpPr txBox="1">
            <a:spLocks noGrp="1"/>
          </p:cNvSpPr>
          <p:nvPr>
            <p:ph type="subTitle" idx="1"/>
          </p:nvPr>
        </p:nvSpPr>
        <p:spPr>
          <a:xfrm>
            <a:off x="5438050" y="3514842"/>
            <a:ext cx="21708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27" name="Google Shape;3527;p9"/>
          <p:cNvSpPr txBox="1">
            <a:spLocks noGrp="1"/>
          </p:cNvSpPr>
          <p:nvPr>
            <p:ph type="title" idx="2" hasCustomPrompt="1"/>
          </p:nvPr>
        </p:nvSpPr>
        <p:spPr>
          <a:xfrm>
            <a:off x="5438050" y="1047550"/>
            <a:ext cx="2170800" cy="16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1_1">
    <p:spTree>
      <p:nvGrpSpPr>
        <p:cNvPr id="1" name="Shape 7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4" name="Google Shape;7804;p22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7805" name="Google Shape;7805;p22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6" name="Google Shape;7806;p22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7807" name="Google Shape;7807;p22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22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22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22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22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22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22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22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22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22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22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22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22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22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22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22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22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22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22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22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22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22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22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22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22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2" name="Google Shape;7832;p22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7833" name="Google Shape;7833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22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9" name="Google Shape;7859;p22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2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2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2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2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2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2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2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2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2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2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2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2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2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2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2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2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2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2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2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2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2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2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2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2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2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2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2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2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2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2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2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2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2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2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2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2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2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2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2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2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2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2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2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2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2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2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2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2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2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2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2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2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2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22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22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22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22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22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22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22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22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22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22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22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22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22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22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22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22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22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22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22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22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22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22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22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22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22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22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22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22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22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22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22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22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22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22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22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22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22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22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22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22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22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22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22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22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22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22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59" name="Google Shape;7959;p22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7960" name="Google Shape;7960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1" name="Google Shape;7961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2" name="Google Shape;7962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2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86" name="Google Shape;7986;p22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22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22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22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22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91" name="Google Shape;7991;p22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7992" name="Google Shape;7992;p22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22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22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22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22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22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22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22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22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1" name="Google Shape;8001;p22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2" name="Google Shape;8002;p22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22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22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22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22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22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22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22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22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22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22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22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22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22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22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22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18" name="Google Shape;8018;p22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9" name="Google Shape;8019;p22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8020" name="Google Shape;8020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2" name="Google Shape;8022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3" name="Google Shape;8023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4" name="Google Shape;8024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5" name="Google Shape;8025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6" name="Google Shape;8026;p2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7" name="Google Shape;8027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8" name="Google Shape;8028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9" name="Google Shape;8029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0" name="Google Shape;8030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1" name="Google Shape;8031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2" name="Google Shape;8032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3" name="Google Shape;8033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4" name="Google Shape;8034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5" name="Google Shape;8035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6" name="Google Shape;8036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7" name="Google Shape;8037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8" name="Google Shape;8038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9" name="Google Shape;8039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0" name="Google Shape;8040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1" name="Google Shape;8041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2" name="Google Shape;8042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3" name="Google Shape;8043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4" name="Google Shape;8044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5" name="Google Shape;8045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46" name="Google Shape;8046;p22"/>
          <p:cNvGrpSpPr/>
          <p:nvPr/>
        </p:nvGrpSpPr>
        <p:grpSpPr>
          <a:xfrm>
            <a:off x="-589390" y="-1317133"/>
            <a:ext cx="10550607" cy="6694833"/>
            <a:chOff x="-589390" y="-1317133"/>
            <a:chExt cx="10550607" cy="6694833"/>
          </a:xfrm>
        </p:grpSpPr>
        <p:grpSp>
          <p:nvGrpSpPr>
            <p:cNvPr id="8047" name="Google Shape;8047;p22"/>
            <p:cNvGrpSpPr/>
            <p:nvPr/>
          </p:nvGrpSpPr>
          <p:grpSpPr>
            <a:xfrm>
              <a:off x="7306176" y="-1317133"/>
              <a:ext cx="2655040" cy="3328274"/>
              <a:chOff x="7306176" y="-1317133"/>
              <a:chExt cx="2655040" cy="3328274"/>
            </a:xfrm>
          </p:grpSpPr>
          <p:grpSp>
            <p:nvGrpSpPr>
              <p:cNvPr id="8048" name="Google Shape;8048;p22"/>
              <p:cNvGrpSpPr/>
              <p:nvPr/>
            </p:nvGrpSpPr>
            <p:grpSpPr>
              <a:xfrm rot="10800000">
                <a:off x="8450164" y="407156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049" name="Google Shape;8049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50" name="Google Shape;8050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1" name="Google Shape;8051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2" name="Google Shape;8052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3" name="Google Shape;8053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4" name="Google Shape;8054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5" name="Google Shape;8055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6" name="Google Shape;8056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7" name="Google Shape;8057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8" name="Google Shape;8058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9" name="Google Shape;8059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0" name="Google Shape;8060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1" name="Google Shape;8061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2" name="Google Shape;8062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3" name="Google Shape;8063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4" name="Google Shape;8064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065" name="Google Shape;8065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66" name="Google Shape;806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7" name="Google Shape;806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8" name="Google Shape;806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9" name="Google Shape;806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0" name="Google Shape;807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1" name="Google Shape;807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2" name="Google Shape;807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3" name="Google Shape;807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4" name="Google Shape;807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5" name="Google Shape;807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6" name="Google Shape;807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8" name="Google Shape;807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9" name="Google Shape;807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0" name="Google Shape;808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081" name="Google Shape;8081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82" name="Google Shape;8082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3" name="Google Shape;8083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4" name="Google Shape;8084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5" name="Google Shape;8085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6" name="Google Shape;8086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7" name="Google Shape;8087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8" name="Google Shape;8088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9" name="Google Shape;8089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0" name="Google Shape;8090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1" name="Google Shape;8091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2" name="Google Shape;8092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3" name="Google Shape;8093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4" name="Google Shape;8094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5" name="Google Shape;8095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6" name="Google Shape;8096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097" name="Google Shape;8097;p22"/>
              <p:cNvGrpSpPr/>
              <p:nvPr/>
            </p:nvGrpSpPr>
            <p:grpSpPr>
              <a:xfrm rot="9604665">
                <a:off x="7620658" y="-1091792"/>
                <a:ext cx="1699059" cy="2145125"/>
                <a:chOff x="146217" y="2712579"/>
                <a:chExt cx="1552966" cy="1960401"/>
              </a:xfrm>
            </p:grpSpPr>
            <p:grpSp>
              <p:nvGrpSpPr>
                <p:cNvPr id="8098" name="Google Shape;8098;p2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8099" name="Google Shape;8099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0" name="Google Shape;8100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1" name="Google Shape;8101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2" name="Google Shape;8102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3" name="Google Shape;8103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4" name="Google Shape;8104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5" name="Google Shape;8105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6" name="Google Shape;8106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7" name="Google Shape;8107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8" name="Google Shape;8108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9" name="Google Shape;8109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0" name="Google Shape;8110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1" name="Google Shape;8111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2" name="Google Shape;8112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13" name="Google Shape;8113;p2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8114" name="Google Shape;8114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5" name="Google Shape;8115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6" name="Google Shape;8116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7" name="Google Shape;8117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8" name="Google Shape;8118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9" name="Google Shape;8119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0" name="Google Shape;8120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1" name="Google Shape;8121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2" name="Google Shape;8122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3" name="Google Shape;8123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4" name="Google Shape;8124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5" name="Google Shape;8125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6" name="Google Shape;8126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7" name="Google Shape;8127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28" name="Google Shape;8128;p2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8129" name="Google Shape;8129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0" name="Google Shape;8130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1" name="Google Shape;8131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2" name="Google Shape;8132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3" name="Google Shape;8133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4" name="Google Shape;8134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5" name="Google Shape;8135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6" name="Google Shape;8136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7" name="Google Shape;8137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8" name="Google Shape;8138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9" name="Google Shape;8139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0" name="Google Shape;8140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1" name="Google Shape;8141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2" name="Google Shape;8142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143" name="Google Shape;8143;p22"/>
            <p:cNvGrpSpPr/>
            <p:nvPr/>
          </p:nvGrpSpPr>
          <p:grpSpPr>
            <a:xfrm>
              <a:off x="-589390" y="2546885"/>
              <a:ext cx="2906011" cy="2830815"/>
              <a:chOff x="-362790" y="2705485"/>
              <a:chExt cx="2906011" cy="2830815"/>
            </a:xfrm>
          </p:grpSpPr>
          <p:grpSp>
            <p:nvGrpSpPr>
              <p:cNvPr id="8144" name="Google Shape;8144;p22"/>
              <p:cNvGrpSpPr/>
              <p:nvPr/>
            </p:nvGrpSpPr>
            <p:grpSpPr>
              <a:xfrm rot="10800000" flipH="1">
                <a:off x="-362790" y="3802006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145" name="Google Shape;8145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46" name="Google Shape;814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7" name="Google Shape;814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8" name="Google Shape;814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9" name="Google Shape;814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0" name="Google Shape;815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1" name="Google Shape;815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2" name="Google Shape;815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3" name="Google Shape;815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4" name="Google Shape;815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5" name="Google Shape;815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6" name="Google Shape;815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7" name="Google Shape;815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8" name="Google Shape;815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9" name="Google Shape;815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0" name="Google Shape;816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61" name="Google Shape;8161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62" name="Google Shape;8162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3" name="Google Shape;8163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4" name="Google Shape;8164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5" name="Google Shape;8165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6" name="Google Shape;8166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7" name="Google Shape;8167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8" name="Google Shape;8168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9" name="Google Shape;8169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0" name="Google Shape;8170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1" name="Google Shape;8171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2" name="Google Shape;8172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3" name="Google Shape;8173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4" name="Google Shape;8174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5" name="Google Shape;8175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6" name="Google Shape;8176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77" name="Google Shape;8177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78" name="Google Shape;8178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9" name="Google Shape;8179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0" name="Google Shape;8180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1" name="Google Shape;8181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2" name="Google Shape;8182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3" name="Google Shape;8183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4" name="Google Shape;8184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5" name="Google Shape;8185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6" name="Google Shape;8186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7" name="Google Shape;8187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8" name="Google Shape;8188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9" name="Google Shape;8189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0" name="Google Shape;8190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1" name="Google Shape;8191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2" name="Google Shape;8192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193" name="Google Shape;8193;p22"/>
              <p:cNvGrpSpPr/>
              <p:nvPr/>
            </p:nvGrpSpPr>
            <p:grpSpPr>
              <a:xfrm rot="5400000" flipH="1">
                <a:off x="-222578" y="2659018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194" name="Google Shape;8194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95" name="Google Shape;8195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6" name="Google Shape;8196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7" name="Google Shape;8197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8" name="Google Shape;8198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9" name="Google Shape;8199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0" name="Google Shape;8200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1" name="Google Shape;8201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2" name="Google Shape;8202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3" name="Google Shape;8203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4" name="Google Shape;8204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5" name="Google Shape;8205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6" name="Google Shape;8206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7" name="Google Shape;8207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8" name="Google Shape;8208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9" name="Google Shape;8209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10" name="Google Shape;8210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11" name="Google Shape;8211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2" name="Google Shape;8212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3" name="Google Shape;8213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4" name="Google Shape;8214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5" name="Google Shape;8215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6" name="Google Shape;8216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7" name="Google Shape;8217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8" name="Google Shape;8218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9" name="Google Shape;8219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0" name="Google Shape;8220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1" name="Google Shape;8221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2" name="Google Shape;8222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3" name="Google Shape;8223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4" name="Google Shape;8224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5" name="Google Shape;8225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26" name="Google Shape;8226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27" name="Google Shape;8227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8" name="Google Shape;8228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9" name="Google Shape;8229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0" name="Google Shape;8230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1" name="Google Shape;8231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2" name="Google Shape;8232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3" name="Google Shape;8233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4" name="Google Shape;8234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5" name="Google Shape;8235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6" name="Google Shape;8236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7" name="Google Shape;8237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8" name="Google Shape;8238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9" name="Google Shape;8239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0" name="Google Shape;8240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1" name="Google Shape;8241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242" name="Google Shape;8242;p22"/>
              <p:cNvGrpSpPr/>
              <p:nvPr/>
            </p:nvGrpSpPr>
            <p:grpSpPr>
              <a:xfrm rot="-5400000">
                <a:off x="985701" y="3978781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243" name="Google Shape;8243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44" name="Google Shape;8244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5" name="Google Shape;8245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6" name="Google Shape;8246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7" name="Google Shape;8247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8" name="Google Shape;8248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9" name="Google Shape;8249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0" name="Google Shape;8250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1" name="Google Shape;8251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2" name="Google Shape;8252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3" name="Google Shape;8253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4" name="Google Shape;8254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5" name="Google Shape;8255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6" name="Google Shape;8256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7" name="Google Shape;8257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8" name="Google Shape;8258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59" name="Google Shape;8259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60" name="Google Shape;8260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1" name="Google Shape;8261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2" name="Google Shape;8262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3" name="Google Shape;8263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4" name="Google Shape;8264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5" name="Google Shape;8265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6" name="Google Shape;8266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7" name="Google Shape;8267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8" name="Google Shape;8268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9" name="Google Shape;8269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0" name="Google Shape;8270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1" name="Google Shape;8271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2" name="Google Shape;8272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3" name="Google Shape;8273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4" name="Google Shape;8274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75" name="Google Shape;8275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76" name="Google Shape;827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7" name="Google Shape;827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8" name="Google Shape;827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9" name="Google Shape;827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0" name="Google Shape;828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1" name="Google Shape;828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2" name="Google Shape;828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3" name="Google Shape;828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4" name="Google Shape;828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5" name="Google Shape;828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6" name="Google Shape;828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7" name="Google Shape;828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8" name="Google Shape;828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9" name="Google Shape;828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90" name="Google Shape;829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8291" name="Google Shape;8291;p22"/>
              <p:cNvSpPr/>
              <p:nvPr/>
            </p:nvSpPr>
            <p:spPr>
              <a:xfrm rot="1592122" flipH="1">
                <a:off x="1316278" y="3907017"/>
                <a:ext cx="540544" cy="298592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92" name="Google Shape;8292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5_1_1">
    <p:spTree>
      <p:nvGrpSpPr>
        <p:cNvPr id="1" name="Shape 1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4" name="Google Shape;14884;p35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4885" name="Google Shape;14885;p35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86" name="Google Shape;14886;p35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4887" name="Google Shape;14887;p35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8" name="Google Shape;14888;p35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9" name="Google Shape;14889;p35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0" name="Google Shape;14890;p35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1" name="Google Shape;14891;p35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2" name="Google Shape;14892;p35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3" name="Google Shape;14893;p35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4" name="Google Shape;14894;p35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5" name="Google Shape;14895;p35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6" name="Google Shape;14896;p35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7" name="Google Shape;14897;p35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8" name="Google Shape;14898;p35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9" name="Google Shape;14899;p35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0" name="Google Shape;14900;p35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1" name="Google Shape;14901;p35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2" name="Google Shape;14902;p35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3" name="Google Shape;14903;p35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4" name="Google Shape;14904;p35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5" name="Google Shape;14905;p35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6" name="Google Shape;14906;p35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7" name="Google Shape;14907;p35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8" name="Google Shape;14908;p35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9" name="Google Shape;14909;p35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0" name="Google Shape;14910;p35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1" name="Google Shape;14911;p35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2" name="Google Shape;14912;p35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14913" name="Google Shape;14913;p3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4" name="Google Shape;14914;p3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5" name="Google Shape;14915;p3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6" name="Google Shape;14916;p3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7" name="Google Shape;14917;p3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8" name="Google Shape;14918;p3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9" name="Google Shape;14919;p3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0" name="Google Shape;14920;p3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1" name="Google Shape;14921;p3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2" name="Google Shape;14922;p35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3" name="Google Shape;14923;p3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4" name="Google Shape;14924;p3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5" name="Google Shape;14925;p3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6" name="Google Shape;14926;p3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7" name="Google Shape;14927;p3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8" name="Google Shape;14928;p3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9" name="Google Shape;14929;p3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0" name="Google Shape;14930;p3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1" name="Google Shape;14931;p3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2" name="Google Shape;14932;p3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3" name="Google Shape;14933;p3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4" name="Google Shape;14934;p3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5" name="Google Shape;14935;p3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6" name="Google Shape;14936;p3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7" name="Google Shape;14937;p3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8" name="Google Shape;14938;p3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39" name="Google Shape;14939;p35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0" name="Google Shape;14940;p35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1" name="Google Shape;14941;p35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2" name="Google Shape;14942;p35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3" name="Google Shape;14943;p35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4" name="Google Shape;14944;p35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5" name="Google Shape;14945;p35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6" name="Google Shape;14946;p35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7" name="Google Shape;14947;p35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8" name="Google Shape;14948;p35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9" name="Google Shape;14949;p35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0" name="Google Shape;14950;p35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1" name="Google Shape;14951;p35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2" name="Google Shape;14952;p35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3" name="Google Shape;14953;p35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4" name="Google Shape;14954;p35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5" name="Google Shape;14955;p35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6" name="Google Shape;14956;p35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7" name="Google Shape;14957;p35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8" name="Google Shape;14958;p35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9" name="Google Shape;14959;p35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0" name="Google Shape;14960;p35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1" name="Google Shape;14961;p35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2" name="Google Shape;14962;p35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3" name="Google Shape;14963;p35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4" name="Google Shape;14964;p35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5" name="Google Shape;14965;p35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6" name="Google Shape;14966;p35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7" name="Google Shape;14967;p35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8" name="Google Shape;14968;p35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9" name="Google Shape;14969;p35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0" name="Google Shape;14970;p35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1" name="Google Shape;14971;p35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2" name="Google Shape;14972;p35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3" name="Google Shape;14973;p35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4" name="Google Shape;14974;p35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5" name="Google Shape;14975;p35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6" name="Google Shape;14976;p35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7" name="Google Shape;14977;p35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8" name="Google Shape;14978;p35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9" name="Google Shape;14979;p35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0" name="Google Shape;14980;p35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1" name="Google Shape;14981;p35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2" name="Google Shape;14982;p35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3" name="Google Shape;14983;p35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4" name="Google Shape;14984;p35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5" name="Google Shape;14985;p35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6" name="Google Shape;14986;p35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7" name="Google Shape;14987;p35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8" name="Google Shape;14988;p35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9" name="Google Shape;14989;p35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0" name="Google Shape;14990;p35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1" name="Google Shape;14991;p35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2" name="Google Shape;14992;p35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3" name="Google Shape;14993;p35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4" name="Google Shape;14994;p35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5" name="Google Shape;14995;p35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6" name="Google Shape;14996;p35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7" name="Google Shape;14997;p35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8" name="Google Shape;14998;p35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9" name="Google Shape;14999;p35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0" name="Google Shape;15000;p35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1" name="Google Shape;15001;p35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2" name="Google Shape;15002;p35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3" name="Google Shape;15003;p35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4" name="Google Shape;15004;p35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5" name="Google Shape;15005;p35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6" name="Google Shape;15006;p35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7" name="Google Shape;15007;p35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8" name="Google Shape;15008;p35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9" name="Google Shape;15009;p35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0" name="Google Shape;15010;p35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1" name="Google Shape;15011;p35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2" name="Google Shape;15012;p35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3" name="Google Shape;15013;p35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4" name="Google Shape;15014;p35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5" name="Google Shape;15015;p35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6" name="Google Shape;15016;p35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7" name="Google Shape;15017;p35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8" name="Google Shape;15018;p35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9" name="Google Shape;15019;p35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0" name="Google Shape;15020;p35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1" name="Google Shape;15021;p35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2" name="Google Shape;15022;p35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3" name="Google Shape;15023;p35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4" name="Google Shape;15024;p35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5" name="Google Shape;15025;p35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6" name="Google Shape;15026;p35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7" name="Google Shape;15027;p35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8" name="Google Shape;15028;p35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9" name="Google Shape;15029;p35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0" name="Google Shape;15030;p35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1" name="Google Shape;15031;p35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2" name="Google Shape;15032;p35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3" name="Google Shape;15033;p35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4" name="Google Shape;15034;p35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5" name="Google Shape;15035;p35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6" name="Google Shape;15036;p35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7" name="Google Shape;15037;p35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8" name="Google Shape;15038;p35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39" name="Google Shape;15039;p35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5040" name="Google Shape;15040;p3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1" name="Google Shape;15041;p3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2" name="Google Shape;15042;p3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3" name="Google Shape;15043;p3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4" name="Google Shape;15044;p3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5" name="Google Shape;15045;p3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6" name="Google Shape;15046;p3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7" name="Google Shape;15047;p3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8" name="Google Shape;15048;p3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9" name="Google Shape;15049;p3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0" name="Google Shape;15050;p3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1" name="Google Shape;15051;p3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2" name="Google Shape;15052;p3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3" name="Google Shape;15053;p3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4" name="Google Shape;15054;p3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5" name="Google Shape;15055;p3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6" name="Google Shape;15056;p3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7" name="Google Shape;15057;p3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8" name="Google Shape;15058;p3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9" name="Google Shape;15059;p3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0" name="Google Shape;15060;p3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1" name="Google Shape;15061;p3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2" name="Google Shape;15062;p3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3" name="Google Shape;15063;p3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4" name="Google Shape;15064;p3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5" name="Google Shape;15065;p3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66" name="Google Shape;15066;p35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7" name="Google Shape;15067;p35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8" name="Google Shape;15068;p35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9" name="Google Shape;15069;p35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0" name="Google Shape;15070;p35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71" name="Google Shape;15071;p35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5072" name="Google Shape;15072;p35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3" name="Google Shape;15073;p35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4" name="Google Shape;15074;p35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5" name="Google Shape;15075;p35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6" name="Google Shape;15076;p35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7" name="Google Shape;15077;p35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8" name="Google Shape;15078;p35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9" name="Google Shape;15079;p35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0" name="Google Shape;15080;p35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1" name="Google Shape;15081;p35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2" name="Google Shape;15082;p35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3" name="Google Shape;15083;p35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4" name="Google Shape;15084;p35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5" name="Google Shape;15085;p35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6" name="Google Shape;15086;p35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7" name="Google Shape;15087;p35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8" name="Google Shape;15088;p35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9" name="Google Shape;15089;p35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0" name="Google Shape;15090;p35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1" name="Google Shape;15091;p35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2" name="Google Shape;15092;p35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3" name="Google Shape;15093;p35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4" name="Google Shape;15094;p35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5" name="Google Shape;15095;p35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6" name="Google Shape;15096;p35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7" name="Google Shape;15097;p35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8" name="Google Shape;15098;p35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99" name="Google Shape;15099;p35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15100" name="Google Shape;15100;p3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1" name="Google Shape;15101;p3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2" name="Google Shape;15102;p3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3" name="Google Shape;15103;p3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4" name="Google Shape;15104;p3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5" name="Google Shape;15105;p3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6" name="Google Shape;15106;p3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7" name="Google Shape;15107;p3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8" name="Google Shape;15108;p3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9" name="Google Shape;15109;p3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0" name="Google Shape;15110;p3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1" name="Google Shape;15111;p3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2" name="Google Shape;15112;p3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3" name="Google Shape;15113;p3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4" name="Google Shape;15114;p3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5" name="Google Shape;15115;p3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6" name="Google Shape;15116;p3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7" name="Google Shape;15117;p3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8" name="Google Shape;15118;p3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9" name="Google Shape;15119;p3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0" name="Google Shape;15120;p3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1" name="Google Shape;15121;p3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2" name="Google Shape;15122;p3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3" name="Google Shape;15123;p3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4" name="Google Shape;15124;p3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5" name="Google Shape;15125;p3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26" name="Google Shape;15126;p35"/>
          <p:cNvSpPr txBox="1">
            <a:spLocks noGrp="1"/>
          </p:cNvSpPr>
          <p:nvPr>
            <p:ph type="subTitle" idx="1"/>
          </p:nvPr>
        </p:nvSpPr>
        <p:spPr>
          <a:xfrm>
            <a:off x="1036120" y="2955072"/>
            <a:ext cx="987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5127" name="Google Shape;15127;p35"/>
          <p:cNvSpPr txBox="1">
            <a:spLocks noGrp="1"/>
          </p:cNvSpPr>
          <p:nvPr>
            <p:ph type="subTitle" idx="2"/>
          </p:nvPr>
        </p:nvSpPr>
        <p:spPr>
          <a:xfrm>
            <a:off x="793870" y="3395830"/>
            <a:ext cx="1472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28" name="Google Shape;15128;p35"/>
          <p:cNvSpPr txBox="1">
            <a:spLocks noGrp="1"/>
          </p:cNvSpPr>
          <p:nvPr>
            <p:ph type="subTitle" idx="3"/>
          </p:nvPr>
        </p:nvSpPr>
        <p:spPr>
          <a:xfrm>
            <a:off x="2866679" y="2955072"/>
            <a:ext cx="987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5129" name="Google Shape;15129;p35"/>
          <p:cNvSpPr txBox="1">
            <a:spLocks noGrp="1"/>
          </p:cNvSpPr>
          <p:nvPr>
            <p:ph type="subTitle" idx="4"/>
          </p:nvPr>
        </p:nvSpPr>
        <p:spPr>
          <a:xfrm>
            <a:off x="2624429" y="3395828"/>
            <a:ext cx="1472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0" name="Google Shape;15130;p35"/>
          <p:cNvSpPr txBox="1">
            <a:spLocks noGrp="1"/>
          </p:cNvSpPr>
          <p:nvPr>
            <p:ph type="subTitle" idx="5"/>
          </p:nvPr>
        </p:nvSpPr>
        <p:spPr>
          <a:xfrm>
            <a:off x="4697238" y="2955072"/>
            <a:ext cx="987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5131" name="Google Shape;15131;p35"/>
          <p:cNvSpPr txBox="1">
            <a:spLocks noGrp="1"/>
          </p:cNvSpPr>
          <p:nvPr>
            <p:ph type="subTitle" idx="6"/>
          </p:nvPr>
        </p:nvSpPr>
        <p:spPr>
          <a:xfrm>
            <a:off x="4454988" y="3395830"/>
            <a:ext cx="1472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2" name="Google Shape;15132;p35"/>
          <p:cNvSpPr txBox="1">
            <a:spLocks noGrp="1"/>
          </p:cNvSpPr>
          <p:nvPr>
            <p:ph type="subTitle" idx="7"/>
          </p:nvPr>
        </p:nvSpPr>
        <p:spPr>
          <a:xfrm>
            <a:off x="6527797" y="2955672"/>
            <a:ext cx="987600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5133" name="Google Shape;15133;p35"/>
          <p:cNvSpPr txBox="1">
            <a:spLocks noGrp="1"/>
          </p:cNvSpPr>
          <p:nvPr>
            <p:ph type="subTitle" idx="8"/>
          </p:nvPr>
        </p:nvSpPr>
        <p:spPr>
          <a:xfrm>
            <a:off x="6285547" y="3395828"/>
            <a:ext cx="1472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4" name="Google Shape;15134;p35"/>
          <p:cNvSpPr txBox="1">
            <a:spLocks noGrp="1"/>
          </p:cNvSpPr>
          <p:nvPr>
            <p:ph type="title" hasCustomPrompt="1"/>
          </p:nvPr>
        </p:nvSpPr>
        <p:spPr>
          <a:xfrm>
            <a:off x="711520" y="3964832"/>
            <a:ext cx="16368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135" name="Google Shape;15135;p35"/>
          <p:cNvSpPr txBox="1">
            <a:spLocks noGrp="1"/>
          </p:cNvSpPr>
          <p:nvPr>
            <p:ph type="title" idx="9" hasCustomPrompt="1"/>
          </p:nvPr>
        </p:nvSpPr>
        <p:spPr>
          <a:xfrm>
            <a:off x="2542079" y="3964832"/>
            <a:ext cx="16368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136" name="Google Shape;15136;p35"/>
          <p:cNvSpPr txBox="1">
            <a:spLocks noGrp="1"/>
          </p:cNvSpPr>
          <p:nvPr>
            <p:ph type="title" idx="13" hasCustomPrompt="1"/>
          </p:nvPr>
        </p:nvSpPr>
        <p:spPr>
          <a:xfrm>
            <a:off x="4372638" y="3964832"/>
            <a:ext cx="16368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137" name="Google Shape;15137;p35"/>
          <p:cNvSpPr txBox="1">
            <a:spLocks noGrp="1"/>
          </p:cNvSpPr>
          <p:nvPr>
            <p:ph type="title" idx="14" hasCustomPrompt="1"/>
          </p:nvPr>
        </p:nvSpPr>
        <p:spPr>
          <a:xfrm>
            <a:off x="6203197" y="3964832"/>
            <a:ext cx="16368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138" name="Google Shape;15138;p35"/>
          <p:cNvSpPr txBox="1">
            <a:spLocks noGrp="1"/>
          </p:cNvSpPr>
          <p:nvPr>
            <p:ph type="title" idx="15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139" name="Google Shape;15139;p35"/>
          <p:cNvGrpSpPr/>
          <p:nvPr/>
        </p:nvGrpSpPr>
        <p:grpSpPr>
          <a:xfrm>
            <a:off x="8029771" y="1272521"/>
            <a:ext cx="3172449" cy="3172449"/>
            <a:chOff x="5007123" y="2079403"/>
            <a:chExt cx="687600" cy="687600"/>
          </a:xfrm>
        </p:grpSpPr>
        <p:sp>
          <p:nvSpPr>
            <p:cNvPr id="15140" name="Google Shape;15140;p35"/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1" name="Google Shape;15141;p35"/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2" name="Google Shape;15142;p35"/>
            <p:cNvSpPr/>
            <p:nvPr/>
          </p:nvSpPr>
          <p:spPr>
            <a:xfrm>
              <a:off x="5273439" y="2345617"/>
              <a:ext cx="155100" cy="155100"/>
            </a:xfrm>
            <a:prstGeom prst="ellipse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3" name="Google Shape;15143;p35"/>
          <p:cNvGrpSpPr/>
          <p:nvPr/>
        </p:nvGrpSpPr>
        <p:grpSpPr>
          <a:xfrm rot="5509917" flipH="1">
            <a:off x="7938542" y="782328"/>
            <a:ext cx="3607845" cy="3378307"/>
            <a:chOff x="5272775" y="2011375"/>
            <a:chExt cx="3027200" cy="2935100"/>
          </a:xfrm>
        </p:grpSpPr>
        <p:sp>
          <p:nvSpPr>
            <p:cNvPr id="15144" name="Google Shape;15144;p35"/>
            <p:cNvSpPr/>
            <p:nvPr/>
          </p:nvSpPr>
          <p:spPr>
            <a:xfrm>
              <a:off x="6106700" y="247180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0" y="1"/>
                  </a:moveTo>
                  <a:cubicBezTo>
                    <a:pt x="218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34" y="459"/>
                    <a:pt x="193" y="484"/>
                    <a:pt x="255" y="484"/>
                  </a:cubicBezTo>
                  <a:cubicBezTo>
                    <a:pt x="318" y="484"/>
                    <a:pt x="384" y="459"/>
                    <a:pt x="435" y="409"/>
                  </a:cubicBezTo>
                  <a:cubicBezTo>
                    <a:pt x="535" y="309"/>
                    <a:pt x="535" y="176"/>
                    <a:pt x="435" y="76"/>
                  </a:cubicBezTo>
                  <a:cubicBezTo>
                    <a:pt x="401" y="26"/>
                    <a:pt x="343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5" name="Google Shape;15145;p35"/>
            <p:cNvSpPr/>
            <p:nvPr/>
          </p:nvSpPr>
          <p:spPr>
            <a:xfrm>
              <a:off x="5595700" y="3047225"/>
              <a:ext cx="14025" cy="12000"/>
            </a:xfrm>
            <a:custGeom>
              <a:avLst/>
              <a:gdLst/>
              <a:ahLst/>
              <a:cxnLst/>
              <a:rect l="l" t="t" r="r" b="b"/>
              <a:pathLst>
                <a:path w="561" h="480" extrusionOk="0">
                  <a:moveTo>
                    <a:pt x="293" y="0"/>
                  </a:moveTo>
                  <a:cubicBezTo>
                    <a:pt x="235" y="0"/>
                    <a:pt x="176" y="25"/>
                    <a:pt x="126" y="75"/>
                  </a:cubicBezTo>
                  <a:lnTo>
                    <a:pt x="126" y="108"/>
                  </a:lnTo>
                  <a:cubicBezTo>
                    <a:pt x="1" y="284"/>
                    <a:pt x="140" y="479"/>
                    <a:pt x="316" y="479"/>
                  </a:cubicBezTo>
                  <a:cubicBezTo>
                    <a:pt x="374" y="479"/>
                    <a:pt x="436" y="458"/>
                    <a:pt x="493" y="409"/>
                  </a:cubicBezTo>
                  <a:cubicBezTo>
                    <a:pt x="560" y="309"/>
                    <a:pt x="560" y="175"/>
                    <a:pt x="460" y="75"/>
                  </a:cubicBezTo>
                  <a:cubicBezTo>
                    <a:pt x="410" y="25"/>
                    <a:pt x="352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6" name="Google Shape;15146;p35"/>
            <p:cNvSpPr/>
            <p:nvPr/>
          </p:nvSpPr>
          <p:spPr>
            <a:xfrm>
              <a:off x="5931575" y="2955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38" y="0"/>
                  </a:moveTo>
                  <a:cubicBezTo>
                    <a:pt x="215" y="0"/>
                    <a:pt x="191" y="3"/>
                    <a:pt x="168" y="9"/>
                  </a:cubicBezTo>
                  <a:cubicBezTo>
                    <a:pt x="68" y="76"/>
                    <a:pt x="1" y="209"/>
                    <a:pt x="34" y="343"/>
                  </a:cubicBezTo>
                  <a:cubicBezTo>
                    <a:pt x="85" y="445"/>
                    <a:pt x="175" y="488"/>
                    <a:pt x="274" y="488"/>
                  </a:cubicBezTo>
                  <a:cubicBezTo>
                    <a:pt x="305" y="488"/>
                    <a:pt x="336" y="484"/>
                    <a:pt x="368" y="476"/>
                  </a:cubicBezTo>
                  <a:cubicBezTo>
                    <a:pt x="501" y="409"/>
                    <a:pt x="535" y="276"/>
                    <a:pt x="501" y="143"/>
                  </a:cubicBezTo>
                  <a:cubicBezTo>
                    <a:pt x="446" y="60"/>
                    <a:pt x="346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7" name="Google Shape;15147;p35"/>
            <p:cNvSpPr/>
            <p:nvPr/>
          </p:nvSpPr>
          <p:spPr>
            <a:xfrm>
              <a:off x="8152325" y="2173500"/>
              <a:ext cx="16325" cy="12700"/>
            </a:xfrm>
            <a:custGeom>
              <a:avLst/>
              <a:gdLst/>
              <a:ahLst/>
              <a:cxnLst/>
              <a:rect l="l" t="t" r="r" b="b"/>
              <a:pathLst>
                <a:path w="653" h="508" extrusionOk="0">
                  <a:moveTo>
                    <a:pt x="293" y="0"/>
                  </a:moveTo>
                  <a:cubicBezTo>
                    <a:pt x="254" y="0"/>
                    <a:pt x="212" y="10"/>
                    <a:pt x="168" y="32"/>
                  </a:cubicBezTo>
                  <a:cubicBezTo>
                    <a:pt x="68" y="66"/>
                    <a:pt x="1" y="199"/>
                    <a:pt x="34" y="333"/>
                  </a:cubicBezTo>
                  <a:cubicBezTo>
                    <a:pt x="62" y="443"/>
                    <a:pt x="158" y="508"/>
                    <a:pt x="266" y="508"/>
                  </a:cubicBezTo>
                  <a:cubicBezTo>
                    <a:pt x="289" y="508"/>
                    <a:pt x="312" y="505"/>
                    <a:pt x="335" y="499"/>
                  </a:cubicBezTo>
                  <a:cubicBezTo>
                    <a:pt x="653" y="413"/>
                    <a:pt x="545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8" name="Google Shape;15148;p35"/>
            <p:cNvSpPr/>
            <p:nvPr/>
          </p:nvSpPr>
          <p:spPr>
            <a:xfrm>
              <a:off x="8125650" y="2210475"/>
              <a:ext cx="13175" cy="12225"/>
            </a:xfrm>
            <a:custGeom>
              <a:avLst/>
              <a:gdLst/>
              <a:ahLst/>
              <a:cxnLst/>
              <a:rect l="l" t="t" r="r" b="b"/>
              <a:pathLst>
                <a:path w="527" h="489" extrusionOk="0">
                  <a:moveTo>
                    <a:pt x="264" y="0"/>
                  </a:moveTo>
                  <a:cubicBezTo>
                    <a:pt x="186" y="0"/>
                    <a:pt x="109" y="37"/>
                    <a:pt x="67" y="121"/>
                  </a:cubicBezTo>
                  <a:cubicBezTo>
                    <a:pt x="1" y="221"/>
                    <a:pt x="1" y="355"/>
                    <a:pt x="134" y="455"/>
                  </a:cubicBezTo>
                  <a:cubicBezTo>
                    <a:pt x="172" y="478"/>
                    <a:pt x="214" y="488"/>
                    <a:pt x="255" y="488"/>
                  </a:cubicBezTo>
                  <a:cubicBezTo>
                    <a:pt x="394" y="488"/>
                    <a:pt x="527" y="368"/>
                    <a:pt x="501" y="188"/>
                  </a:cubicBezTo>
                  <a:cubicBezTo>
                    <a:pt x="482" y="72"/>
                    <a:pt x="372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9" name="Google Shape;15149;p35"/>
            <p:cNvSpPr/>
            <p:nvPr/>
          </p:nvSpPr>
          <p:spPr>
            <a:xfrm>
              <a:off x="6069175" y="328137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47" y="1"/>
                  </a:moveTo>
                  <a:cubicBezTo>
                    <a:pt x="220" y="1"/>
                    <a:pt x="193" y="6"/>
                    <a:pt x="168" y="16"/>
                  </a:cubicBezTo>
                  <a:cubicBezTo>
                    <a:pt x="34" y="82"/>
                    <a:pt x="1" y="249"/>
                    <a:pt x="68" y="349"/>
                  </a:cubicBezTo>
                  <a:cubicBezTo>
                    <a:pt x="113" y="441"/>
                    <a:pt x="194" y="484"/>
                    <a:pt x="275" y="484"/>
                  </a:cubicBezTo>
                  <a:cubicBezTo>
                    <a:pt x="370" y="484"/>
                    <a:pt x="465" y="424"/>
                    <a:pt x="501" y="316"/>
                  </a:cubicBezTo>
                  <a:cubicBezTo>
                    <a:pt x="558" y="146"/>
                    <a:pt x="399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0" name="Google Shape;15150;p35"/>
            <p:cNvSpPr/>
            <p:nvPr/>
          </p:nvSpPr>
          <p:spPr>
            <a:xfrm>
              <a:off x="5326975" y="3766100"/>
              <a:ext cx="16450" cy="12700"/>
            </a:xfrm>
            <a:custGeom>
              <a:avLst/>
              <a:gdLst/>
              <a:ahLst/>
              <a:cxnLst/>
              <a:rect l="l" t="t" r="r" b="b"/>
              <a:pathLst>
                <a:path w="658" h="508" extrusionOk="0">
                  <a:moveTo>
                    <a:pt x="298" y="1"/>
                  </a:moveTo>
                  <a:cubicBezTo>
                    <a:pt x="256" y="1"/>
                    <a:pt x="212" y="13"/>
                    <a:pt x="168" y="41"/>
                  </a:cubicBezTo>
                  <a:cubicBezTo>
                    <a:pt x="34" y="107"/>
                    <a:pt x="1" y="274"/>
                    <a:pt x="101" y="374"/>
                  </a:cubicBezTo>
                  <a:cubicBezTo>
                    <a:pt x="145" y="463"/>
                    <a:pt x="234" y="508"/>
                    <a:pt x="318" y="508"/>
                  </a:cubicBezTo>
                  <a:cubicBezTo>
                    <a:pt x="360" y="508"/>
                    <a:pt x="401" y="497"/>
                    <a:pt x="435" y="474"/>
                  </a:cubicBezTo>
                  <a:cubicBezTo>
                    <a:pt x="657" y="307"/>
                    <a:pt x="508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1" name="Google Shape;15151;p35"/>
            <p:cNvSpPr/>
            <p:nvPr/>
          </p:nvSpPr>
          <p:spPr>
            <a:xfrm>
              <a:off x="6218575" y="3441950"/>
              <a:ext cx="10750" cy="10325"/>
            </a:xfrm>
            <a:custGeom>
              <a:avLst/>
              <a:gdLst/>
              <a:ahLst/>
              <a:cxnLst/>
              <a:rect l="l" t="t" r="r" b="b"/>
              <a:pathLst>
                <a:path w="430" h="413" extrusionOk="0">
                  <a:moveTo>
                    <a:pt x="302" y="0"/>
                  </a:moveTo>
                  <a:cubicBezTo>
                    <a:pt x="165" y="0"/>
                    <a:pt x="1" y="413"/>
                    <a:pt x="189" y="413"/>
                  </a:cubicBezTo>
                  <a:cubicBezTo>
                    <a:pt x="210" y="413"/>
                    <a:pt x="234" y="408"/>
                    <a:pt x="263" y="398"/>
                  </a:cubicBezTo>
                  <a:cubicBezTo>
                    <a:pt x="363" y="364"/>
                    <a:pt x="429" y="231"/>
                    <a:pt x="396" y="97"/>
                  </a:cubicBezTo>
                  <a:cubicBezTo>
                    <a:pt x="371" y="28"/>
                    <a:pt x="337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2" name="Google Shape;15152;p35"/>
            <p:cNvSpPr/>
            <p:nvPr/>
          </p:nvSpPr>
          <p:spPr>
            <a:xfrm>
              <a:off x="6526175" y="4097550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88" y="1"/>
                  </a:moveTo>
                  <a:cubicBezTo>
                    <a:pt x="239" y="1"/>
                    <a:pt x="187" y="19"/>
                    <a:pt x="134" y="59"/>
                  </a:cubicBezTo>
                  <a:cubicBezTo>
                    <a:pt x="34" y="126"/>
                    <a:pt x="1" y="259"/>
                    <a:pt x="67" y="392"/>
                  </a:cubicBezTo>
                  <a:cubicBezTo>
                    <a:pt x="132" y="457"/>
                    <a:pt x="210" y="494"/>
                    <a:pt x="285" y="494"/>
                  </a:cubicBezTo>
                  <a:cubicBezTo>
                    <a:pt x="326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3" name="Google Shape;15153;p35"/>
            <p:cNvSpPr/>
            <p:nvPr/>
          </p:nvSpPr>
          <p:spPr>
            <a:xfrm>
              <a:off x="6346050" y="4366175"/>
              <a:ext cx="13825" cy="12225"/>
            </a:xfrm>
            <a:custGeom>
              <a:avLst/>
              <a:gdLst/>
              <a:ahLst/>
              <a:cxnLst/>
              <a:rect l="l" t="t" r="r" b="b"/>
              <a:pathLst>
                <a:path w="553" h="489" extrusionOk="0">
                  <a:moveTo>
                    <a:pt x="278" y="1"/>
                  </a:moveTo>
                  <a:cubicBezTo>
                    <a:pt x="202" y="1"/>
                    <a:pt x="123" y="38"/>
                    <a:pt x="67" y="122"/>
                  </a:cubicBezTo>
                  <a:cubicBezTo>
                    <a:pt x="0" y="222"/>
                    <a:pt x="34" y="388"/>
                    <a:pt x="134" y="455"/>
                  </a:cubicBezTo>
                  <a:cubicBezTo>
                    <a:pt x="180" y="478"/>
                    <a:pt x="227" y="489"/>
                    <a:pt x="273" y="489"/>
                  </a:cubicBezTo>
                  <a:cubicBezTo>
                    <a:pt x="425" y="489"/>
                    <a:pt x="552" y="368"/>
                    <a:pt x="501" y="188"/>
                  </a:cubicBezTo>
                  <a:cubicBezTo>
                    <a:pt x="481" y="72"/>
                    <a:pt x="383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4" name="Google Shape;15154;p35"/>
            <p:cNvSpPr/>
            <p:nvPr/>
          </p:nvSpPr>
          <p:spPr>
            <a:xfrm>
              <a:off x="8083500" y="3369150"/>
              <a:ext cx="13825" cy="12125"/>
            </a:xfrm>
            <a:custGeom>
              <a:avLst/>
              <a:gdLst/>
              <a:ahLst/>
              <a:cxnLst/>
              <a:rect l="l" t="t" r="r" b="b"/>
              <a:pathLst>
                <a:path w="553" h="485" extrusionOk="0">
                  <a:moveTo>
                    <a:pt x="292" y="1"/>
                  </a:moveTo>
                  <a:cubicBezTo>
                    <a:pt x="192" y="1"/>
                    <a:pt x="90" y="60"/>
                    <a:pt x="52" y="174"/>
                  </a:cubicBezTo>
                  <a:cubicBezTo>
                    <a:pt x="0" y="329"/>
                    <a:pt x="129" y="484"/>
                    <a:pt x="282" y="484"/>
                  </a:cubicBezTo>
                  <a:cubicBezTo>
                    <a:pt x="327" y="484"/>
                    <a:pt x="374" y="471"/>
                    <a:pt x="419" y="441"/>
                  </a:cubicBezTo>
                  <a:cubicBezTo>
                    <a:pt x="519" y="374"/>
                    <a:pt x="552" y="241"/>
                    <a:pt x="486" y="107"/>
                  </a:cubicBezTo>
                  <a:cubicBezTo>
                    <a:pt x="442" y="35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5" name="Google Shape;15155;p35"/>
            <p:cNvSpPr/>
            <p:nvPr/>
          </p:nvSpPr>
          <p:spPr>
            <a:xfrm>
              <a:off x="7163850" y="4549850"/>
              <a:ext cx="15325" cy="12225"/>
            </a:xfrm>
            <a:custGeom>
              <a:avLst/>
              <a:gdLst/>
              <a:ahLst/>
              <a:cxnLst/>
              <a:rect l="l" t="t" r="r" b="b"/>
              <a:pathLst>
                <a:path w="613" h="489" extrusionOk="0">
                  <a:moveTo>
                    <a:pt x="336" y="0"/>
                  </a:moveTo>
                  <a:cubicBezTo>
                    <a:pt x="151" y="0"/>
                    <a:pt x="1" y="236"/>
                    <a:pt x="179" y="413"/>
                  </a:cubicBezTo>
                  <a:cubicBezTo>
                    <a:pt x="212" y="463"/>
                    <a:pt x="270" y="488"/>
                    <a:pt x="333" y="488"/>
                  </a:cubicBezTo>
                  <a:cubicBezTo>
                    <a:pt x="395" y="488"/>
                    <a:pt x="462" y="463"/>
                    <a:pt x="512" y="413"/>
                  </a:cubicBezTo>
                  <a:cubicBezTo>
                    <a:pt x="612" y="347"/>
                    <a:pt x="612" y="180"/>
                    <a:pt x="512" y="80"/>
                  </a:cubicBezTo>
                  <a:cubicBezTo>
                    <a:pt x="456" y="24"/>
                    <a:pt x="394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6" name="Google Shape;15156;p35"/>
            <p:cNvSpPr/>
            <p:nvPr/>
          </p:nvSpPr>
          <p:spPr>
            <a:xfrm>
              <a:off x="5533200" y="4799325"/>
              <a:ext cx="16475" cy="12300"/>
            </a:xfrm>
            <a:custGeom>
              <a:avLst/>
              <a:gdLst/>
              <a:ahLst/>
              <a:cxnLst/>
              <a:rect l="l" t="t" r="r" b="b"/>
              <a:pathLst>
                <a:path w="659" h="492" extrusionOk="0">
                  <a:moveTo>
                    <a:pt x="362" y="1"/>
                  </a:moveTo>
                  <a:cubicBezTo>
                    <a:pt x="166" y="1"/>
                    <a:pt x="1" y="267"/>
                    <a:pt x="225" y="442"/>
                  </a:cubicBezTo>
                  <a:cubicBezTo>
                    <a:pt x="258" y="475"/>
                    <a:pt x="316" y="492"/>
                    <a:pt x="379" y="492"/>
                  </a:cubicBezTo>
                  <a:cubicBezTo>
                    <a:pt x="441" y="492"/>
                    <a:pt x="508" y="475"/>
                    <a:pt x="558" y="442"/>
                  </a:cubicBezTo>
                  <a:cubicBezTo>
                    <a:pt x="625" y="341"/>
                    <a:pt x="658" y="175"/>
                    <a:pt x="558" y="108"/>
                  </a:cubicBezTo>
                  <a:cubicBezTo>
                    <a:pt x="499" y="32"/>
                    <a:pt x="429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7" name="Google Shape;15157;p35"/>
            <p:cNvSpPr/>
            <p:nvPr/>
          </p:nvSpPr>
          <p:spPr>
            <a:xfrm>
              <a:off x="7781700" y="4934425"/>
              <a:ext cx="16600" cy="12050"/>
            </a:xfrm>
            <a:custGeom>
              <a:avLst/>
              <a:gdLst/>
              <a:ahLst/>
              <a:cxnLst/>
              <a:rect l="l" t="t" r="r" b="b"/>
              <a:pathLst>
                <a:path w="664" h="482" extrusionOk="0">
                  <a:moveTo>
                    <a:pt x="310" y="1"/>
                  </a:moveTo>
                  <a:cubicBezTo>
                    <a:pt x="291" y="1"/>
                    <a:pt x="270" y="3"/>
                    <a:pt x="249" y="8"/>
                  </a:cubicBezTo>
                  <a:cubicBezTo>
                    <a:pt x="1" y="101"/>
                    <a:pt x="99" y="482"/>
                    <a:pt x="354" y="482"/>
                  </a:cubicBezTo>
                  <a:cubicBezTo>
                    <a:pt x="374" y="482"/>
                    <a:pt x="394" y="479"/>
                    <a:pt x="416" y="475"/>
                  </a:cubicBezTo>
                  <a:cubicBezTo>
                    <a:pt x="664" y="382"/>
                    <a:pt x="566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8" name="Google Shape;15158;p35"/>
            <p:cNvSpPr/>
            <p:nvPr/>
          </p:nvSpPr>
          <p:spPr>
            <a:xfrm>
              <a:off x="7923850" y="20658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33" y="101"/>
                    <a:pt x="33" y="234"/>
                  </a:cubicBezTo>
                  <a:cubicBezTo>
                    <a:pt x="0" y="368"/>
                    <a:pt x="134" y="501"/>
                    <a:pt x="267" y="501"/>
                  </a:cubicBezTo>
                  <a:cubicBezTo>
                    <a:pt x="400" y="501"/>
                    <a:pt x="500" y="401"/>
                    <a:pt x="500" y="268"/>
                  </a:cubicBezTo>
                  <a:cubicBezTo>
                    <a:pt x="500" y="134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9" name="Google Shape;15159;p35"/>
            <p:cNvSpPr/>
            <p:nvPr/>
          </p:nvSpPr>
          <p:spPr>
            <a:xfrm>
              <a:off x="8007525" y="2054175"/>
              <a:ext cx="16975" cy="11775"/>
            </a:xfrm>
            <a:custGeom>
              <a:avLst/>
              <a:gdLst/>
              <a:ahLst/>
              <a:cxnLst/>
              <a:rect l="l" t="t" r="r" b="b"/>
              <a:pathLst>
                <a:path w="679" h="471" extrusionOk="0">
                  <a:moveTo>
                    <a:pt x="353" y="0"/>
                  </a:moveTo>
                  <a:cubicBezTo>
                    <a:pt x="343" y="0"/>
                    <a:pt x="333" y="1"/>
                    <a:pt x="322" y="2"/>
                  </a:cubicBezTo>
                  <a:cubicBezTo>
                    <a:pt x="0" y="34"/>
                    <a:pt x="51" y="471"/>
                    <a:pt x="356" y="471"/>
                  </a:cubicBezTo>
                  <a:cubicBezTo>
                    <a:pt x="366" y="471"/>
                    <a:pt x="378" y="470"/>
                    <a:pt x="389" y="469"/>
                  </a:cubicBezTo>
                  <a:cubicBezTo>
                    <a:pt x="679" y="437"/>
                    <a:pt x="62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0" name="Google Shape;15160;p35"/>
            <p:cNvSpPr/>
            <p:nvPr/>
          </p:nvSpPr>
          <p:spPr>
            <a:xfrm>
              <a:off x="8209875" y="24828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70" y="0"/>
                  </a:moveTo>
                  <a:cubicBezTo>
                    <a:pt x="208" y="0"/>
                    <a:pt x="146" y="22"/>
                    <a:pt x="101" y="68"/>
                  </a:cubicBezTo>
                  <a:cubicBezTo>
                    <a:pt x="1" y="168"/>
                    <a:pt x="34" y="335"/>
                    <a:pt x="134" y="435"/>
                  </a:cubicBezTo>
                  <a:cubicBezTo>
                    <a:pt x="181" y="472"/>
                    <a:pt x="232" y="489"/>
                    <a:pt x="283" y="489"/>
                  </a:cubicBezTo>
                  <a:cubicBezTo>
                    <a:pt x="413" y="489"/>
                    <a:pt x="534" y="379"/>
                    <a:pt x="534" y="235"/>
                  </a:cubicBezTo>
                  <a:cubicBezTo>
                    <a:pt x="512" y="82"/>
                    <a:pt x="39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1" name="Google Shape;15161;p35"/>
            <p:cNvSpPr/>
            <p:nvPr/>
          </p:nvSpPr>
          <p:spPr>
            <a:xfrm>
              <a:off x="7394300" y="4304825"/>
              <a:ext cx="24625" cy="20625"/>
            </a:xfrm>
            <a:custGeom>
              <a:avLst/>
              <a:gdLst/>
              <a:ahLst/>
              <a:cxnLst/>
              <a:rect l="l" t="t" r="r" b="b"/>
              <a:pathLst>
                <a:path w="985" h="825" extrusionOk="0">
                  <a:moveTo>
                    <a:pt x="475" y="0"/>
                  </a:moveTo>
                  <a:cubicBezTo>
                    <a:pt x="451" y="0"/>
                    <a:pt x="426" y="2"/>
                    <a:pt x="401" y="7"/>
                  </a:cubicBezTo>
                  <a:cubicBezTo>
                    <a:pt x="167" y="7"/>
                    <a:pt x="0" y="241"/>
                    <a:pt x="34" y="474"/>
                  </a:cubicBezTo>
                  <a:cubicBezTo>
                    <a:pt x="54" y="700"/>
                    <a:pt x="252" y="825"/>
                    <a:pt x="448" y="825"/>
                  </a:cubicBezTo>
                  <a:cubicBezTo>
                    <a:pt x="570" y="825"/>
                    <a:pt x="691" y="777"/>
                    <a:pt x="768" y="674"/>
                  </a:cubicBezTo>
                  <a:cubicBezTo>
                    <a:pt x="985" y="395"/>
                    <a:pt x="798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2" name="Google Shape;15162;p35"/>
            <p:cNvSpPr/>
            <p:nvPr/>
          </p:nvSpPr>
          <p:spPr>
            <a:xfrm>
              <a:off x="7711550" y="3810525"/>
              <a:ext cx="23025" cy="21375"/>
            </a:xfrm>
            <a:custGeom>
              <a:avLst/>
              <a:gdLst/>
              <a:ahLst/>
              <a:cxnLst/>
              <a:rect l="l" t="t" r="r" b="b"/>
              <a:pathLst>
                <a:path w="921" h="855" extrusionOk="0">
                  <a:moveTo>
                    <a:pt x="465" y="1"/>
                  </a:moveTo>
                  <a:cubicBezTo>
                    <a:pt x="212" y="1"/>
                    <a:pt x="1" y="246"/>
                    <a:pt x="53" y="532"/>
                  </a:cubicBezTo>
                  <a:cubicBezTo>
                    <a:pt x="91" y="743"/>
                    <a:pt x="272" y="854"/>
                    <a:pt x="458" y="854"/>
                  </a:cubicBezTo>
                  <a:cubicBezTo>
                    <a:pt x="595" y="854"/>
                    <a:pt x="735" y="793"/>
                    <a:pt x="820" y="665"/>
                  </a:cubicBezTo>
                  <a:cubicBezTo>
                    <a:pt x="920" y="465"/>
                    <a:pt x="887" y="198"/>
                    <a:pt x="687" y="65"/>
                  </a:cubicBezTo>
                  <a:cubicBezTo>
                    <a:pt x="613" y="21"/>
                    <a:pt x="53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3" name="Google Shape;15163;p35"/>
            <p:cNvSpPr/>
            <p:nvPr/>
          </p:nvSpPr>
          <p:spPr>
            <a:xfrm>
              <a:off x="8108700" y="2112275"/>
              <a:ext cx="26150" cy="20775"/>
            </a:xfrm>
            <a:custGeom>
              <a:avLst/>
              <a:gdLst/>
              <a:ahLst/>
              <a:cxnLst/>
              <a:rect l="l" t="t" r="r" b="b"/>
              <a:pathLst>
                <a:path w="1046" h="831" extrusionOk="0">
                  <a:moveTo>
                    <a:pt x="547" y="0"/>
                  </a:moveTo>
                  <a:cubicBezTo>
                    <a:pt x="396" y="0"/>
                    <a:pt x="247" y="75"/>
                    <a:pt x="178" y="213"/>
                  </a:cubicBezTo>
                  <a:cubicBezTo>
                    <a:pt x="1" y="509"/>
                    <a:pt x="216" y="830"/>
                    <a:pt x="523" y="830"/>
                  </a:cubicBezTo>
                  <a:cubicBezTo>
                    <a:pt x="562" y="830"/>
                    <a:pt x="603" y="825"/>
                    <a:pt x="645" y="814"/>
                  </a:cubicBezTo>
                  <a:cubicBezTo>
                    <a:pt x="1012" y="713"/>
                    <a:pt x="1045" y="246"/>
                    <a:pt x="745" y="46"/>
                  </a:cubicBezTo>
                  <a:cubicBezTo>
                    <a:pt x="683" y="15"/>
                    <a:pt x="61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4" name="Google Shape;15164;p35"/>
            <p:cNvSpPr/>
            <p:nvPr/>
          </p:nvSpPr>
          <p:spPr>
            <a:xfrm>
              <a:off x="7454350" y="4887975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28" y="0"/>
                  </a:moveTo>
                  <a:cubicBezTo>
                    <a:pt x="219" y="0"/>
                    <a:pt x="22" y="155"/>
                    <a:pt x="0" y="398"/>
                  </a:cubicBezTo>
                  <a:cubicBezTo>
                    <a:pt x="0" y="656"/>
                    <a:pt x="215" y="832"/>
                    <a:pt x="435" y="832"/>
                  </a:cubicBezTo>
                  <a:cubicBezTo>
                    <a:pt x="528" y="832"/>
                    <a:pt x="621" y="801"/>
                    <a:pt x="701" y="732"/>
                  </a:cubicBezTo>
                  <a:cubicBezTo>
                    <a:pt x="867" y="565"/>
                    <a:pt x="867" y="298"/>
                    <a:pt x="734" y="131"/>
                  </a:cubicBezTo>
                  <a:cubicBezTo>
                    <a:pt x="644" y="41"/>
                    <a:pt x="534" y="0"/>
                    <a:pt x="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5" name="Google Shape;15165;p35"/>
            <p:cNvSpPr/>
            <p:nvPr/>
          </p:nvSpPr>
          <p:spPr>
            <a:xfrm>
              <a:off x="7936600" y="4793775"/>
              <a:ext cx="44800" cy="38500"/>
            </a:xfrm>
            <a:custGeom>
              <a:avLst/>
              <a:gdLst/>
              <a:ahLst/>
              <a:cxnLst/>
              <a:rect l="l" t="t" r="r" b="b"/>
              <a:pathLst>
                <a:path w="1792" h="1540" extrusionOk="0">
                  <a:moveTo>
                    <a:pt x="922" y="0"/>
                  </a:moveTo>
                  <a:cubicBezTo>
                    <a:pt x="410" y="0"/>
                    <a:pt x="0" y="532"/>
                    <a:pt x="224" y="1064"/>
                  </a:cubicBezTo>
                  <a:cubicBezTo>
                    <a:pt x="357" y="1381"/>
                    <a:pt x="649" y="1539"/>
                    <a:pt x="937" y="1539"/>
                  </a:cubicBezTo>
                  <a:cubicBezTo>
                    <a:pt x="1225" y="1539"/>
                    <a:pt x="1508" y="1381"/>
                    <a:pt x="1625" y="1064"/>
                  </a:cubicBezTo>
                  <a:cubicBezTo>
                    <a:pt x="1792" y="664"/>
                    <a:pt x="1592" y="230"/>
                    <a:pt x="1225" y="63"/>
                  </a:cubicBezTo>
                  <a:cubicBezTo>
                    <a:pt x="1123" y="20"/>
                    <a:pt x="1020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6" name="Google Shape;15166;p35"/>
            <p:cNvSpPr/>
            <p:nvPr/>
          </p:nvSpPr>
          <p:spPr>
            <a:xfrm>
              <a:off x="5984125" y="4653325"/>
              <a:ext cx="44025" cy="38125"/>
            </a:xfrm>
            <a:custGeom>
              <a:avLst/>
              <a:gdLst/>
              <a:ahLst/>
              <a:cxnLst/>
              <a:rect l="l" t="t" r="r" b="b"/>
              <a:pathLst>
                <a:path w="1761" h="1525" extrusionOk="0">
                  <a:moveTo>
                    <a:pt x="883" y="0"/>
                  </a:moveTo>
                  <a:cubicBezTo>
                    <a:pt x="780" y="0"/>
                    <a:pt x="673" y="24"/>
                    <a:pt x="567" y="77"/>
                  </a:cubicBezTo>
                  <a:cubicBezTo>
                    <a:pt x="167" y="244"/>
                    <a:pt x="0" y="678"/>
                    <a:pt x="167" y="1078"/>
                  </a:cubicBezTo>
                  <a:cubicBezTo>
                    <a:pt x="299" y="1374"/>
                    <a:pt x="585" y="1524"/>
                    <a:pt x="868" y="1524"/>
                  </a:cubicBezTo>
                  <a:cubicBezTo>
                    <a:pt x="1160" y="1524"/>
                    <a:pt x="1450" y="1366"/>
                    <a:pt x="1568" y="1044"/>
                  </a:cubicBezTo>
                  <a:cubicBezTo>
                    <a:pt x="1761" y="522"/>
                    <a:pt x="1364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7" name="Google Shape;15167;p35"/>
            <p:cNvSpPr/>
            <p:nvPr/>
          </p:nvSpPr>
          <p:spPr>
            <a:xfrm>
              <a:off x="5495625" y="4410425"/>
              <a:ext cx="47375" cy="38350"/>
            </a:xfrm>
            <a:custGeom>
              <a:avLst/>
              <a:gdLst/>
              <a:ahLst/>
              <a:cxnLst/>
              <a:rect l="l" t="t" r="r" b="b"/>
              <a:pathLst>
                <a:path w="1895" h="1534" extrusionOk="0">
                  <a:moveTo>
                    <a:pt x="956" y="1"/>
                  </a:moveTo>
                  <a:cubicBezTo>
                    <a:pt x="677" y="1"/>
                    <a:pt x="402" y="160"/>
                    <a:pt x="260" y="420"/>
                  </a:cubicBezTo>
                  <a:cubicBezTo>
                    <a:pt x="0" y="939"/>
                    <a:pt x="414" y="1533"/>
                    <a:pt x="941" y="1533"/>
                  </a:cubicBezTo>
                  <a:cubicBezTo>
                    <a:pt x="1023" y="1533"/>
                    <a:pt x="1108" y="1519"/>
                    <a:pt x="1194" y="1487"/>
                  </a:cubicBezTo>
                  <a:cubicBezTo>
                    <a:pt x="1828" y="1287"/>
                    <a:pt x="1894" y="386"/>
                    <a:pt x="1294" y="86"/>
                  </a:cubicBezTo>
                  <a:cubicBezTo>
                    <a:pt x="1187" y="28"/>
                    <a:pt x="1071" y="1"/>
                    <a:pt x="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8" name="Google Shape;15168;p35"/>
            <p:cNvSpPr/>
            <p:nvPr/>
          </p:nvSpPr>
          <p:spPr>
            <a:xfrm>
              <a:off x="7260875" y="3364475"/>
              <a:ext cx="43375" cy="38025"/>
            </a:xfrm>
            <a:custGeom>
              <a:avLst/>
              <a:gdLst/>
              <a:ahLst/>
              <a:cxnLst/>
              <a:rect l="l" t="t" r="r" b="b"/>
              <a:pathLst>
                <a:path w="1735" h="1521" extrusionOk="0">
                  <a:moveTo>
                    <a:pt x="866" y="0"/>
                  </a:moveTo>
                  <a:cubicBezTo>
                    <a:pt x="720" y="0"/>
                    <a:pt x="570" y="41"/>
                    <a:pt x="434" y="128"/>
                  </a:cubicBezTo>
                  <a:cubicBezTo>
                    <a:pt x="100" y="361"/>
                    <a:pt x="0" y="828"/>
                    <a:pt x="234" y="1162"/>
                  </a:cubicBezTo>
                  <a:cubicBezTo>
                    <a:pt x="382" y="1395"/>
                    <a:pt x="626" y="1521"/>
                    <a:pt x="878" y="1521"/>
                  </a:cubicBezTo>
                  <a:cubicBezTo>
                    <a:pt x="1021" y="1521"/>
                    <a:pt x="1168" y="1480"/>
                    <a:pt x="1301" y="1395"/>
                  </a:cubicBezTo>
                  <a:cubicBezTo>
                    <a:pt x="1635" y="1162"/>
                    <a:pt x="1735" y="695"/>
                    <a:pt x="1501" y="328"/>
                  </a:cubicBezTo>
                  <a:cubicBezTo>
                    <a:pt x="1354" y="118"/>
                    <a:pt x="1115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9" name="Google Shape;15169;p35"/>
            <p:cNvSpPr/>
            <p:nvPr/>
          </p:nvSpPr>
          <p:spPr>
            <a:xfrm>
              <a:off x="7432725" y="2516450"/>
              <a:ext cx="45000" cy="37875"/>
            </a:xfrm>
            <a:custGeom>
              <a:avLst/>
              <a:gdLst/>
              <a:ahLst/>
              <a:cxnLst/>
              <a:rect l="l" t="t" r="r" b="b"/>
              <a:pathLst>
                <a:path w="1800" h="1515" extrusionOk="0">
                  <a:moveTo>
                    <a:pt x="973" y="0"/>
                  </a:moveTo>
                  <a:cubicBezTo>
                    <a:pt x="402" y="0"/>
                    <a:pt x="0" y="647"/>
                    <a:pt x="331" y="1158"/>
                  </a:cubicBezTo>
                  <a:cubicBezTo>
                    <a:pt x="488" y="1400"/>
                    <a:pt x="735" y="1515"/>
                    <a:pt x="981" y="1515"/>
                  </a:cubicBezTo>
                  <a:cubicBezTo>
                    <a:pt x="1311" y="1515"/>
                    <a:pt x="1637" y="1307"/>
                    <a:pt x="1732" y="925"/>
                  </a:cubicBezTo>
                  <a:cubicBezTo>
                    <a:pt x="1799" y="525"/>
                    <a:pt x="1566" y="91"/>
                    <a:pt x="1165" y="24"/>
                  </a:cubicBezTo>
                  <a:cubicBezTo>
                    <a:pt x="1100" y="8"/>
                    <a:pt x="1035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0" name="Google Shape;15170;p35"/>
            <p:cNvSpPr/>
            <p:nvPr/>
          </p:nvSpPr>
          <p:spPr>
            <a:xfrm>
              <a:off x="7765300" y="2445900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963" y="1"/>
                  </a:moveTo>
                  <a:cubicBezTo>
                    <a:pt x="727" y="1"/>
                    <a:pt x="490" y="110"/>
                    <a:pt x="338" y="344"/>
                  </a:cubicBezTo>
                  <a:cubicBezTo>
                    <a:pt x="1" y="866"/>
                    <a:pt x="396" y="1528"/>
                    <a:pt x="980" y="1528"/>
                  </a:cubicBezTo>
                  <a:cubicBezTo>
                    <a:pt x="1032" y="1528"/>
                    <a:pt x="1084" y="1523"/>
                    <a:pt x="1138" y="1512"/>
                  </a:cubicBezTo>
                  <a:cubicBezTo>
                    <a:pt x="1539" y="1412"/>
                    <a:pt x="1806" y="1012"/>
                    <a:pt x="1705" y="611"/>
                  </a:cubicBezTo>
                  <a:cubicBezTo>
                    <a:pt x="1627" y="220"/>
                    <a:pt x="1297" y="1"/>
                    <a:pt x="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1" name="Google Shape;15171;p35"/>
            <p:cNvSpPr/>
            <p:nvPr/>
          </p:nvSpPr>
          <p:spPr>
            <a:xfrm>
              <a:off x="8059775" y="3876125"/>
              <a:ext cx="15675" cy="11950"/>
            </a:xfrm>
            <a:custGeom>
              <a:avLst/>
              <a:gdLst/>
              <a:ahLst/>
              <a:cxnLst/>
              <a:rect l="l" t="t" r="r" b="b"/>
              <a:pathLst>
                <a:path w="627" h="478" extrusionOk="0">
                  <a:moveTo>
                    <a:pt x="272" y="1"/>
                  </a:moveTo>
                  <a:cubicBezTo>
                    <a:pt x="228" y="1"/>
                    <a:pt x="181" y="13"/>
                    <a:pt x="134" y="43"/>
                  </a:cubicBezTo>
                  <a:cubicBezTo>
                    <a:pt x="34" y="110"/>
                    <a:pt x="0" y="276"/>
                    <a:pt x="100" y="376"/>
                  </a:cubicBezTo>
                  <a:cubicBezTo>
                    <a:pt x="143" y="441"/>
                    <a:pt x="214" y="478"/>
                    <a:pt x="295" y="478"/>
                  </a:cubicBezTo>
                  <a:cubicBezTo>
                    <a:pt x="339" y="478"/>
                    <a:pt x="387" y="467"/>
                    <a:pt x="434" y="443"/>
                  </a:cubicBezTo>
                  <a:cubicBezTo>
                    <a:pt x="626" y="278"/>
                    <a:pt x="479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2" name="Google Shape;15172;p35"/>
            <p:cNvSpPr/>
            <p:nvPr/>
          </p:nvSpPr>
          <p:spPr>
            <a:xfrm>
              <a:off x="7967200" y="3380650"/>
              <a:ext cx="15150" cy="12250"/>
            </a:xfrm>
            <a:custGeom>
              <a:avLst/>
              <a:gdLst/>
              <a:ahLst/>
              <a:cxnLst/>
              <a:rect l="l" t="t" r="r" b="b"/>
              <a:pathLst>
                <a:path w="606" h="490" extrusionOk="0">
                  <a:moveTo>
                    <a:pt x="282" y="0"/>
                  </a:moveTo>
                  <a:cubicBezTo>
                    <a:pt x="257" y="0"/>
                    <a:pt x="230" y="5"/>
                    <a:pt x="201" y="14"/>
                  </a:cubicBezTo>
                  <a:cubicBezTo>
                    <a:pt x="67" y="48"/>
                    <a:pt x="1" y="181"/>
                    <a:pt x="34" y="314"/>
                  </a:cubicBezTo>
                  <a:cubicBezTo>
                    <a:pt x="62" y="425"/>
                    <a:pt x="158" y="490"/>
                    <a:pt x="266" y="490"/>
                  </a:cubicBezTo>
                  <a:cubicBezTo>
                    <a:pt x="288" y="490"/>
                    <a:pt x="311" y="487"/>
                    <a:pt x="334" y="481"/>
                  </a:cubicBezTo>
                  <a:cubicBezTo>
                    <a:pt x="606" y="391"/>
                    <a:pt x="523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3" name="Google Shape;15173;p35"/>
            <p:cNvSpPr/>
            <p:nvPr/>
          </p:nvSpPr>
          <p:spPr>
            <a:xfrm>
              <a:off x="7610275" y="2819725"/>
              <a:ext cx="11925" cy="10225"/>
            </a:xfrm>
            <a:custGeom>
              <a:avLst/>
              <a:gdLst/>
              <a:ahLst/>
              <a:cxnLst/>
              <a:rect l="l" t="t" r="r" b="b"/>
              <a:pathLst>
                <a:path w="477" h="409" extrusionOk="0">
                  <a:moveTo>
                    <a:pt x="225" y="1"/>
                  </a:moveTo>
                  <a:cubicBezTo>
                    <a:pt x="218" y="1"/>
                    <a:pt x="210" y="1"/>
                    <a:pt x="201" y="2"/>
                  </a:cubicBezTo>
                  <a:cubicBezTo>
                    <a:pt x="68" y="35"/>
                    <a:pt x="1" y="169"/>
                    <a:pt x="1" y="302"/>
                  </a:cubicBezTo>
                  <a:cubicBezTo>
                    <a:pt x="15" y="379"/>
                    <a:pt x="48" y="409"/>
                    <a:pt x="87" y="409"/>
                  </a:cubicBezTo>
                  <a:cubicBezTo>
                    <a:pt x="234" y="409"/>
                    <a:pt x="477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4" name="Google Shape;15174;p35"/>
            <p:cNvSpPr/>
            <p:nvPr/>
          </p:nvSpPr>
          <p:spPr>
            <a:xfrm>
              <a:off x="8060125" y="2302950"/>
              <a:ext cx="16350" cy="12525"/>
            </a:xfrm>
            <a:custGeom>
              <a:avLst/>
              <a:gdLst/>
              <a:ahLst/>
              <a:cxnLst/>
              <a:rect l="l" t="t" r="r" b="b"/>
              <a:pathLst>
                <a:path w="654" h="501" extrusionOk="0">
                  <a:moveTo>
                    <a:pt x="371" y="0"/>
                  </a:moveTo>
                  <a:cubicBezTo>
                    <a:pt x="174" y="0"/>
                    <a:pt x="0" y="266"/>
                    <a:pt x="186" y="425"/>
                  </a:cubicBezTo>
                  <a:cubicBezTo>
                    <a:pt x="237" y="475"/>
                    <a:pt x="303" y="500"/>
                    <a:pt x="370" y="500"/>
                  </a:cubicBezTo>
                  <a:cubicBezTo>
                    <a:pt x="437" y="500"/>
                    <a:pt x="503" y="475"/>
                    <a:pt x="553" y="425"/>
                  </a:cubicBezTo>
                  <a:cubicBezTo>
                    <a:pt x="653" y="325"/>
                    <a:pt x="620" y="158"/>
                    <a:pt x="520" y="58"/>
                  </a:cubicBezTo>
                  <a:cubicBezTo>
                    <a:pt x="473" y="17"/>
                    <a:pt x="421" y="0"/>
                    <a:pt x="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5" name="Google Shape;15175;p35"/>
            <p:cNvSpPr/>
            <p:nvPr/>
          </p:nvSpPr>
          <p:spPr>
            <a:xfrm>
              <a:off x="8283225" y="2064975"/>
              <a:ext cx="16750" cy="12825"/>
            </a:xfrm>
            <a:custGeom>
              <a:avLst/>
              <a:gdLst/>
              <a:ahLst/>
              <a:cxnLst/>
              <a:rect l="l" t="t" r="r" b="b"/>
              <a:pathLst>
                <a:path w="670" h="513" extrusionOk="0">
                  <a:moveTo>
                    <a:pt x="352" y="1"/>
                  </a:moveTo>
                  <a:cubicBezTo>
                    <a:pt x="161" y="1"/>
                    <a:pt x="0" y="286"/>
                    <a:pt x="202" y="437"/>
                  </a:cubicBezTo>
                  <a:cubicBezTo>
                    <a:pt x="252" y="487"/>
                    <a:pt x="319" y="512"/>
                    <a:pt x="386" y="512"/>
                  </a:cubicBezTo>
                  <a:cubicBezTo>
                    <a:pt x="452" y="512"/>
                    <a:pt x="519" y="487"/>
                    <a:pt x="569" y="437"/>
                  </a:cubicBezTo>
                  <a:cubicBezTo>
                    <a:pt x="669" y="337"/>
                    <a:pt x="636" y="170"/>
                    <a:pt x="536" y="104"/>
                  </a:cubicBezTo>
                  <a:cubicBezTo>
                    <a:pt x="479" y="30"/>
                    <a:pt x="414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6" name="Google Shape;15176;p35"/>
            <p:cNvSpPr/>
            <p:nvPr/>
          </p:nvSpPr>
          <p:spPr>
            <a:xfrm>
              <a:off x="7496875" y="206505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84"/>
                    <a:pt x="125" y="459"/>
                    <a:pt x="250" y="459"/>
                  </a:cubicBezTo>
                  <a:cubicBezTo>
                    <a:pt x="376" y="459"/>
                    <a:pt x="501" y="384"/>
                    <a:pt x="501" y="234"/>
                  </a:cubicBezTo>
                  <a:cubicBezTo>
                    <a:pt x="501" y="101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7" name="Google Shape;15177;p35"/>
            <p:cNvSpPr/>
            <p:nvPr/>
          </p:nvSpPr>
          <p:spPr>
            <a:xfrm>
              <a:off x="6738000" y="2077350"/>
              <a:ext cx="14200" cy="12125"/>
            </a:xfrm>
            <a:custGeom>
              <a:avLst/>
              <a:gdLst/>
              <a:ahLst/>
              <a:cxnLst/>
              <a:rect l="l" t="t" r="r" b="b"/>
              <a:pathLst>
                <a:path w="568" h="485" extrusionOk="0">
                  <a:moveTo>
                    <a:pt x="269" y="0"/>
                  </a:moveTo>
                  <a:cubicBezTo>
                    <a:pt x="246" y="0"/>
                    <a:pt x="223" y="3"/>
                    <a:pt x="200" y="9"/>
                  </a:cubicBezTo>
                  <a:cubicBezTo>
                    <a:pt x="100" y="42"/>
                    <a:pt x="0" y="176"/>
                    <a:pt x="67" y="309"/>
                  </a:cubicBezTo>
                  <a:cubicBezTo>
                    <a:pt x="95" y="420"/>
                    <a:pt x="191" y="484"/>
                    <a:pt x="280" y="484"/>
                  </a:cubicBezTo>
                  <a:cubicBezTo>
                    <a:pt x="298" y="484"/>
                    <a:pt x="317" y="482"/>
                    <a:pt x="334" y="476"/>
                  </a:cubicBezTo>
                  <a:cubicBezTo>
                    <a:pt x="467" y="443"/>
                    <a:pt x="567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8" name="Google Shape;15178;p35"/>
            <p:cNvSpPr/>
            <p:nvPr/>
          </p:nvSpPr>
          <p:spPr>
            <a:xfrm>
              <a:off x="6400250" y="2372275"/>
              <a:ext cx="13150" cy="12625"/>
            </a:xfrm>
            <a:custGeom>
              <a:avLst/>
              <a:gdLst/>
              <a:ahLst/>
              <a:cxnLst/>
              <a:rect l="l" t="t" r="r" b="b"/>
              <a:pathLst>
                <a:path w="526" h="505" extrusionOk="0">
                  <a:moveTo>
                    <a:pt x="252" y="1"/>
                  </a:moveTo>
                  <a:cubicBezTo>
                    <a:pt x="199" y="1"/>
                    <a:pt x="146" y="17"/>
                    <a:pt x="101" y="54"/>
                  </a:cubicBezTo>
                  <a:cubicBezTo>
                    <a:pt x="1" y="154"/>
                    <a:pt x="1" y="287"/>
                    <a:pt x="67" y="421"/>
                  </a:cubicBezTo>
                  <a:cubicBezTo>
                    <a:pt x="114" y="479"/>
                    <a:pt x="177" y="505"/>
                    <a:pt x="241" y="505"/>
                  </a:cubicBezTo>
                  <a:cubicBezTo>
                    <a:pt x="359" y="505"/>
                    <a:pt x="479" y="417"/>
                    <a:pt x="501" y="287"/>
                  </a:cubicBezTo>
                  <a:cubicBezTo>
                    <a:pt x="525" y="118"/>
                    <a:pt x="391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9" name="Google Shape;15179;p35"/>
            <p:cNvSpPr/>
            <p:nvPr/>
          </p:nvSpPr>
          <p:spPr>
            <a:xfrm>
              <a:off x="7253350" y="2963125"/>
              <a:ext cx="15725" cy="12450"/>
            </a:xfrm>
            <a:custGeom>
              <a:avLst/>
              <a:gdLst/>
              <a:ahLst/>
              <a:cxnLst/>
              <a:rect l="l" t="t" r="r" b="b"/>
              <a:pathLst>
                <a:path w="629" h="498" extrusionOk="0">
                  <a:moveTo>
                    <a:pt x="339" y="0"/>
                  </a:moveTo>
                  <a:cubicBezTo>
                    <a:pt x="327" y="0"/>
                    <a:pt x="314" y="1"/>
                    <a:pt x="301" y="3"/>
                  </a:cubicBezTo>
                  <a:cubicBezTo>
                    <a:pt x="68" y="37"/>
                    <a:pt x="1" y="337"/>
                    <a:pt x="201" y="437"/>
                  </a:cubicBezTo>
                  <a:cubicBezTo>
                    <a:pt x="243" y="479"/>
                    <a:pt x="291" y="497"/>
                    <a:pt x="340" y="497"/>
                  </a:cubicBezTo>
                  <a:cubicBezTo>
                    <a:pt x="407" y="497"/>
                    <a:pt x="477" y="462"/>
                    <a:pt x="535" y="404"/>
                  </a:cubicBezTo>
                  <a:cubicBezTo>
                    <a:pt x="628" y="216"/>
                    <a:pt x="518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0" name="Google Shape;15180;p35"/>
            <p:cNvSpPr/>
            <p:nvPr/>
          </p:nvSpPr>
          <p:spPr>
            <a:xfrm>
              <a:off x="7628625" y="330845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34" y="0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34" y="400"/>
                    <a:pt x="134" y="501"/>
                    <a:pt x="268" y="501"/>
                  </a:cubicBezTo>
                  <a:cubicBezTo>
                    <a:pt x="401" y="501"/>
                    <a:pt x="501" y="367"/>
                    <a:pt x="501" y="234"/>
                  </a:cubicBezTo>
                  <a:cubicBezTo>
                    <a:pt x="501" y="100"/>
                    <a:pt x="368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1" name="Google Shape;15181;p35"/>
            <p:cNvSpPr/>
            <p:nvPr/>
          </p:nvSpPr>
          <p:spPr>
            <a:xfrm>
              <a:off x="7041550" y="352087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80" y="1"/>
                    <a:pt x="257" y="4"/>
                    <a:pt x="234" y="9"/>
                  </a:cubicBezTo>
                  <a:cubicBezTo>
                    <a:pt x="34" y="76"/>
                    <a:pt x="0" y="376"/>
                    <a:pt x="200" y="443"/>
                  </a:cubicBezTo>
                  <a:cubicBezTo>
                    <a:pt x="242" y="464"/>
                    <a:pt x="283" y="473"/>
                    <a:pt x="322" y="473"/>
                  </a:cubicBezTo>
                  <a:cubicBezTo>
                    <a:pt x="472" y="473"/>
                    <a:pt x="587" y="335"/>
                    <a:pt x="534" y="176"/>
                  </a:cubicBezTo>
                  <a:cubicBezTo>
                    <a:pt x="506" y="66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2" name="Google Shape;15182;p35"/>
            <p:cNvSpPr/>
            <p:nvPr/>
          </p:nvSpPr>
          <p:spPr>
            <a:xfrm>
              <a:off x="7300900" y="2835400"/>
              <a:ext cx="13375" cy="12200"/>
            </a:xfrm>
            <a:custGeom>
              <a:avLst/>
              <a:gdLst/>
              <a:ahLst/>
              <a:cxnLst/>
              <a:rect l="l" t="t" r="r" b="b"/>
              <a:pathLst>
                <a:path w="535" h="488" extrusionOk="0">
                  <a:moveTo>
                    <a:pt x="299" y="0"/>
                  </a:moveTo>
                  <a:cubicBezTo>
                    <a:pt x="190" y="0"/>
                    <a:pt x="89" y="65"/>
                    <a:pt x="34" y="175"/>
                  </a:cubicBezTo>
                  <a:cubicBezTo>
                    <a:pt x="0" y="275"/>
                    <a:pt x="67" y="409"/>
                    <a:pt x="167" y="476"/>
                  </a:cubicBezTo>
                  <a:cubicBezTo>
                    <a:pt x="199" y="484"/>
                    <a:pt x="230" y="488"/>
                    <a:pt x="261" y="488"/>
                  </a:cubicBezTo>
                  <a:cubicBezTo>
                    <a:pt x="360" y="488"/>
                    <a:pt x="450" y="444"/>
                    <a:pt x="501" y="342"/>
                  </a:cubicBezTo>
                  <a:cubicBezTo>
                    <a:pt x="534" y="209"/>
                    <a:pt x="467" y="75"/>
                    <a:pt x="367" y="9"/>
                  </a:cubicBezTo>
                  <a:cubicBezTo>
                    <a:pt x="344" y="3"/>
                    <a:pt x="321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3" name="Google Shape;15183;p35"/>
            <p:cNvSpPr/>
            <p:nvPr/>
          </p:nvSpPr>
          <p:spPr>
            <a:xfrm>
              <a:off x="7146625" y="2396750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71" y="0"/>
                  </a:moveTo>
                  <a:cubicBezTo>
                    <a:pt x="248" y="0"/>
                    <a:pt x="224" y="3"/>
                    <a:pt x="200" y="9"/>
                  </a:cubicBezTo>
                  <a:cubicBezTo>
                    <a:pt x="67" y="42"/>
                    <a:pt x="0" y="176"/>
                    <a:pt x="34" y="309"/>
                  </a:cubicBezTo>
                  <a:cubicBezTo>
                    <a:pt x="89" y="419"/>
                    <a:pt x="190" y="484"/>
                    <a:pt x="299" y="484"/>
                  </a:cubicBezTo>
                  <a:cubicBezTo>
                    <a:pt x="321" y="484"/>
                    <a:pt x="344" y="481"/>
                    <a:pt x="367" y="476"/>
                  </a:cubicBezTo>
                  <a:cubicBezTo>
                    <a:pt x="467" y="409"/>
                    <a:pt x="534" y="276"/>
                    <a:pt x="501" y="142"/>
                  </a:cubicBezTo>
                  <a:cubicBezTo>
                    <a:pt x="473" y="60"/>
                    <a:pt x="378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4" name="Google Shape;15184;p35"/>
            <p:cNvSpPr/>
            <p:nvPr/>
          </p:nvSpPr>
          <p:spPr>
            <a:xfrm>
              <a:off x="6674025" y="2247475"/>
              <a:ext cx="14800" cy="12275"/>
            </a:xfrm>
            <a:custGeom>
              <a:avLst/>
              <a:gdLst/>
              <a:ahLst/>
              <a:cxnLst/>
              <a:rect l="l" t="t" r="r" b="b"/>
              <a:pathLst>
                <a:path w="592" h="491" extrusionOk="0">
                  <a:moveTo>
                    <a:pt x="289" y="0"/>
                  </a:moveTo>
                  <a:cubicBezTo>
                    <a:pt x="181" y="0"/>
                    <a:pt x="85" y="65"/>
                    <a:pt x="57" y="176"/>
                  </a:cubicBezTo>
                  <a:cubicBezTo>
                    <a:pt x="1" y="345"/>
                    <a:pt x="136" y="491"/>
                    <a:pt x="300" y="491"/>
                  </a:cubicBezTo>
                  <a:cubicBezTo>
                    <a:pt x="330" y="491"/>
                    <a:pt x="360" y="486"/>
                    <a:pt x="391" y="476"/>
                  </a:cubicBezTo>
                  <a:cubicBezTo>
                    <a:pt x="591" y="376"/>
                    <a:pt x="558" y="76"/>
                    <a:pt x="358" y="9"/>
                  </a:cubicBezTo>
                  <a:cubicBezTo>
                    <a:pt x="335" y="3"/>
                    <a:pt x="312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5" name="Google Shape;15185;p35"/>
            <p:cNvSpPr/>
            <p:nvPr/>
          </p:nvSpPr>
          <p:spPr>
            <a:xfrm>
              <a:off x="6623075" y="2036025"/>
              <a:ext cx="14225" cy="12425"/>
            </a:xfrm>
            <a:custGeom>
              <a:avLst/>
              <a:gdLst/>
              <a:ahLst/>
              <a:cxnLst/>
              <a:rect l="l" t="t" r="r" b="b"/>
              <a:pathLst>
                <a:path w="569" h="497" extrusionOk="0">
                  <a:moveTo>
                    <a:pt x="289" y="1"/>
                  </a:moveTo>
                  <a:cubicBezTo>
                    <a:pt x="143" y="1"/>
                    <a:pt x="1" y="129"/>
                    <a:pt x="61" y="328"/>
                  </a:cubicBezTo>
                  <a:cubicBezTo>
                    <a:pt x="87" y="446"/>
                    <a:pt x="175" y="497"/>
                    <a:pt x="269" y="497"/>
                  </a:cubicBezTo>
                  <a:cubicBezTo>
                    <a:pt x="412" y="497"/>
                    <a:pt x="568" y="376"/>
                    <a:pt x="528" y="194"/>
                  </a:cubicBezTo>
                  <a:cubicBezTo>
                    <a:pt x="487" y="60"/>
                    <a:pt x="387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6" name="Google Shape;15186;p35"/>
            <p:cNvSpPr/>
            <p:nvPr/>
          </p:nvSpPr>
          <p:spPr>
            <a:xfrm>
              <a:off x="5813175" y="2152275"/>
              <a:ext cx="13850" cy="12075"/>
            </a:xfrm>
            <a:custGeom>
              <a:avLst/>
              <a:gdLst/>
              <a:ahLst/>
              <a:cxnLst/>
              <a:rect l="l" t="t" r="r" b="b"/>
              <a:pathLst>
                <a:path w="554" h="483" extrusionOk="0">
                  <a:moveTo>
                    <a:pt x="247" y="1"/>
                  </a:moveTo>
                  <a:cubicBezTo>
                    <a:pt x="221" y="1"/>
                    <a:pt x="194" y="5"/>
                    <a:pt x="167" y="14"/>
                  </a:cubicBezTo>
                  <a:cubicBezTo>
                    <a:pt x="67" y="47"/>
                    <a:pt x="0" y="181"/>
                    <a:pt x="34" y="314"/>
                  </a:cubicBezTo>
                  <a:cubicBezTo>
                    <a:pt x="70" y="423"/>
                    <a:pt x="174" y="482"/>
                    <a:pt x="273" y="482"/>
                  </a:cubicBezTo>
                  <a:cubicBezTo>
                    <a:pt x="357" y="482"/>
                    <a:pt x="437" y="439"/>
                    <a:pt x="467" y="348"/>
                  </a:cubicBezTo>
                  <a:cubicBezTo>
                    <a:pt x="554" y="174"/>
                    <a:pt x="415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7" name="Google Shape;15187;p35"/>
            <p:cNvSpPr/>
            <p:nvPr/>
          </p:nvSpPr>
          <p:spPr>
            <a:xfrm>
              <a:off x="5915850" y="255762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111" y="0"/>
                  </a:moveTo>
                  <a:cubicBezTo>
                    <a:pt x="44" y="0"/>
                    <a:pt x="1" y="39"/>
                    <a:pt x="29" y="145"/>
                  </a:cubicBezTo>
                  <a:cubicBezTo>
                    <a:pt x="57" y="256"/>
                    <a:pt x="153" y="320"/>
                    <a:pt x="261" y="320"/>
                  </a:cubicBezTo>
                  <a:cubicBezTo>
                    <a:pt x="284" y="320"/>
                    <a:pt x="307" y="318"/>
                    <a:pt x="330" y="312"/>
                  </a:cubicBezTo>
                  <a:cubicBezTo>
                    <a:pt x="591" y="241"/>
                    <a:pt x="277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8" name="Google Shape;15188;p35"/>
            <p:cNvSpPr/>
            <p:nvPr/>
          </p:nvSpPr>
          <p:spPr>
            <a:xfrm>
              <a:off x="6492250" y="2926350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359" y="0"/>
                  </a:moveTo>
                  <a:cubicBezTo>
                    <a:pt x="149" y="0"/>
                    <a:pt x="1" y="301"/>
                    <a:pt x="223" y="440"/>
                  </a:cubicBezTo>
                  <a:cubicBezTo>
                    <a:pt x="273" y="468"/>
                    <a:pt x="322" y="480"/>
                    <a:pt x="366" y="480"/>
                  </a:cubicBezTo>
                  <a:cubicBezTo>
                    <a:pt x="588" y="480"/>
                    <a:pt x="713" y="179"/>
                    <a:pt x="490" y="40"/>
                  </a:cubicBezTo>
                  <a:cubicBezTo>
                    <a:pt x="446" y="12"/>
                    <a:pt x="401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9" name="Google Shape;15189;p35"/>
            <p:cNvSpPr/>
            <p:nvPr/>
          </p:nvSpPr>
          <p:spPr>
            <a:xfrm>
              <a:off x="6717150" y="2748575"/>
              <a:ext cx="15600" cy="11850"/>
            </a:xfrm>
            <a:custGeom>
              <a:avLst/>
              <a:gdLst/>
              <a:ahLst/>
              <a:cxnLst/>
              <a:rect l="l" t="t" r="r" b="b"/>
              <a:pathLst>
                <a:path w="624" h="474" extrusionOk="0">
                  <a:moveTo>
                    <a:pt x="269" y="1"/>
                  </a:moveTo>
                  <a:cubicBezTo>
                    <a:pt x="225" y="1"/>
                    <a:pt x="178" y="14"/>
                    <a:pt x="134" y="46"/>
                  </a:cubicBezTo>
                  <a:cubicBezTo>
                    <a:pt x="34" y="113"/>
                    <a:pt x="0" y="279"/>
                    <a:pt x="100" y="379"/>
                  </a:cubicBezTo>
                  <a:cubicBezTo>
                    <a:pt x="139" y="438"/>
                    <a:pt x="212" y="473"/>
                    <a:pt x="285" y="473"/>
                  </a:cubicBezTo>
                  <a:cubicBezTo>
                    <a:pt x="338" y="473"/>
                    <a:pt x="392" y="455"/>
                    <a:pt x="434" y="413"/>
                  </a:cubicBezTo>
                  <a:cubicBezTo>
                    <a:pt x="623" y="251"/>
                    <a:pt x="46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0" name="Google Shape;15190;p35"/>
            <p:cNvSpPr/>
            <p:nvPr/>
          </p:nvSpPr>
          <p:spPr>
            <a:xfrm>
              <a:off x="6538675" y="2427775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49" y="1"/>
                  </a:moveTo>
                  <a:cubicBezTo>
                    <a:pt x="309" y="1"/>
                    <a:pt x="270" y="12"/>
                    <a:pt x="234" y="35"/>
                  </a:cubicBezTo>
                  <a:cubicBezTo>
                    <a:pt x="1" y="102"/>
                    <a:pt x="34" y="402"/>
                    <a:pt x="268" y="469"/>
                  </a:cubicBezTo>
                  <a:cubicBezTo>
                    <a:pt x="292" y="477"/>
                    <a:pt x="315" y="481"/>
                    <a:pt x="337" y="481"/>
                  </a:cubicBezTo>
                  <a:cubicBezTo>
                    <a:pt x="504" y="481"/>
                    <a:pt x="623" y="278"/>
                    <a:pt x="535" y="102"/>
                  </a:cubicBezTo>
                  <a:cubicBezTo>
                    <a:pt x="492" y="37"/>
                    <a:pt x="421" y="1"/>
                    <a:pt x="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1" name="Google Shape;15191;p35"/>
            <p:cNvSpPr/>
            <p:nvPr/>
          </p:nvSpPr>
          <p:spPr>
            <a:xfrm>
              <a:off x="6043325" y="2371950"/>
              <a:ext cx="12550" cy="11850"/>
            </a:xfrm>
            <a:custGeom>
              <a:avLst/>
              <a:gdLst/>
              <a:ahLst/>
              <a:cxnLst/>
              <a:rect l="l" t="t" r="r" b="b"/>
              <a:pathLst>
                <a:path w="502" h="474" extrusionOk="0">
                  <a:moveTo>
                    <a:pt x="268" y="0"/>
                  </a:moveTo>
                  <a:cubicBezTo>
                    <a:pt x="134" y="0"/>
                    <a:pt x="34" y="100"/>
                    <a:pt x="1" y="200"/>
                  </a:cubicBezTo>
                  <a:cubicBezTo>
                    <a:pt x="1" y="334"/>
                    <a:pt x="101" y="467"/>
                    <a:pt x="234" y="467"/>
                  </a:cubicBezTo>
                  <a:cubicBezTo>
                    <a:pt x="252" y="471"/>
                    <a:pt x="269" y="473"/>
                    <a:pt x="285" y="473"/>
                  </a:cubicBezTo>
                  <a:cubicBezTo>
                    <a:pt x="393" y="473"/>
                    <a:pt x="472" y="383"/>
                    <a:pt x="501" y="267"/>
                  </a:cubicBezTo>
                  <a:cubicBezTo>
                    <a:pt x="501" y="133"/>
                    <a:pt x="401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2" name="Google Shape;15192;p35"/>
            <p:cNvSpPr/>
            <p:nvPr/>
          </p:nvSpPr>
          <p:spPr>
            <a:xfrm>
              <a:off x="5906575" y="2652125"/>
              <a:ext cx="13950" cy="12075"/>
            </a:xfrm>
            <a:custGeom>
              <a:avLst/>
              <a:gdLst/>
              <a:ahLst/>
              <a:cxnLst/>
              <a:rect l="l" t="t" r="r" b="b"/>
              <a:pathLst>
                <a:path w="558" h="483" extrusionOk="0">
                  <a:moveTo>
                    <a:pt x="274" y="0"/>
                  </a:moveTo>
                  <a:cubicBezTo>
                    <a:pt x="194" y="0"/>
                    <a:pt x="113" y="43"/>
                    <a:pt x="67" y="134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4" y="59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3" name="Google Shape;15193;p35"/>
            <p:cNvSpPr/>
            <p:nvPr/>
          </p:nvSpPr>
          <p:spPr>
            <a:xfrm>
              <a:off x="5827350" y="3269075"/>
              <a:ext cx="14550" cy="12025"/>
            </a:xfrm>
            <a:custGeom>
              <a:avLst/>
              <a:gdLst/>
              <a:ahLst/>
              <a:cxnLst/>
              <a:rect l="l" t="t" r="r" b="b"/>
              <a:pathLst>
                <a:path w="582" h="481" extrusionOk="0">
                  <a:moveTo>
                    <a:pt x="248" y="1"/>
                  </a:moveTo>
                  <a:cubicBezTo>
                    <a:pt x="134" y="1"/>
                    <a:pt x="34" y="92"/>
                    <a:pt x="34" y="208"/>
                  </a:cubicBezTo>
                  <a:cubicBezTo>
                    <a:pt x="0" y="341"/>
                    <a:pt x="100" y="474"/>
                    <a:pt x="234" y="474"/>
                  </a:cubicBezTo>
                  <a:cubicBezTo>
                    <a:pt x="252" y="479"/>
                    <a:pt x="270" y="481"/>
                    <a:pt x="287" y="481"/>
                  </a:cubicBezTo>
                  <a:cubicBezTo>
                    <a:pt x="541" y="481"/>
                    <a:pt x="582" y="39"/>
                    <a:pt x="300" y="7"/>
                  </a:cubicBezTo>
                  <a:cubicBezTo>
                    <a:pt x="283" y="3"/>
                    <a:pt x="265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4" name="Google Shape;15194;p35"/>
            <p:cNvSpPr/>
            <p:nvPr/>
          </p:nvSpPr>
          <p:spPr>
            <a:xfrm>
              <a:off x="6250425" y="3786550"/>
              <a:ext cx="14750" cy="11750"/>
            </a:xfrm>
            <a:custGeom>
              <a:avLst/>
              <a:gdLst/>
              <a:ahLst/>
              <a:cxnLst/>
              <a:rect l="l" t="t" r="r" b="b"/>
              <a:pathLst>
                <a:path w="590" h="470" extrusionOk="0">
                  <a:moveTo>
                    <a:pt x="324" y="0"/>
                  </a:moveTo>
                  <a:cubicBezTo>
                    <a:pt x="146" y="0"/>
                    <a:pt x="1" y="195"/>
                    <a:pt x="123" y="390"/>
                  </a:cubicBezTo>
                  <a:cubicBezTo>
                    <a:pt x="178" y="445"/>
                    <a:pt x="243" y="470"/>
                    <a:pt x="313" y="470"/>
                  </a:cubicBezTo>
                  <a:cubicBezTo>
                    <a:pt x="370" y="470"/>
                    <a:pt x="430" y="453"/>
                    <a:pt x="490" y="424"/>
                  </a:cubicBezTo>
                  <a:cubicBezTo>
                    <a:pt x="590" y="323"/>
                    <a:pt x="590" y="190"/>
                    <a:pt x="523" y="90"/>
                  </a:cubicBezTo>
                  <a:cubicBezTo>
                    <a:pt x="460" y="27"/>
                    <a:pt x="390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5" name="Google Shape;15195;p35"/>
            <p:cNvSpPr/>
            <p:nvPr/>
          </p:nvSpPr>
          <p:spPr>
            <a:xfrm>
              <a:off x="6830775" y="3420100"/>
              <a:ext cx="15650" cy="12625"/>
            </a:xfrm>
            <a:custGeom>
              <a:avLst/>
              <a:gdLst/>
              <a:ahLst/>
              <a:cxnLst/>
              <a:rect l="l" t="t" r="r" b="b"/>
              <a:pathLst>
                <a:path w="626" h="505" extrusionOk="0">
                  <a:moveTo>
                    <a:pt x="320" y="1"/>
                  </a:moveTo>
                  <a:cubicBezTo>
                    <a:pt x="138" y="1"/>
                    <a:pt x="1" y="215"/>
                    <a:pt x="125" y="371"/>
                  </a:cubicBezTo>
                  <a:cubicBezTo>
                    <a:pt x="170" y="460"/>
                    <a:pt x="244" y="504"/>
                    <a:pt x="328" y="504"/>
                  </a:cubicBezTo>
                  <a:cubicBezTo>
                    <a:pt x="370" y="504"/>
                    <a:pt x="414" y="493"/>
                    <a:pt x="459" y="471"/>
                  </a:cubicBezTo>
                  <a:cubicBezTo>
                    <a:pt x="626" y="338"/>
                    <a:pt x="592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6" name="Google Shape;15196;p35"/>
            <p:cNvSpPr/>
            <p:nvPr/>
          </p:nvSpPr>
          <p:spPr>
            <a:xfrm>
              <a:off x="6683800" y="288542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79" y="1"/>
                    <a:pt x="256" y="3"/>
                    <a:pt x="234" y="9"/>
                  </a:cubicBezTo>
                  <a:cubicBezTo>
                    <a:pt x="33" y="42"/>
                    <a:pt x="0" y="343"/>
                    <a:pt x="200" y="443"/>
                  </a:cubicBezTo>
                  <a:cubicBezTo>
                    <a:pt x="235" y="463"/>
                    <a:pt x="272" y="473"/>
                    <a:pt x="309" y="473"/>
                  </a:cubicBezTo>
                  <a:cubicBezTo>
                    <a:pt x="450" y="473"/>
                    <a:pt x="587" y="335"/>
                    <a:pt x="534" y="176"/>
                  </a:cubicBezTo>
                  <a:cubicBezTo>
                    <a:pt x="506" y="65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7" name="Google Shape;15197;p35"/>
            <p:cNvSpPr/>
            <p:nvPr/>
          </p:nvSpPr>
          <p:spPr>
            <a:xfrm>
              <a:off x="6211300" y="2631000"/>
              <a:ext cx="17675" cy="12275"/>
            </a:xfrm>
            <a:custGeom>
              <a:avLst/>
              <a:gdLst/>
              <a:ahLst/>
              <a:cxnLst/>
              <a:rect l="l" t="t" r="r" b="b"/>
              <a:pathLst>
                <a:path w="707" h="491" extrusionOk="0">
                  <a:moveTo>
                    <a:pt x="355" y="1"/>
                  </a:moveTo>
                  <a:cubicBezTo>
                    <a:pt x="174" y="1"/>
                    <a:pt x="0" y="389"/>
                    <a:pt x="253" y="446"/>
                  </a:cubicBezTo>
                  <a:cubicBezTo>
                    <a:pt x="285" y="477"/>
                    <a:pt x="318" y="490"/>
                    <a:pt x="352" y="490"/>
                  </a:cubicBezTo>
                  <a:cubicBezTo>
                    <a:pt x="533" y="490"/>
                    <a:pt x="707" y="102"/>
                    <a:pt x="454" y="45"/>
                  </a:cubicBezTo>
                  <a:cubicBezTo>
                    <a:pt x="422" y="14"/>
                    <a:pt x="388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8" name="Google Shape;15198;p35"/>
            <p:cNvSpPr/>
            <p:nvPr/>
          </p:nvSpPr>
          <p:spPr>
            <a:xfrm>
              <a:off x="5730600" y="2838275"/>
              <a:ext cx="14575" cy="11950"/>
            </a:xfrm>
            <a:custGeom>
              <a:avLst/>
              <a:gdLst/>
              <a:ahLst/>
              <a:cxnLst/>
              <a:rect l="l" t="t" r="r" b="b"/>
              <a:pathLst>
                <a:path w="583" h="478" extrusionOk="0">
                  <a:moveTo>
                    <a:pt x="297" y="0"/>
                  </a:moveTo>
                  <a:cubicBezTo>
                    <a:pt x="264" y="0"/>
                    <a:pt x="232" y="9"/>
                    <a:pt x="201" y="27"/>
                  </a:cubicBezTo>
                  <a:cubicBezTo>
                    <a:pt x="68" y="94"/>
                    <a:pt x="1" y="227"/>
                    <a:pt x="68" y="327"/>
                  </a:cubicBezTo>
                  <a:cubicBezTo>
                    <a:pt x="101" y="427"/>
                    <a:pt x="193" y="477"/>
                    <a:pt x="284" y="477"/>
                  </a:cubicBezTo>
                  <a:cubicBezTo>
                    <a:pt x="376" y="477"/>
                    <a:pt x="468" y="427"/>
                    <a:pt x="501" y="327"/>
                  </a:cubicBezTo>
                  <a:cubicBezTo>
                    <a:pt x="583" y="164"/>
                    <a:pt x="44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9" name="Google Shape;15199;p35"/>
            <p:cNvSpPr/>
            <p:nvPr/>
          </p:nvSpPr>
          <p:spPr>
            <a:xfrm>
              <a:off x="5512125" y="3208325"/>
              <a:ext cx="15575" cy="11900"/>
            </a:xfrm>
            <a:custGeom>
              <a:avLst/>
              <a:gdLst/>
              <a:ahLst/>
              <a:cxnLst/>
              <a:rect l="l" t="t" r="r" b="b"/>
              <a:pathLst>
                <a:path w="623" h="476" extrusionOk="0">
                  <a:moveTo>
                    <a:pt x="262" y="1"/>
                  </a:moveTo>
                  <a:cubicBezTo>
                    <a:pt x="181" y="1"/>
                    <a:pt x="110" y="38"/>
                    <a:pt x="67" y="102"/>
                  </a:cubicBezTo>
                  <a:cubicBezTo>
                    <a:pt x="0" y="236"/>
                    <a:pt x="34" y="369"/>
                    <a:pt x="134" y="436"/>
                  </a:cubicBezTo>
                  <a:cubicBezTo>
                    <a:pt x="184" y="464"/>
                    <a:pt x="232" y="476"/>
                    <a:pt x="276" y="476"/>
                  </a:cubicBezTo>
                  <a:cubicBezTo>
                    <a:pt x="498" y="476"/>
                    <a:pt x="623" y="175"/>
                    <a:pt x="401" y="36"/>
                  </a:cubicBezTo>
                  <a:cubicBezTo>
                    <a:pt x="353" y="12"/>
                    <a:pt x="306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0" name="Google Shape;15200;p35"/>
            <p:cNvSpPr/>
            <p:nvPr/>
          </p:nvSpPr>
          <p:spPr>
            <a:xfrm>
              <a:off x="5732275" y="3482725"/>
              <a:ext cx="15875" cy="12375"/>
            </a:xfrm>
            <a:custGeom>
              <a:avLst/>
              <a:gdLst/>
              <a:ahLst/>
              <a:cxnLst/>
              <a:rect l="l" t="t" r="r" b="b"/>
              <a:pathLst>
                <a:path w="635" h="495" extrusionOk="0">
                  <a:moveTo>
                    <a:pt x="334" y="1"/>
                  </a:moveTo>
                  <a:cubicBezTo>
                    <a:pt x="134" y="1"/>
                    <a:pt x="1" y="234"/>
                    <a:pt x="134" y="401"/>
                  </a:cubicBezTo>
                  <a:cubicBezTo>
                    <a:pt x="173" y="459"/>
                    <a:pt x="245" y="495"/>
                    <a:pt x="319" y="495"/>
                  </a:cubicBezTo>
                  <a:cubicBezTo>
                    <a:pt x="372" y="495"/>
                    <a:pt x="426" y="476"/>
                    <a:pt x="468" y="434"/>
                  </a:cubicBezTo>
                  <a:cubicBezTo>
                    <a:pt x="634" y="301"/>
                    <a:pt x="568" y="34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1" name="Google Shape;15201;p35"/>
            <p:cNvSpPr/>
            <p:nvPr/>
          </p:nvSpPr>
          <p:spPr>
            <a:xfrm>
              <a:off x="6486850" y="3283900"/>
              <a:ext cx="13500" cy="12050"/>
            </a:xfrm>
            <a:custGeom>
              <a:avLst/>
              <a:gdLst/>
              <a:ahLst/>
              <a:cxnLst/>
              <a:rect l="l" t="t" r="r" b="b"/>
              <a:pathLst>
                <a:path w="540" h="482" extrusionOk="0">
                  <a:moveTo>
                    <a:pt x="266" y="0"/>
                  </a:moveTo>
                  <a:cubicBezTo>
                    <a:pt x="131" y="0"/>
                    <a:pt x="0" y="107"/>
                    <a:pt x="39" y="282"/>
                  </a:cubicBezTo>
                  <a:cubicBezTo>
                    <a:pt x="72" y="415"/>
                    <a:pt x="173" y="482"/>
                    <a:pt x="306" y="482"/>
                  </a:cubicBezTo>
                  <a:cubicBezTo>
                    <a:pt x="439" y="415"/>
                    <a:pt x="539" y="282"/>
                    <a:pt x="506" y="182"/>
                  </a:cubicBezTo>
                  <a:cubicBezTo>
                    <a:pt x="464" y="56"/>
                    <a:pt x="364" y="0"/>
                    <a:pt x="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2" name="Google Shape;15202;p35"/>
            <p:cNvSpPr/>
            <p:nvPr/>
          </p:nvSpPr>
          <p:spPr>
            <a:xfrm>
              <a:off x="6651275" y="2626625"/>
              <a:ext cx="13975" cy="12400"/>
            </a:xfrm>
            <a:custGeom>
              <a:avLst/>
              <a:gdLst/>
              <a:ahLst/>
              <a:cxnLst/>
              <a:rect l="l" t="t" r="r" b="b"/>
              <a:pathLst>
                <a:path w="559" h="496" extrusionOk="0">
                  <a:moveTo>
                    <a:pt x="256" y="1"/>
                  </a:moveTo>
                  <a:cubicBezTo>
                    <a:pt x="149" y="1"/>
                    <a:pt x="47" y="67"/>
                    <a:pt x="33" y="220"/>
                  </a:cubicBezTo>
                  <a:cubicBezTo>
                    <a:pt x="0" y="321"/>
                    <a:pt x="67" y="454"/>
                    <a:pt x="200" y="487"/>
                  </a:cubicBezTo>
                  <a:cubicBezTo>
                    <a:pt x="223" y="493"/>
                    <a:pt x="246" y="496"/>
                    <a:pt x="268" y="496"/>
                  </a:cubicBezTo>
                  <a:cubicBezTo>
                    <a:pt x="377" y="496"/>
                    <a:pt x="473" y="431"/>
                    <a:pt x="500" y="321"/>
                  </a:cubicBezTo>
                  <a:cubicBezTo>
                    <a:pt x="559" y="127"/>
                    <a:pt x="403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3" name="Google Shape;15203;p35"/>
            <p:cNvSpPr/>
            <p:nvPr/>
          </p:nvSpPr>
          <p:spPr>
            <a:xfrm>
              <a:off x="6368000" y="2181775"/>
              <a:ext cx="15600" cy="11900"/>
            </a:xfrm>
            <a:custGeom>
              <a:avLst/>
              <a:gdLst/>
              <a:ahLst/>
              <a:cxnLst/>
              <a:rect l="l" t="t" r="r" b="b"/>
              <a:pathLst>
                <a:path w="624" h="476" extrusionOk="0">
                  <a:moveTo>
                    <a:pt x="362" y="0"/>
                  </a:moveTo>
                  <a:cubicBezTo>
                    <a:pt x="318" y="0"/>
                    <a:pt x="270" y="11"/>
                    <a:pt x="223" y="35"/>
                  </a:cubicBezTo>
                  <a:cubicBezTo>
                    <a:pt x="1" y="174"/>
                    <a:pt x="149" y="475"/>
                    <a:pt x="359" y="475"/>
                  </a:cubicBezTo>
                  <a:cubicBezTo>
                    <a:pt x="401" y="475"/>
                    <a:pt x="446" y="463"/>
                    <a:pt x="490" y="435"/>
                  </a:cubicBezTo>
                  <a:cubicBezTo>
                    <a:pt x="590" y="369"/>
                    <a:pt x="623" y="202"/>
                    <a:pt x="557" y="102"/>
                  </a:cubicBezTo>
                  <a:cubicBezTo>
                    <a:pt x="514" y="37"/>
                    <a:pt x="443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4" name="Google Shape;15204;p35"/>
            <p:cNvSpPr/>
            <p:nvPr/>
          </p:nvSpPr>
          <p:spPr>
            <a:xfrm>
              <a:off x="5917400" y="2215125"/>
              <a:ext cx="16450" cy="12575"/>
            </a:xfrm>
            <a:custGeom>
              <a:avLst/>
              <a:gdLst/>
              <a:ahLst/>
              <a:cxnLst/>
              <a:rect l="l" t="t" r="r" b="b"/>
              <a:pathLst>
                <a:path w="658" h="503" extrusionOk="0">
                  <a:moveTo>
                    <a:pt x="332" y="0"/>
                  </a:moveTo>
                  <a:cubicBezTo>
                    <a:pt x="322" y="0"/>
                    <a:pt x="312" y="1"/>
                    <a:pt x="301" y="2"/>
                  </a:cubicBezTo>
                  <a:cubicBezTo>
                    <a:pt x="1" y="35"/>
                    <a:pt x="34" y="502"/>
                    <a:pt x="334" y="502"/>
                  </a:cubicBezTo>
                  <a:cubicBezTo>
                    <a:pt x="657" y="470"/>
                    <a:pt x="636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5" name="Google Shape;15205;p35"/>
            <p:cNvSpPr/>
            <p:nvPr/>
          </p:nvSpPr>
          <p:spPr>
            <a:xfrm>
              <a:off x="5521300" y="2595225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84" y="0"/>
                  </a:moveTo>
                  <a:cubicBezTo>
                    <a:pt x="217" y="0"/>
                    <a:pt x="150" y="25"/>
                    <a:pt x="100" y="75"/>
                  </a:cubicBezTo>
                  <a:cubicBezTo>
                    <a:pt x="0" y="176"/>
                    <a:pt x="0" y="342"/>
                    <a:pt x="100" y="409"/>
                  </a:cubicBezTo>
                  <a:cubicBezTo>
                    <a:pt x="150" y="459"/>
                    <a:pt x="217" y="484"/>
                    <a:pt x="284" y="484"/>
                  </a:cubicBezTo>
                  <a:cubicBezTo>
                    <a:pt x="350" y="484"/>
                    <a:pt x="417" y="459"/>
                    <a:pt x="467" y="409"/>
                  </a:cubicBezTo>
                  <a:cubicBezTo>
                    <a:pt x="534" y="342"/>
                    <a:pt x="534" y="176"/>
                    <a:pt x="467" y="75"/>
                  </a:cubicBezTo>
                  <a:cubicBezTo>
                    <a:pt x="417" y="25"/>
                    <a:pt x="350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6" name="Google Shape;15206;p35"/>
            <p:cNvSpPr/>
            <p:nvPr/>
          </p:nvSpPr>
          <p:spPr>
            <a:xfrm>
              <a:off x="5501275" y="3131500"/>
              <a:ext cx="11700" cy="12275"/>
            </a:xfrm>
            <a:custGeom>
              <a:avLst/>
              <a:gdLst/>
              <a:ahLst/>
              <a:cxnLst/>
              <a:rect l="l" t="t" r="r" b="b"/>
              <a:pathLst>
                <a:path w="468" h="491" extrusionOk="0">
                  <a:moveTo>
                    <a:pt x="184" y="0"/>
                  </a:moveTo>
                  <a:cubicBezTo>
                    <a:pt x="76" y="0"/>
                    <a:pt x="1" y="95"/>
                    <a:pt x="1" y="240"/>
                  </a:cubicBezTo>
                  <a:cubicBezTo>
                    <a:pt x="1" y="407"/>
                    <a:pt x="117" y="490"/>
                    <a:pt x="234" y="490"/>
                  </a:cubicBezTo>
                  <a:cubicBezTo>
                    <a:pt x="351" y="490"/>
                    <a:pt x="468" y="407"/>
                    <a:pt x="468" y="240"/>
                  </a:cubicBezTo>
                  <a:cubicBezTo>
                    <a:pt x="468" y="107"/>
                    <a:pt x="368" y="6"/>
                    <a:pt x="234" y="6"/>
                  </a:cubicBezTo>
                  <a:cubicBezTo>
                    <a:pt x="217" y="2"/>
                    <a:pt x="200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7" name="Google Shape;15207;p35"/>
            <p:cNvSpPr/>
            <p:nvPr/>
          </p:nvSpPr>
          <p:spPr>
            <a:xfrm>
              <a:off x="6099200" y="3701025"/>
              <a:ext cx="13375" cy="12100"/>
            </a:xfrm>
            <a:custGeom>
              <a:avLst/>
              <a:gdLst/>
              <a:ahLst/>
              <a:cxnLst/>
              <a:rect l="l" t="t" r="r" b="b"/>
              <a:pathLst>
                <a:path w="535" h="484" extrusionOk="0">
                  <a:moveTo>
                    <a:pt x="280" y="0"/>
                  </a:moveTo>
                  <a:cubicBezTo>
                    <a:pt x="217" y="0"/>
                    <a:pt x="151" y="25"/>
                    <a:pt x="101" y="75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0" y="484"/>
                  </a:cubicBezTo>
                  <a:cubicBezTo>
                    <a:pt x="343" y="484"/>
                    <a:pt x="401" y="459"/>
                    <a:pt x="434" y="409"/>
                  </a:cubicBezTo>
                  <a:cubicBezTo>
                    <a:pt x="534" y="309"/>
                    <a:pt x="534" y="142"/>
                    <a:pt x="434" y="75"/>
                  </a:cubicBezTo>
                  <a:cubicBezTo>
                    <a:pt x="401" y="25"/>
                    <a:pt x="343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8" name="Google Shape;15208;p35"/>
            <p:cNvSpPr/>
            <p:nvPr/>
          </p:nvSpPr>
          <p:spPr>
            <a:xfrm>
              <a:off x="6966500" y="3545200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72" y="0"/>
                  </a:moveTo>
                  <a:cubicBezTo>
                    <a:pt x="221" y="0"/>
                    <a:pt x="0" y="408"/>
                    <a:pt x="223" y="408"/>
                  </a:cubicBezTo>
                  <a:cubicBezTo>
                    <a:pt x="236" y="408"/>
                    <a:pt x="251" y="407"/>
                    <a:pt x="267" y="404"/>
                  </a:cubicBezTo>
                  <a:cubicBezTo>
                    <a:pt x="400" y="371"/>
                    <a:pt x="467" y="237"/>
                    <a:pt x="467" y="104"/>
                  </a:cubicBezTo>
                  <a:cubicBezTo>
                    <a:pt x="447" y="30"/>
                    <a:pt x="412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9" name="Google Shape;15209;p35"/>
            <p:cNvSpPr/>
            <p:nvPr/>
          </p:nvSpPr>
          <p:spPr>
            <a:xfrm>
              <a:off x="7250675" y="2937500"/>
              <a:ext cx="15225" cy="11825"/>
            </a:xfrm>
            <a:custGeom>
              <a:avLst/>
              <a:gdLst/>
              <a:ahLst/>
              <a:cxnLst/>
              <a:rect l="l" t="t" r="r" b="b"/>
              <a:pathLst>
                <a:path w="609" h="473" extrusionOk="0">
                  <a:moveTo>
                    <a:pt x="346" y="1"/>
                  </a:moveTo>
                  <a:cubicBezTo>
                    <a:pt x="259" y="1"/>
                    <a:pt x="165" y="56"/>
                    <a:pt x="141" y="128"/>
                  </a:cubicBezTo>
                  <a:cubicBezTo>
                    <a:pt x="1" y="292"/>
                    <a:pt x="223" y="473"/>
                    <a:pt x="390" y="473"/>
                  </a:cubicBezTo>
                  <a:cubicBezTo>
                    <a:pt x="461" y="473"/>
                    <a:pt x="522" y="440"/>
                    <a:pt x="542" y="361"/>
                  </a:cubicBezTo>
                  <a:cubicBezTo>
                    <a:pt x="608" y="228"/>
                    <a:pt x="575" y="94"/>
                    <a:pt x="442" y="28"/>
                  </a:cubicBezTo>
                  <a:cubicBezTo>
                    <a:pt x="414" y="9"/>
                    <a:pt x="380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0" name="Google Shape;15210;p35"/>
            <p:cNvSpPr/>
            <p:nvPr/>
          </p:nvSpPr>
          <p:spPr>
            <a:xfrm>
              <a:off x="7016525" y="2532050"/>
              <a:ext cx="14825" cy="12025"/>
            </a:xfrm>
            <a:custGeom>
              <a:avLst/>
              <a:gdLst/>
              <a:ahLst/>
              <a:cxnLst/>
              <a:rect l="l" t="t" r="r" b="b"/>
              <a:pathLst>
                <a:path w="593" h="481" extrusionOk="0">
                  <a:moveTo>
                    <a:pt x="317" y="1"/>
                  </a:moveTo>
                  <a:cubicBezTo>
                    <a:pt x="275" y="1"/>
                    <a:pt x="234" y="12"/>
                    <a:pt x="201" y="34"/>
                  </a:cubicBezTo>
                  <a:cubicBezTo>
                    <a:pt x="1" y="134"/>
                    <a:pt x="34" y="401"/>
                    <a:pt x="234" y="468"/>
                  </a:cubicBezTo>
                  <a:cubicBezTo>
                    <a:pt x="261" y="477"/>
                    <a:pt x="287" y="481"/>
                    <a:pt x="312" y="481"/>
                  </a:cubicBezTo>
                  <a:cubicBezTo>
                    <a:pt x="475" y="481"/>
                    <a:pt x="592" y="307"/>
                    <a:pt x="534" y="134"/>
                  </a:cubicBezTo>
                  <a:cubicBezTo>
                    <a:pt x="490" y="45"/>
                    <a:pt x="401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1" name="Google Shape;15211;p35"/>
            <p:cNvSpPr/>
            <p:nvPr/>
          </p:nvSpPr>
          <p:spPr>
            <a:xfrm>
              <a:off x="6149700" y="2426000"/>
              <a:ext cx="14575" cy="12000"/>
            </a:xfrm>
            <a:custGeom>
              <a:avLst/>
              <a:gdLst/>
              <a:ahLst/>
              <a:cxnLst/>
              <a:rect l="l" t="t" r="r" b="b"/>
              <a:pathLst>
                <a:path w="583" h="480" extrusionOk="0">
                  <a:moveTo>
                    <a:pt x="296" y="0"/>
                  </a:moveTo>
                  <a:cubicBezTo>
                    <a:pt x="42" y="0"/>
                    <a:pt x="1" y="442"/>
                    <a:pt x="282" y="473"/>
                  </a:cubicBezTo>
                  <a:cubicBezTo>
                    <a:pt x="300" y="478"/>
                    <a:pt x="317" y="480"/>
                    <a:pt x="335" y="480"/>
                  </a:cubicBezTo>
                  <a:cubicBezTo>
                    <a:pt x="449" y="480"/>
                    <a:pt x="549" y="389"/>
                    <a:pt x="549" y="273"/>
                  </a:cubicBezTo>
                  <a:cubicBezTo>
                    <a:pt x="583" y="140"/>
                    <a:pt x="482" y="6"/>
                    <a:pt x="349" y="6"/>
                  </a:cubicBezTo>
                  <a:cubicBezTo>
                    <a:pt x="330" y="2"/>
                    <a:pt x="312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2" name="Google Shape;15212;p35"/>
            <p:cNvSpPr/>
            <p:nvPr/>
          </p:nvSpPr>
          <p:spPr>
            <a:xfrm>
              <a:off x="5920750" y="3707050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70" y="1"/>
                  </a:moveTo>
                  <a:cubicBezTo>
                    <a:pt x="186" y="1"/>
                    <a:pt x="111" y="45"/>
                    <a:pt x="67" y="134"/>
                  </a:cubicBezTo>
                  <a:cubicBezTo>
                    <a:pt x="0" y="234"/>
                    <a:pt x="34" y="401"/>
                    <a:pt x="167" y="435"/>
                  </a:cubicBezTo>
                  <a:cubicBezTo>
                    <a:pt x="202" y="458"/>
                    <a:pt x="242" y="469"/>
                    <a:pt x="281" y="469"/>
                  </a:cubicBezTo>
                  <a:cubicBezTo>
                    <a:pt x="353" y="469"/>
                    <a:pt x="424" y="432"/>
                    <a:pt x="467" y="368"/>
                  </a:cubicBezTo>
                  <a:cubicBezTo>
                    <a:pt x="534" y="234"/>
                    <a:pt x="501" y="101"/>
                    <a:pt x="401" y="34"/>
                  </a:cubicBezTo>
                  <a:cubicBezTo>
                    <a:pt x="356" y="12"/>
                    <a:pt x="312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3" name="Google Shape;15213;p35"/>
            <p:cNvSpPr/>
            <p:nvPr/>
          </p:nvSpPr>
          <p:spPr>
            <a:xfrm>
              <a:off x="6843350" y="3549450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84" y="1"/>
                  </a:moveTo>
                  <a:cubicBezTo>
                    <a:pt x="142" y="1"/>
                    <a:pt x="0" y="114"/>
                    <a:pt x="56" y="301"/>
                  </a:cubicBezTo>
                  <a:cubicBezTo>
                    <a:pt x="56" y="417"/>
                    <a:pt x="157" y="507"/>
                    <a:pt x="270" y="507"/>
                  </a:cubicBezTo>
                  <a:cubicBezTo>
                    <a:pt x="288" y="507"/>
                    <a:pt x="305" y="505"/>
                    <a:pt x="323" y="501"/>
                  </a:cubicBezTo>
                  <a:cubicBezTo>
                    <a:pt x="456" y="467"/>
                    <a:pt x="523" y="367"/>
                    <a:pt x="523" y="234"/>
                  </a:cubicBezTo>
                  <a:cubicBezTo>
                    <a:pt x="508" y="72"/>
                    <a:pt x="396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4" name="Google Shape;15214;p35"/>
            <p:cNvSpPr/>
            <p:nvPr/>
          </p:nvSpPr>
          <p:spPr>
            <a:xfrm>
              <a:off x="6896375" y="3010575"/>
              <a:ext cx="12600" cy="12625"/>
            </a:xfrm>
            <a:custGeom>
              <a:avLst/>
              <a:gdLst/>
              <a:ahLst/>
              <a:cxnLst/>
              <a:rect l="l" t="t" r="r" b="b"/>
              <a:pathLst>
                <a:path w="504" h="505" extrusionOk="0">
                  <a:moveTo>
                    <a:pt x="229" y="0"/>
                  </a:moveTo>
                  <a:cubicBezTo>
                    <a:pt x="137" y="0"/>
                    <a:pt x="36" y="91"/>
                    <a:pt x="36" y="207"/>
                  </a:cubicBezTo>
                  <a:cubicBezTo>
                    <a:pt x="1" y="403"/>
                    <a:pt x="137" y="504"/>
                    <a:pt x="272" y="504"/>
                  </a:cubicBezTo>
                  <a:cubicBezTo>
                    <a:pt x="388" y="504"/>
                    <a:pt x="503" y="428"/>
                    <a:pt x="503" y="274"/>
                  </a:cubicBezTo>
                  <a:cubicBezTo>
                    <a:pt x="503" y="140"/>
                    <a:pt x="437" y="7"/>
                    <a:pt x="270" y="7"/>
                  </a:cubicBezTo>
                  <a:cubicBezTo>
                    <a:pt x="257" y="2"/>
                    <a:pt x="243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5" name="Google Shape;15215;p35"/>
            <p:cNvSpPr/>
            <p:nvPr/>
          </p:nvSpPr>
          <p:spPr>
            <a:xfrm>
              <a:off x="6679625" y="2642100"/>
              <a:ext cx="13350" cy="11775"/>
            </a:xfrm>
            <a:custGeom>
              <a:avLst/>
              <a:gdLst/>
              <a:ahLst/>
              <a:cxnLst/>
              <a:rect l="l" t="t" r="r" b="b"/>
              <a:pathLst>
                <a:path w="534" h="471" extrusionOk="0">
                  <a:moveTo>
                    <a:pt x="273" y="0"/>
                  </a:moveTo>
                  <a:cubicBezTo>
                    <a:pt x="228" y="0"/>
                    <a:pt x="181" y="11"/>
                    <a:pt x="134" y="35"/>
                  </a:cubicBezTo>
                  <a:cubicBezTo>
                    <a:pt x="34" y="102"/>
                    <a:pt x="0" y="235"/>
                    <a:pt x="67" y="369"/>
                  </a:cubicBezTo>
                  <a:cubicBezTo>
                    <a:pt x="110" y="433"/>
                    <a:pt x="181" y="470"/>
                    <a:pt x="262" y="470"/>
                  </a:cubicBezTo>
                  <a:cubicBezTo>
                    <a:pt x="306" y="470"/>
                    <a:pt x="353" y="459"/>
                    <a:pt x="401" y="435"/>
                  </a:cubicBezTo>
                  <a:cubicBezTo>
                    <a:pt x="501" y="369"/>
                    <a:pt x="534" y="235"/>
                    <a:pt x="467" y="102"/>
                  </a:cubicBezTo>
                  <a:cubicBezTo>
                    <a:pt x="424" y="37"/>
                    <a:pt x="353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6" name="Google Shape;15216;p35"/>
            <p:cNvSpPr/>
            <p:nvPr/>
          </p:nvSpPr>
          <p:spPr>
            <a:xfrm>
              <a:off x="5993300" y="2555250"/>
              <a:ext cx="12525" cy="12025"/>
            </a:xfrm>
            <a:custGeom>
              <a:avLst/>
              <a:gdLst/>
              <a:ahLst/>
              <a:cxnLst/>
              <a:rect l="l" t="t" r="r" b="b"/>
              <a:pathLst>
                <a:path w="501" h="481" extrusionOk="0">
                  <a:moveTo>
                    <a:pt x="248" y="0"/>
                  </a:moveTo>
                  <a:cubicBezTo>
                    <a:pt x="134" y="0"/>
                    <a:pt x="29" y="91"/>
                    <a:pt x="0" y="207"/>
                  </a:cubicBezTo>
                  <a:cubicBezTo>
                    <a:pt x="0" y="340"/>
                    <a:pt x="100" y="474"/>
                    <a:pt x="234" y="474"/>
                  </a:cubicBezTo>
                  <a:cubicBezTo>
                    <a:pt x="251" y="478"/>
                    <a:pt x="268" y="480"/>
                    <a:pt x="285" y="480"/>
                  </a:cubicBezTo>
                  <a:cubicBezTo>
                    <a:pt x="392" y="480"/>
                    <a:pt x="472" y="389"/>
                    <a:pt x="501" y="273"/>
                  </a:cubicBezTo>
                  <a:cubicBezTo>
                    <a:pt x="501" y="140"/>
                    <a:pt x="434" y="7"/>
                    <a:pt x="301" y="7"/>
                  </a:cubicBezTo>
                  <a:cubicBezTo>
                    <a:pt x="283" y="2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7" name="Google Shape;15217;p35"/>
            <p:cNvSpPr/>
            <p:nvPr/>
          </p:nvSpPr>
          <p:spPr>
            <a:xfrm>
              <a:off x="5384525" y="2805750"/>
              <a:ext cx="13375" cy="12175"/>
            </a:xfrm>
            <a:custGeom>
              <a:avLst/>
              <a:gdLst/>
              <a:ahLst/>
              <a:cxnLst/>
              <a:rect l="l" t="t" r="r" b="b"/>
              <a:pathLst>
                <a:path w="535" h="487" extrusionOk="0">
                  <a:moveTo>
                    <a:pt x="273" y="1"/>
                  </a:moveTo>
                  <a:cubicBezTo>
                    <a:pt x="239" y="1"/>
                    <a:pt x="203" y="9"/>
                    <a:pt x="167" y="27"/>
                  </a:cubicBezTo>
                  <a:cubicBezTo>
                    <a:pt x="34" y="60"/>
                    <a:pt x="1" y="194"/>
                    <a:pt x="34" y="327"/>
                  </a:cubicBezTo>
                  <a:cubicBezTo>
                    <a:pt x="83" y="425"/>
                    <a:pt x="167" y="487"/>
                    <a:pt x="262" y="487"/>
                  </a:cubicBezTo>
                  <a:cubicBezTo>
                    <a:pt x="296" y="487"/>
                    <a:pt x="332" y="479"/>
                    <a:pt x="368" y="461"/>
                  </a:cubicBezTo>
                  <a:cubicBezTo>
                    <a:pt x="468" y="427"/>
                    <a:pt x="534" y="261"/>
                    <a:pt x="501" y="161"/>
                  </a:cubicBezTo>
                  <a:cubicBezTo>
                    <a:pt x="452" y="63"/>
                    <a:pt x="368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8" name="Google Shape;15218;p35"/>
            <p:cNvSpPr/>
            <p:nvPr/>
          </p:nvSpPr>
          <p:spPr>
            <a:xfrm>
              <a:off x="5969100" y="3866300"/>
              <a:ext cx="15000" cy="11975"/>
            </a:xfrm>
            <a:custGeom>
              <a:avLst/>
              <a:gdLst/>
              <a:ahLst/>
              <a:cxnLst/>
              <a:rect l="l" t="t" r="r" b="b"/>
              <a:pathLst>
                <a:path w="600" h="479" extrusionOk="0">
                  <a:moveTo>
                    <a:pt x="294" y="1"/>
                  </a:moveTo>
                  <a:cubicBezTo>
                    <a:pt x="211" y="1"/>
                    <a:pt x="132" y="38"/>
                    <a:pt x="68" y="102"/>
                  </a:cubicBezTo>
                  <a:cubicBezTo>
                    <a:pt x="1" y="202"/>
                    <a:pt x="34" y="369"/>
                    <a:pt x="134" y="436"/>
                  </a:cubicBezTo>
                  <a:cubicBezTo>
                    <a:pt x="182" y="465"/>
                    <a:pt x="228" y="478"/>
                    <a:pt x="271" y="478"/>
                  </a:cubicBezTo>
                  <a:cubicBezTo>
                    <a:pt x="470" y="478"/>
                    <a:pt x="599" y="200"/>
                    <a:pt x="435" y="36"/>
                  </a:cubicBezTo>
                  <a:cubicBezTo>
                    <a:pt x="387" y="12"/>
                    <a:pt x="340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9" name="Google Shape;15219;p35"/>
            <p:cNvSpPr/>
            <p:nvPr/>
          </p:nvSpPr>
          <p:spPr>
            <a:xfrm>
              <a:off x="7143250" y="3753175"/>
              <a:ext cx="12575" cy="9825"/>
            </a:xfrm>
            <a:custGeom>
              <a:avLst/>
              <a:gdLst/>
              <a:ahLst/>
              <a:cxnLst/>
              <a:rect l="l" t="t" r="r" b="b"/>
              <a:pathLst>
                <a:path w="503" h="393" extrusionOk="0">
                  <a:moveTo>
                    <a:pt x="416" y="0"/>
                  </a:moveTo>
                  <a:cubicBezTo>
                    <a:pt x="267" y="0"/>
                    <a:pt x="0" y="392"/>
                    <a:pt x="244" y="392"/>
                  </a:cubicBezTo>
                  <a:cubicBezTo>
                    <a:pt x="252" y="392"/>
                    <a:pt x="260" y="392"/>
                    <a:pt x="269" y="391"/>
                  </a:cubicBezTo>
                  <a:cubicBezTo>
                    <a:pt x="402" y="358"/>
                    <a:pt x="502" y="257"/>
                    <a:pt x="502" y="124"/>
                  </a:cubicBezTo>
                  <a:cubicBezTo>
                    <a:pt x="495" y="35"/>
                    <a:pt x="461" y="0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0" name="Google Shape;15220;p35"/>
            <p:cNvSpPr/>
            <p:nvPr/>
          </p:nvSpPr>
          <p:spPr>
            <a:xfrm>
              <a:off x="7211725" y="2953150"/>
              <a:ext cx="12475" cy="9100"/>
            </a:xfrm>
            <a:custGeom>
              <a:avLst/>
              <a:gdLst/>
              <a:ahLst/>
              <a:cxnLst/>
              <a:rect l="l" t="t" r="r" b="b"/>
              <a:pathLst>
                <a:path w="499" h="364" extrusionOk="0">
                  <a:moveTo>
                    <a:pt x="240" y="1"/>
                  </a:moveTo>
                  <a:cubicBezTo>
                    <a:pt x="0" y="1"/>
                    <a:pt x="257" y="364"/>
                    <a:pt x="407" y="364"/>
                  </a:cubicBezTo>
                  <a:cubicBezTo>
                    <a:pt x="454" y="364"/>
                    <a:pt x="491" y="328"/>
                    <a:pt x="498" y="236"/>
                  </a:cubicBezTo>
                  <a:cubicBezTo>
                    <a:pt x="498" y="102"/>
                    <a:pt x="398" y="2"/>
                    <a:pt x="265" y="2"/>
                  </a:cubicBezTo>
                  <a:cubicBezTo>
                    <a:pt x="256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1" name="Google Shape;15221;p35"/>
            <p:cNvSpPr/>
            <p:nvPr/>
          </p:nvSpPr>
          <p:spPr>
            <a:xfrm>
              <a:off x="6864750" y="2408600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08" y="0"/>
                  </a:moveTo>
                  <a:cubicBezTo>
                    <a:pt x="262" y="0"/>
                    <a:pt x="215" y="11"/>
                    <a:pt x="167" y="35"/>
                  </a:cubicBezTo>
                  <a:cubicBezTo>
                    <a:pt x="1" y="135"/>
                    <a:pt x="34" y="435"/>
                    <a:pt x="267" y="469"/>
                  </a:cubicBezTo>
                  <a:cubicBezTo>
                    <a:pt x="291" y="477"/>
                    <a:pt x="315" y="480"/>
                    <a:pt x="337" y="480"/>
                  </a:cubicBezTo>
                  <a:cubicBezTo>
                    <a:pt x="503" y="480"/>
                    <a:pt x="622" y="278"/>
                    <a:pt x="534" y="102"/>
                  </a:cubicBezTo>
                  <a:cubicBezTo>
                    <a:pt x="470" y="37"/>
                    <a:pt x="391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2" name="Google Shape;15222;p35"/>
            <p:cNvSpPr/>
            <p:nvPr/>
          </p:nvSpPr>
          <p:spPr>
            <a:xfrm>
              <a:off x="6595400" y="2618100"/>
              <a:ext cx="15900" cy="12850"/>
            </a:xfrm>
            <a:custGeom>
              <a:avLst/>
              <a:gdLst/>
              <a:ahLst/>
              <a:cxnLst/>
              <a:rect l="l" t="t" r="r" b="b"/>
              <a:pathLst>
                <a:path w="636" h="514" extrusionOk="0">
                  <a:moveTo>
                    <a:pt x="282" y="1"/>
                  </a:moveTo>
                  <a:cubicBezTo>
                    <a:pt x="229" y="1"/>
                    <a:pt x="176" y="19"/>
                    <a:pt x="134" y="61"/>
                  </a:cubicBezTo>
                  <a:cubicBezTo>
                    <a:pt x="34" y="128"/>
                    <a:pt x="0" y="295"/>
                    <a:pt x="100" y="395"/>
                  </a:cubicBezTo>
                  <a:cubicBezTo>
                    <a:pt x="147" y="479"/>
                    <a:pt x="215" y="513"/>
                    <a:pt x="283" y="513"/>
                  </a:cubicBezTo>
                  <a:cubicBezTo>
                    <a:pt x="458" y="513"/>
                    <a:pt x="635" y="287"/>
                    <a:pt x="467" y="94"/>
                  </a:cubicBezTo>
                  <a:cubicBezTo>
                    <a:pt x="428" y="36"/>
                    <a:pt x="356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3" name="Google Shape;15223;p35"/>
            <p:cNvSpPr/>
            <p:nvPr/>
          </p:nvSpPr>
          <p:spPr>
            <a:xfrm>
              <a:off x="5583600" y="3375725"/>
              <a:ext cx="16100" cy="125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80" y="1"/>
                  </a:moveTo>
                  <a:cubicBezTo>
                    <a:pt x="332" y="1"/>
                    <a:pt x="285" y="17"/>
                    <a:pt x="243" y="44"/>
                  </a:cubicBezTo>
                  <a:cubicBezTo>
                    <a:pt x="1" y="206"/>
                    <a:pt x="151" y="499"/>
                    <a:pt x="358" y="499"/>
                  </a:cubicBezTo>
                  <a:cubicBezTo>
                    <a:pt x="407" y="499"/>
                    <a:pt x="459" y="483"/>
                    <a:pt x="510" y="445"/>
                  </a:cubicBezTo>
                  <a:cubicBezTo>
                    <a:pt x="610" y="345"/>
                    <a:pt x="644" y="211"/>
                    <a:pt x="577" y="111"/>
                  </a:cubicBezTo>
                  <a:cubicBezTo>
                    <a:pt x="518" y="33"/>
                    <a:pt x="448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4" name="Google Shape;15224;p35"/>
            <p:cNvSpPr/>
            <p:nvPr/>
          </p:nvSpPr>
          <p:spPr>
            <a:xfrm>
              <a:off x="5760625" y="3895200"/>
              <a:ext cx="13975" cy="12450"/>
            </a:xfrm>
            <a:custGeom>
              <a:avLst/>
              <a:gdLst/>
              <a:ahLst/>
              <a:cxnLst/>
              <a:rect l="l" t="t" r="r" b="b"/>
              <a:pathLst>
                <a:path w="559" h="498" extrusionOk="0">
                  <a:moveTo>
                    <a:pt x="279" y="1"/>
                  </a:moveTo>
                  <a:cubicBezTo>
                    <a:pt x="254" y="1"/>
                    <a:pt x="228" y="5"/>
                    <a:pt x="201" y="14"/>
                  </a:cubicBezTo>
                  <a:cubicBezTo>
                    <a:pt x="67" y="80"/>
                    <a:pt x="1" y="214"/>
                    <a:pt x="34" y="347"/>
                  </a:cubicBezTo>
                  <a:cubicBezTo>
                    <a:pt x="67" y="447"/>
                    <a:pt x="159" y="497"/>
                    <a:pt x="255" y="497"/>
                  </a:cubicBezTo>
                  <a:cubicBezTo>
                    <a:pt x="351" y="497"/>
                    <a:pt x="451" y="447"/>
                    <a:pt x="501" y="347"/>
                  </a:cubicBezTo>
                  <a:cubicBezTo>
                    <a:pt x="559" y="174"/>
                    <a:pt x="441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5" name="Google Shape;15225;p35"/>
            <p:cNvSpPr/>
            <p:nvPr/>
          </p:nvSpPr>
          <p:spPr>
            <a:xfrm>
              <a:off x="6544050" y="3766600"/>
              <a:ext cx="14375" cy="8200"/>
            </a:xfrm>
            <a:custGeom>
              <a:avLst/>
              <a:gdLst/>
              <a:ahLst/>
              <a:cxnLst/>
              <a:rect l="l" t="t" r="r" b="b"/>
              <a:pathLst>
                <a:path w="575" h="328" extrusionOk="0">
                  <a:moveTo>
                    <a:pt x="110" y="0"/>
                  </a:moveTo>
                  <a:cubicBezTo>
                    <a:pt x="45" y="0"/>
                    <a:pt x="1" y="42"/>
                    <a:pt x="19" y="154"/>
                  </a:cubicBezTo>
                  <a:cubicBezTo>
                    <a:pt x="48" y="241"/>
                    <a:pt x="127" y="327"/>
                    <a:pt x="234" y="327"/>
                  </a:cubicBezTo>
                  <a:cubicBezTo>
                    <a:pt x="251" y="327"/>
                    <a:pt x="268" y="325"/>
                    <a:pt x="286" y="321"/>
                  </a:cubicBezTo>
                  <a:cubicBezTo>
                    <a:pt x="574" y="273"/>
                    <a:pt x="275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6" name="Google Shape;15226;p35"/>
            <p:cNvSpPr/>
            <p:nvPr/>
          </p:nvSpPr>
          <p:spPr>
            <a:xfrm>
              <a:off x="6748975" y="3073875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202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177"/>
                    <a:pt x="395" y="43"/>
                    <a:pt x="262" y="10"/>
                  </a:cubicBezTo>
                  <a:cubicBezTo>
                    <a:pt x="239" y="4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7" name="Google Shape;15227;p35"/>
            <p:cNvSpPr/>
            <p:nvPr/>
          </p:nvSpPr>
          <p:spPr>
            <a:xfrm>
              <a:off x="6283300" y="2373350"/>
              <a:ext cx="17100" cy="12225"/>
            </a:xfrm>
            <a:custGeom>
              <a:avLst/>
              <a:gdLst/>
              <a:ahLst/>
              <a:cxnLst/>
              <a:rect l="l" t="t" r="r" b="b"/>
              <a:pathLst>
                <a:path w="684" h="489" extrusionOk="0">
                  <a:moveTo>
                    <a:pt x="350" y="0"/>
                  </a:moveTo>
                  <a:cubicBezTo>
                    <a:pt x="176" y="0"/>
                    <a:pt x="0" y="189"/>
                    <a:pt x="142" y="378"/>
                  </a:cubicBezTo>
                  <a:cubicBezTo>
                    <a:pt x="191" y="456"/>
                    <a:pt x="263" y="488"/>
                    <a:pt x="335" y="488"/>
                  </a:cubicBezTo>
                  <a:cubicBezTo>
                    <a:pt x="508" y="488"/>
                    <a:pt x="684" y="300"/>
                    <a:pt x="542" y="111"/>
                  </a:cubicBezTo>
                  <a:cubicBezTo>
                    <a:pt x="493" y="33"/>
                    <a:pt x="422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8" name="Google Shape;15228;p35"/>
            <p:cNvSpPr/>
            <p:nvPr/>
          </p:nvSpPr>
          <p:spPr>
            <a:xfrm>
              <a:off x="5384525" y="2532675"/>
              <a:ext cx="12525" cy="12075"/>
            </a:xfrm>
            <a:custGeom>
              <a:avLst/>
              <a:gdLst/>
              <a:ahLst/>
              <a:cxnLst/>
              <a:rect l="l" t="t" r="r" b="b"/>
              <a:pathLst>
                <a:path w="501" h="483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7" y="9"/>
                    <a:pt x="1" y="142"/>
                    <a:pt x="1" y="276"/>
                  </a:cubicBezTo>
                  <a:cubicBezTo>
                    <a:pt x="30" y="392"/>
                    <a:pt x="134" y="482"/>
                    <a:pt x="248" y="482"/>
                  </a:cubicBezTo>
                  <a:cubicBezTo>
                    <a:pt x="266" y="482"/>
                    <a:pt x="283" y="480"/>
                    <a:pt x="301" y="476"/>
                  </a:cubicBezTo>
                  <a:cubicBezTo>
                    <a:pt x="434" y="443"/>
                    <a:pt x="501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9" name="Google Shape;15229;p35"/>
            <p:cNvSpPr/>
            <p:nvPr/>
          </p:nvSpPr>
          <p:spPr>
            <a:xfrm>
              <a:off x="5870700" y="3356400"/>
              <a:ext cx="13900" cy="11950"/>
            </a:xfrm>
            <a:custGeom>
              <a:avLst/>
              <a:gdLst/>
              <a:ahLst/>
              <a:cxnLst/>
              <a:rect l="l" t="t" r="r" b="b"/>
              <a:pathLst>
                <a:path w="556" h="478" extrusionOk="0">
                  <a:moveTo>
                    <a:pt x="268" y="0"/>
                  </a:moveTo>
                  <a:cubicBezTo>
                    <a:pt x="176" y="0"/>
                    <a:pt x="84" y="50"/>
                    <a:pt x="34" y="150"/>
                  </a:cubicBezTo>
                  <a:cubicBezTo>
                    <a:pt x="1" y="284"/>
                    <a:pt x="68" y="417"/>
                    <a:pt x="168" y="451"/>
                  </a:cubicBezTo>
                  <a:cubicBezTo>
                    <a:pt x="204" y="469"/>
                    <a:pt x="241" y="477"/>
                    <a:pt x="276" y="477"/>
                  </a:cubicBezTo>
                  <a:cubicBezTo>
                    <a:pt x="432" y="477"/>
                    <a:pt x="556" y="314"/>
                    <a:pt x="501" y="150"/>
                  </a:cubicBezTo>
                  <a:cubicBezTo>
                    <a:pt x="451" y="50"/>
                    <a:pt x="359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0" name="Google Shape;15230;p35"/>
            <p:cNvSpPr/>
            <p:nvPr/>
          </p:nvSpPr>
          <p:spPr>
            <a:xfrm>
              <a:off x="6813875" y="3151575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55" y="1"/>
                  </a:moveTo>
                  <a:cubicBezTo>
                    <a:pt x="221" y="1"/>
                    <a:pt x="1" y="409"/>
                    <a:pt x="224" y="409"/>
                  </a:cubicBezTo>
                  <a:cubicBezTo>
                    <a:pt x="237" y="409"/>
                    <a:pt x="251" y="407"/>
                    <a:pt x="268" y="404"/>
                  </a:cubicBezTo>
                  <a:cubicBezTo>
                    <a:pt x="401" y="371"/>
                    <a:pt x="468" y="238"/>
                    <a:pt x="434" y="104"/>
                  </a:cubicBezTo>
                  <a:cubicBezTo>
                    <a:pt x="421" y="30"/>
                    <a:pt x="391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1" name="Google Shape;15231;p35"/>
            <p:cNvSpPr/>
            <p:nvPr/>
          </p:nvSpPr>
          <p:spPr>
            <a:xfrm>
              <a:off x="6853625" y="26549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471" y="0"/>
                  </a:moveTo>
                  <a:cubicBezTo>
                    <a:pt x="316" y="0"/>
                    <a:pt x="1" y="332"/>
                    <a:pt x="279" y="357"/>
                  </a:cubicBezTo>
                  <a:cubicBezTo>
                    <a:pt x="412" y="357"/>
                    <a:pt x="546" y="257"/>
                    <a:pt x="546" y="124"/>
                  </a:cubicBezTo>
                  <a:cubicBezTo>
                    <a:pt x="554" y="34"/>
                    <a:pt x="5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2" name="Google Shape;15232;p35"/>
            <p:cNvSpPr/>
            <p:nvPr/>
          </p:nvSpPr>
          <p:spPr>
            <a:xfrm>
              <a:off x="6452375" y="2406800"/>
              <a:ext cx="17725" cy="11975"/>
            </a:xfrm>
            <a:custGeom>
              <a:avLst/>
              <a:gdLst/>
              <a:ahLst/>
              <a:cxnLst/>
              <a:rect l="l" t="t" r="r" b="b"/>
              <a:pathLst>
                <a:path w="709" h="479" extrusionOk="0">
                  <a:moveTo>
                    <a:pt x="353" y="1"/>
                  </a:moveTo>
                  <a:cubicBezTo>
                    <a:pt x="144" y="1"/>
                    <a:pt x="0" y="302"/>
                    <a:pt x="251" y="441"/>
                  </a:cubicBezTo>
                  <a:cubicBezTo>
                    <a:pt x="293" y="467"/>
                    <a:pt x="334" y="478"/>
                    <a:pt x="372" y="478"/>
                  </a:cubicBezTo>
                  <a:cubicBezTo>
                    <a:pt x="579" y="478"/>
                    <a:pt x="709" y="153"/>
                    <a:pt x="484" y="40"/>
                  </a:cubicBezTo>
                  <a:cubicBezTo>
                    <a:pt x="440" y="13"/>
                    <a:pt x="395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3" name="Google Shape;15233;p35"/>
            <p:cNvSpPr/>
            <p:nvPr/>
          </p:nvSpPr>
          <p:spPr>
            <a:xfrm>
              <a:off x="5277775" y="2962400"/>
              <a:ext cx="14975" cy="11950"/>
            </a:xfrm>
            <a:custGeom>
              <a:avLst/>
              <a:gdLst/>
              <a:ahLst/>
              <a:cxnLst/>
              <a:rect l="l" t="t" r="r" b="b"/>
              <a:pathLst>
                <a:path w="599" h="478" extrusionOk="0">
                  <a:moveTo>
                    <a:pt x="250" y="0"/>
                  </a:moveTo>
                  <a:cubicBezTo>
                    <a:pt x="222" y="0"/>
                    <a:pt x="194" y="10"/>
                    <a:pt x="168" y="32"/>
                  </a:cubicBezTo>
                  <a:cubicBezTo>
                    <a:pt x="34" y="99"/>
                    <a:pt x="1" y="232"/>
                    <a:pt x="34" y="333"/>
                  </a:cubicBezTo>
                  <a:cubicBezTo>
                    <a:pt x="85" y="434"/>
                    <a:pt x="175" y="478"/>
                    <a:pt x="274" y="478"/>
                  </a:cubicBezTo>
                  <a:cubicBezTo>
                    <a:pt x="305" y="478"/>
                    <a:pt x="336" y="474"/>
                    <a:pt x="368" y="466"/>
                  </a:cubicBezTo>
                  <a:cubicBezTo>
                    <a:pt x="599" y="408"/>
                    <a:pt x="430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4" name="Google Shape;15234;p35"/>
            <p:cNvSpPr/>
            <p:nvPr/>
          </p:nvSpPr>
          <p:spPr>
            <a:xfrm>
              <a:off x="5272775" y="3564450"/>
              <a:ext cx="12550" cy="11700"/>
            </a:xfrm>
            <a:custGeom>
              <a:avLst/>
              <a:gdLst/>
              <a:ahLst/>
              <a:cxnLst/>
              <a:rect l="l" t="t" r="r" b="b"/>
              <a:pathLst>
                <a:path w="502" h="468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468"/>
                    <a:pt x="234" y="468"/>
                  </a:cubicBezTo>
                  <a:cubicBezTo>
                    <a:pt x="368" y="468"/>
                    <a:pt x="501" y="368"/>
                    <a:pt x="501" y="234"/>
                  </a:cubicBezTo>
                  <a:cubicBezTo>
                    <a:pt x="501" y="101"/>
                    <a:pt x="368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5" name="Google Shape;15235;p35"/>
            <p:cNvSpPr/>
            <p:nvPr/>
          </p:nvSpPr>
          <p:spPr>
            <a:xfrm>
              <a:off x="6536250" y="3854150"/>
              <a:ext cx="14000" cy="8200"/>
            </a:xfrm>
            <a:custGeom>
              <a:avLst/>
              <a:gdLst/>
              <a:ahLst/>
              <a:cxnLst/>
              <a:rect l="l" t="t" r="r" b="b"/>
              <a:pathLst>
                <a:path w="560" h="328" extrusionOk="0">
                  <a:moveTo>
                    <a:pt x="462" y="1"/>
                  </a:moveTo>
                  <a:cubicBezTo>
                    <a:pt x="307" y="1"/>
                    <a:pt x="1" y="273"/>
                    <a:pt x="265" y="321"/>
                  </a:cubicBezTo>
                  <a:cubicBezTo>
                    <a:pt x="283" y="326"/>
                    <a:pt x="300" y="328"/>
                    <a:pt x="318" y="328"/>
                  </a:cubicBezTo>
                  <a:cubicBezTo>
                    <a:pt x="431" y="328"/>
                    <a:pt x="532" y="241"/>
                    <a:pt x="532" y="155"/>
                  </a:cubicBezTo>
                  <a:cubicBezTo>
                    <a:pt x="560" y="42"/>
                    <a:pt x="522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6" name="Google Shape;15236;p35"/>
            <p:cNvSpPr/>
            <p:nvPr/>
          </p:nvSpPr>
          <p:spPr>
            <a:xfrm>
              <a:off x="6898950" y="3558200"/>
              <a:ext cx="13850" cy="12450"/>
            </a:xfrm>
            <a:custGeom>
              <a:avLst/>
              <a:gdLst/>
              <a:ahLst/>
              <a:cxnLst/>
              <a:rect l="l" t="t" r="r" b="b"/>
              <a:pathLst>
                <a:path w="554" h="498" extrusionOk="0">
                  <a:moveTo>
                    <a:pt x="250" y="1"/>
                  </a:moveTo>
                  <a:cubicBezTo>
                    <a:pt x="159" y="1"/>
                    <a:pt x="67" y="51"/>
                    <a:pt x="34" y="151"/>
                  </a:cubicBezTo>
                  <a:cubicBezTo>
                    <a:pt x="0" y="284"/>
                    <a:pt x="67" y="418"/>
                    <a:pt x="167" y="484"/>
                  </a:cubicBezTo>
                  <a:cubicBezTo>
                    <a:pt x="194" y="493"/>
                    <a:pt x="221" y="497"/>
                    <a:pt x="247" y="497"/>
                  </a:cubicBezTo>
                  <a:cubicBezTo>
                    <a:pt x="415" y="497"/>
                    <a:pt x="554" y="324"/>
                    <a:pt x="467" y="151"/>
                  </a:cubicBezTo>
                  <a:cubicBezTo>
                    <a:pt x="434" y="51"/>
                    <a:pt x="342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7" name="Google Shape;15237;p35"/>
            <p:cNvSpPr/>
            <p:nvPr/>
          </p:nvSpPr>
          <p:spPr>
            <a:xfrm>
              <a:off x="6953000" y="3455625"/>
              <a:ext cx="15175" cy="12125"/>
            </a:xfrm>
            <a:custGeom>
              <a:avLst/>
              <a:gdLst/>
              <a:ahLst/>
              <a:cxnLst/>
              <a:rect l="l" t="t" r="r" b="b"/>
              <a:pathLst>
                <a:path w="607" h="485" extrusionOk="0">
                  <a:moveTo>
                    <a:pt x="350" y="0"/>
                  </a:moveTo>
                  <a:cubicBezTo>
                    <a:pt x="132" y="0"/>
                    <a:pt x="0" y="304"/>
                    <a:pt x="207" y="451"/>
                  </a:cubicBezTo>
                  <a:cubicBezTo>
                    <a:pt x="251" y="473"/>
                    <a:pt x="295" y="484"/>
                    <a:pt x="337" y="484"/>
                  </a:cubicBezTo>
                  <a:cubicBezTo>
                    <a:pt x="421" y="484"/>
                    <a:pt x="496" y="440"/>
                    <a:pt x="540" y="351"/>
                  </a:cubicBezTo>
                  <a:cubicBezTo>
                    <a:pt x="607" y="251"/>
                    <a:pt x="573" y="84"/>
                    <a:pt x="440" y="17"/>
                  </a:cubicBezTo>
                  <a:cubicBezTo>
                    <a:pt x="409" y="6"/>
                    <a:pt x="379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8" name="Google Shape;15238;p35"/>
            <p:cNvSpPr/>
            <p:nvPr/>
          </p:nvSpPr>
          <p:spPr>
            <a:xfrm>
              <a:off x="6989850" y="3365950"/>
              <a:ext cx="13350" cy="11725"/>
            </a:xfrm>
            <a:custGeom>
              <a:avLst/>
              <a:gdLst/>
              <a:ahLst/>
              <a:cxnLst/>
              <a:rect l="l" t="t" r="r" b="b"/>
              <a:pathLst>
                <a:path w="534" h="469" extrusionOk="0">
                  <a:moveTo>
                    <a:pt x="244" y="0"/>
                  </a:moveTo>
                  <a:cubicBezTo>
                    <a:pt x="166" y="0"/>
                    <a:pt x="88" y="37"/>
                    <a:pt x="67" y="102"/>
                  </a:cubicBezTo>
                  <a:cubicBezTo>
                    <a:pt x="0" y="235"/>
                    <a:pt x="33" y="369"/>
                    <a:pt x="167" y="435"/>
                  </a:cubicBezTo>
                  <a:cubicBezTo>
                    <a:pt x="200" y="458"/>
                    <a:pt x="237" y="469"/>
                    <a:pt x="274" y="469"/>
                  </a:cubicBezTo>
                  <a:cubicBezTo>
                    <a:pt x="348" y="469"/>
                    <a:pt x="423" y="424"/>
                    <a:pt x="467" y="335"/>
                  </a:cubicBezTo>
                  <a:cubicBezTo>
                    <a:pt x="534" y="235"/>
                    <a:pt x="500" y="69"/>
                    <a:pt x="367" y="35"/>
                  </a:cubicBezTo>
                  <a:cubicBezTo>
                    <a:pt x="332" y="12"/>
                    <a:pt x="288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9" name="Google Shape;15239;p35"/>
            <p:cNvSpPr/>
            <p:nvPr/>
          </p:nvSpPr>
          <p:spPr>
            <a:xfrm>
              <a:off x="6923125" y="3484375"/>
              <a:ext cx="14200" cy="11750"/>
            </a:xfrm>
            <a:custGeom>
              <a:avLst/>
              <a:gdLst/>
              <a:ahLst/>
              <a:cxnLst/>
              <a:rect l="l" t="t" r="r" b="b"/>
              <a:pathLst>
                <a:path w="568" h="470" extrusionOk="0">
                  <a:moveTo>
                    <a:pt x="295" y="0"/>
                  </a:moveTo>
                  <a:cubicBezTo>
                    <a:pt x="215" y="0"/>
                    <a:pt x="144" y="37"/>
                    <a:pt x="101" y="102"/>
                  </a:cubicBezTo>
                  <a:cubicBezTo>
                    <a:pt x="1" y="235"/>
                    <a:pt x="34" y="368"/>
                    <a:pt x="167" y="435"/>
                  </a:cubicBezTo>
                  <a:cubicBezTo>
                    <a:pt x="203" y="459"/>
                    <a:pt x="247" y="470"/>
                    <a:pt x="291" y="470"/>
                  </a:cubicBezTo>
                  <a:cubicBezTo>
                    <a:pt x="373" y="470"/>
                    <a:pt x="458" y="433"/>
                    <a:pt x="501" y="368"/>
                  </a:cubicBezTo>
                  <a:cubicBezTo>
                    <a:pt x="568" y="268"/>
                    <a:pt x="534" y="102"/>
                    <a:pt x="434" y="35"/>
                  </a:cubicBezTo>
                  <a:cubicBezTo>
                    <a:pt x="387" y="11"/>
                    <a:pt x="340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0" name="Google Shape;15240;p35"/>
            <p:cNvSpPr/>
            <p:nvPr/>
          </p:nvSpPr>
          <p:spPr>
            <a:xfrm>
              <a:off x="6928975" y="3460975"/>
              <a:ext cx="15650" cy="12100"/>
            </a:xfrm>
            <a:custGeom>
              <a:avLst/>
              <a:gdLst/>
              <a:ahLst/>
              <a:cxnLst/>
              <a:rect l="l" t="t" r="r" b="b"/>
              <a:pathLst>
                <a:path w="626" h="484" extrusionOk="0">
                  <a:moveTo>
                    <a:pt x="311" y="0"/>
                  </a:moveTo>
                  <a:cubicBezTo>
                    <a:pt x="297" y="0"/>
                    <a:pt x="282" y="1"/>
                    <a:pt x="267" y="4"/>
                  </a:cubicBezTo>
                  <a:cubicBezTo>
                    <a:pt x="67" y="37"/>
                    <a:pt x="0" y="304"/>
                    <a:pt x="167" y="437"/>
                  </a:cubicBezTo>
                  <a:cubicBezTo>
                    <a:pt x="212" y="467"/>
                    <a:pt x="270" y="484"/>
                    <a:pt x="327" y="484"/>
                  </a:cubicBezTo>
                  <a:cubicBezTo>
                    <a:pt x="397" y="484"/>
                    <a:pt x="464" y="459"/>
                    <a:pt x="500" y="404"/>
                  </a:cubicBezTo>
                  <a:cubicBezTo>
                    <a:pt x="625" y="217"/>
                    <a:pt x="517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1" name="Google Shape;15241;p35"/>
            <p:cNvSpPr/>
            <p:nvPr/>
          </p:nvSpPr>
          <p:spPr>
            <a:xfrm>
              <a:off x="7024875" y="3300275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90" y="0"/>
                  </a:moveTo>
                  <a:cubicBezTo>
                    <a:pt x="198" y="0"/>
                    <a:pt x="115" y="55"/>
                    <a:pt x="67" y="127"/>
                  </a:cubicBezTo>
                  <a:cubicBezTo>
                    <a:pt x="0" y="260"/>
                    <a:pt x="33" y="394"/>
                    <a:pt x="167" y="461"/>
                  </a:cubicBezTo>
                  <a:cubicBezTo>
                    <a:pt x="200" y="483"/>
                    <a:pt x="241" y="494"/>
                    <a:pt x="283" y="494"/>
                  </a:cubicBezTo>
                  <a:cubicBezTo>
                    <a:pt x="367" y="494"/>
                    <a:pt x="456" y="449"/>
                    <a:pt x="500" y="361"/>
                  </a:cubicBezTo>
                  <a:cubicBezTo>
                    <a:pt x="567" y="260"/>
                    <a:pt x="500" y="94"/>
                    <a:pt x="400" y="27"/>
                  </a:cubicBezTo>
                  <a:cubicBezTo>
                    <a:pt x="363" y="8"/>
                    <a:pt x="326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2" name="Google Shape;15242;p35"/>
            <p:cNvSpPr/>
            <p:nvPr/>
          </p:nvSpPr>
          <p:spPr>
            <a:xfrm>
              <a:off x="7021525" y="3386675"/>
              <a:ext cx="14775" cy="11900"/>
            </a:xfrm>
            <a:custGeom>
              <a:avLst/>
              <a:gdLst/>
              <a:ahLst/>
              <a:cxnLst/>
              <a:rect l="l" t="t" r="r" b="b"/>
              <a:pathLst>
                <a:path w="591" h="476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474"/>
                  </a:cubicBezTo>
                  <a:cubicBezTo>
                    <a:pt x="245" y="475"/>
                    <a:pt x="255" y="475"/>
                    <a:pt x="264" y="475"/>
                  </a:cubicBezTo>
                  <a:cubicBezTo>
                    <a:pt x="539" y="475"/>
                    <a:pt x="591" y="39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3" name="Google Shape;15243;p35"/>
            <p:cNvSpPr/>
            <p:nvPr/>
          </p:nvSpPr>
          <p:spPr>
            <a:xfrm>
              <a:off x="7034725" y="3437350"/>
              <a:ext cx="14150" cy="11925"/>
            </a:xfrm>
            <a:custGeom>
              <a:avLst/>
              <a:gdLst/>
              <a:ahLst/>
              <a:cxnLst/>
              <a:rect l="l" t="t" r="r" b="b"/>
              <a:pathLst>
                <a:path w="566" h="477" extrusionOk="0">
                  <a:moveTo>
                    <a:pt x="281" y="0"/>
                  </a:moveTo>
                  <a:cubicBezTo>
                    <a:pt x="142" y="0"/>
                    <a:pt x="1" y="107"/>
                    <a:pt x="40" y="281"/>
                  </a:cubicBezTo>
                  <a:cubicBezTo>
                    <a:pt x="67" y="419"/>
                    <a:pt x="168" y="477"/>
                    <a:pt x="270" y="477"/>
                  </a:cubicBezTo>
                  <a:cubicBezTo>
                    <a:pt x="417" y="477"/>
                    <a:pt x="566" y="358"/>
                    <a:pt x="507" y="181"/>
                  </a:cubicBezTo>
                  <a:cubicBezTo>
                    <a:pt x="479" y="56"/>
                    <a:pt x="381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4" name="Google Shape;15244;p35"/>
            <p:cNvSpPr/>
            <p:nvPr/>
          </p:nvSpPr>
          <p:spPr>
            <a:xfrm>
              <a:off x="7119925" y="3309850"/>
              <a:ext cx="14200" cy="12000"/>
            </a:xfrm>
            <a:custGeom>
              <a:avLst/>
              <a:gdLst/>
              <a:ahLst/>
              <a:cxnLst/>
              <a:rect l="l" t="t" r="r" b="b"/>
              <a:pathLst>
                <a:path w="568" h="480" extrusionOk="0">
                  <a:moveTo>
                    <a:pt x="273" y="0"/>
                  </a:moveTo>
                  <a:cubicBezTo>
                    <a:pt x="202" y="0"/>
                    <a:pt x="140" y="33"/>
                    <a:pt x="101" y="111"/>
                  </a:cubicBezTo>
                  <a:cubicBezTo>
                    <a:pt x="1" y="211"/>
                    <a:pt x="34" y="344"/>
                    <a:pt x="134" y="445"/>
                  </a:cubicBezTo>
                  <a:cubicBezTo>
                    <a:pt x="182" y="468"/>
                    <a:pt x="229" y="479"/>
                    <a:pt x="273" y="479"/>
                  </a:cubicBezTo>
                  <a:cubicBezTo>
                    <a:pt x="354" y="479"/>
                    <a:pt x="425" y="442"/>
                    <a:pt x="468" y="378"/>
                  </a:cubicBezTo>
                  <a:cubicBezTo>
                    <a:pt x="568" y="278"/>
                    <a:pt x="535" y="111"/>
                    <a:pt x="434" y="44"/>
                  </a:cubicBezTo>
                  <a:cubicBezTo>
                    <a:pt x="379" y="17"/>
                    <a:pt x="324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5" name="Google Shape;15245;p35"/>
            <p:cNvSpPr/>
            <p:nvPr/>
          </p:nvSpPr>
          <p:spPr>
            <a:xfrm>
              <a:off x="7138375" y="3372225"/>
              <a:ext cx="14700" cy="8175"/>
            </a:xfrm>
            <a:custGeom>
              <a:avLst/>
              <a:gdLst/>
              <a:ahLst/>
              <a:cxnLst/>
              <a:rect l="l" t="t" r="r" b="b"/>
              <a:pathLst>
                <a:path w="588" h="327" extrusionOk="0">
                  <a:moveTo>
                    <a:pt x="120" y="0"/>
                  </a:moveTo>
                  <a:cubicBezTo>
                    <a:pt x="48" y="0"/>
                    <a:pt x="0" y="41"/>
                    <a:pt x="30" y="151"/>
                  </a:cubicBezTo>
                  <a:cubicBezTo>
                    <a:pt x="85" y="262"/>
                    <a:pt x="186" y="326"/>
                    <a:pt x="276" y="326"/>
                  </a:cubicBezTo>
                  <a:cubicBezTo>
                    <a:pt x="295" y="326"/>
                    <a:pt x="313" y="324"/>
                    <a:pt x="330" y="318"/>
                  </a:cubicBezTo>
                  <a:cubicBezTo>
                    <a:pt x="587" y="224"/>
                    <a:pt x="288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6" name="Google Shape;15246;p35"/>
            <p:cNvSpPr/>
            <p:nvPr/>
          </p:nvSpPr>
          <p:spPr>
            <a:xfrm>
              <a:off x="7132775" y="3151000"/>
              <a:ext cx="14700" cy="12750"/>
            </a:xfrm>
            <a:custGeom>
              <a:avLst/>
              <a:gdLst/>
              <a:ahLst/>
              <a:cxnLst/>
              <a:rect l="l" t="t" r="r" b="b"/>
              <a:pathLst>
                <a:path w="588" h="510" extrusionOk="0">
                  <a:moveTo>
                    <a:pt x="302" y="1"/>
                  </a:moveTo>
                  <a:cubicBezTo>
                    <a:pt x="221" y="1"/>
                    <a:pt x="136" y="63"/>
                    <a:pt x="87" y="160"/>
                  </a:cubicBezTo>
                  <a:cubicBezTo>
                    <a:pt x="0" y="356"/>
                    <a:pt x="154" y="509"/>
                    <a:pt x="309" y="509"/>
                  </a:cubicBezTo>
                  <a:cubicBezTo>
                    <a:pt x="391" y="509"/>
                    <a:pt x="474" y="465"/>
                    <a:pt x="521" y="361"/>
                  </a:cubicBezTo>
                  <a:cubicBezTo>
                    <a:pt x="588" y="227"/>
                    <a:pt x="521" y="94"/>
                    <a:pt x="387" y="27"/>
                  </a:cubicBezTo>
                  <a:cubicBezTo>
                    <a:pt x="361" y="9"/>
                    <a:pt x="331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7" name="Google Shape;15247;p35"/>
            <p:cNvSpPr/>
            <p:nvPr/>
          </p:nvSpPr>
          <p:spPr>
            <a:xfrm>
              <a:off x="7222725" y="3047900"/>
              <a:ext cx="13150" cy="12500"/>
            </a:xfrm>
            <a:custGeom>
              <a:avLst/>
              <a:gdLst/>
              <a:ahLst/>
              <a:cxnLst/>
              <a:rect l="l" t="t" r="r" b="b"/>
              <a:pathLst>
                <a:path w="526" h="500" extrusionOk="0">
                  <a:moveTo>
                    <a:pt x="288" y="0"/>
                  </a:moveTo>
                  <a:cubicBezTo>
                    <a:pt x="144" y="0"/>
                    <a:pt x="0" y="131"/>
                    <a:pt x="25" y="282"/>
                  </a:cubicBezTo>
                  <a:cubicBezTo>
                    <a:pt x="47" y="411"/>
                    <a:pt x="167" y="499"/>
                    <a:pt x="285" y="499"/>
                  </a:cubicBezTo>
                  <a:cubicBezTo>
                    <a:pt x="349" y="499"/>
                    <a:pt x="412" y="474"/>
                    <a:pt x="459" y="415"/>
                  </a:cubicBezTo>
                  <a:cubicBezTo>
                    <a:pt x="525" y="282"/>
                    <a:pt x="525" y="148"/>
                    <a:pt x="425" y="48"/>
                  </a:cubicBezTo>
                  <a:cubicBezTo>
                    <a:pt x="384" y="15"/>
                    <a:pt x="336" y="0"/>
                    <a:pt x="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8" name="Google Shape;15248;p35"/>
            <p:cNvSpPr/>
            <p:nvPr/>
          </p:nvSpPr>
          <p:spPr>
            <a:xfrm>
              <a:off x="7119925" y="3180150"/>
              <a:ext cx="13800" cy="11925"/>
            </a:xfrm>
            <a:custGeom>
              <a:avLst/>
              <a:gdLst/>
              <a:ahLst/>
              <a:cxnLst/>
              <a:rect l="l" t="t" r="r" b="b"/>
              <a:pathLst>
                <a:path w="552" h="477" extrusionOk="0">
                  <a:moveTo>
                    <a:pt x="263" y="1"/>
                  </a:moveTo>
                  <a:cubicBezTo>
                    <a:pt x="192" y="1"/>
                    <a:pt x="120" y="30"/>
                    <a:pt x="68" y="95"/>
                  </a:cubicBezTo>
                  <a:cubicBezTo>
                    <a:pt x="1" y="229"/>
                    <a:pt x="34" y="362"/>
                    <a:pt x="134" y="429"/>
                  </a:cubicBezTo>
                  <a:cubicBezTo>
                    <a:pt x="176" y="462"/>
                    <a:pt x="224" y="477"/>
                    <a:pt x="271" y="477"/>
                  </a:cubicBezTo>
                  <a:cubicBezTo>
                    <a:pt x="414" y="477"/>
                    <a:pt x="551" y="345"/>
                    <a:pt x="501" y="195"/>
                  </a:cubicBezTo>
                  <a:cubicBezTo>
                    <a:pt x="481" y="73"/>
                    <a:pt x="373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9" name="Google Shape;15249;p35"/>
            <p:cNvSpPr/>
            <p:nvPr/>
          </p:nvSpPr>
          <p:spPr>
            <a:xfrm>
              <a:off x="7108175" y="3131475"/>
              <a:ext cx="15950" cy="12175"/>
            </a:xfrm>
            <a:custGeom>
              <a:avLst/>
              <a:gdLst/>
              <a:ahLst/>
              <a:cxnLst/>
              <a:rect l="l" t="t" r="r" b="b"/>
              <a:pathLst>
                <a:path w="638" h="487" extrusionOk="0">
                  <a:moveTo>
                    <a:pt x="390" y="1"/>
                  </a:moveTo>
                  <a:cubicBezTo>
                    <a:pt x="372" y="1"/>
                    <a:pt x="355" y="3"/>
                    <a:pt x="337" y="7"/>
                  </a:cubicBezTo>
                  <a:cubicBezTo>
                    <a:pt x="0" y="7"/>
                    <a:pt x="57" y="486"/>
                    <a:pt x="328" y="486"/>
                  </a:cubicBezTo>
                  <a:cubicBezTo>
                    <a:pt x="352" y="486"/>
                    <a:pt x="377" y="483"/>
                    <a:pt x="404" y="474"/>
                  </a:cubicBezTo>
                  <a:cubicBezTo>
                    <a:pt x="538" y="441"/>
                    <a:pt x="638" y="341"/>
                    <a:pt x="604" y="208"/>
                  </a:cubicBezTo>
                  <a:cubicBezTo>
                    <a:pt x="604" y="92"/>
                    <a:pt x="50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0" name="Google Shape;15250;p35"/>
            <p:cNvSpPr/>
            <p:nvPr/>
          </p:nvSpPr>
          <p:spPr>
            <a:xfrm>
              <a:off x="7112425" y="2972375"/>
              <a:ext cx="13375" cy="12525"/>
            </a:xfrm>
            <a:custGeom>
              <a:avLst/>
              <a:gdLst/>
              <a:ahLst/>
              <a:cxnLst/>
              <a:rect l="l" t="t" r="r" b="b"/>
              <a:pathLst>
                <a:path w="535" h="501" extrusionOk="0">
                  <a:moveTo>
                    <a:pt x="301" y="0"/>
                  </a:moveTo>
                  <a:cubicBezTo>
                    <a:pt x="1" y="34"/>
                    <a:pt x="1" y="467"/>
                    <a:pt x="301" y="501"/>
                  </a:cubicBezTo>
                  <a:cubicBezTo>
                    <a:pt x="434" y="501"/>
                    <a:pt x="534" y="401"/>
                    <a:pt x="534" y="267"/>
                  </a:cubicBezTo>
                  <a:cubicBezTo>
                    <a:pt x="534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1" name="Google Shape;15251;p35"/>
            <p:cNvSpPr/>
            <p:nvPr/>
          </p:nvSpPr>
          <p:spPr>
            <a:xfrm>
              <a:off x="7101125" y="3016350"/>
              <a:ext cx="14625" cy="7900"/>
            </a:xfrm>
            <a:custGeom>
              <a:avLst/>
              <a:gdLst/>
              <a:ahLst/>
              <a:cxnLst/>
              <a:rect l="l" t="t" r="r" b="b"/>
              <a:pathLst>
                <a:path w="585" h="316" extrusionOk="0">
                  <a:moveTo>
                    <a:pt x="251" y="1"/>
                  </a:moveTo>
                  <a:cubicBezTo>
                    <a:pt x="143" y="1"/>
                    <a:pt x="47" y="65"/>
                    <a:pt x="19" y="176"/>
                  </a:cubicBezTo>
                  <a:cubicBezTo>
                    <a:pt x="1" y="277"/>
                    <a:pt x="43" y="315"/>
                    <a:pt x="107" y="315"/>
                  </a:cubicBezTo>
                  <a:cubicBezTo>
                    <a:pt x="274" y="315"/>
                    <a:pt x="585" y="57"/>
                    <a:pt x="319" y="9"/>
                  </a:cubicBezTo>
                  <a:cubicBezTo>
                    <a:pt x="296" y="3"/>
                    <a:pt x="273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2" name="Google Shape;15252;p35"/>
            <p:cNvSpPr/>
            <p:nvPr/>
          </p:nvSpPr>
          <p:spPr>
            <a:xfrm>
              <a:off x="7072400" y="3147325"/>
              <a:ext cx="14775" cy="11925"/>
            </a:xfrm>
            <a:custGeom>
              <a:avLst/>
              <a:gdLst/>
              <a:ahLst/>
              <a:cxnLst/>
              <a:rect l="l" t="t" r="r" b="b"/>
              <a:pathLst>
                <a:path w="591" h="477" extrusionOk="0">
                  <a:moveTo>
                    <a:pt x="282" y="1"/>
                  </a:moveTo>
                  <a:cubicBezTo>
                    <a:pt x="167" y="1"/>
                    <a:pt x="63" y="91"/>
                    <a:pt x="34" y="207"/>
                  </a:cubicBezTo>
                  <a:cubicBezTo>
                    <a:pt x="0" y="341"/>
                    <a:pt x="101" y="441"/>
                    <a:pt x="234" y="474"/>
                  </a:cubicBezTo>
                  <a:cubicBezTo>
                    <a:pt x="246" y="476"/>
                    <a:pt x="257" y="476"/>
                    <a:pt x="269" y="476"/>
                  </a:cubicBezTo>
                  <a:cubicBezTo>
                    <a:pt x="539" y="476"/>
                    <a:pt x="590" y="103"/>
                    <a:pt x="334" y="7"/>
                  </a:cubicBezTo>
                  <a:cubicBezTo>
                    <a:pt x="316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3" name="Google Shape;15253;p35"/>
            <p:cNvSpPr/>
            <p:nvPr/>
          </p:nvSpPr>
          <p:spPr>
            <a:xfrm>
              <a:off x="7082375" y="2959850"/>
              <a:ext cx="12575" cy="12550"/>
            </a:xfrm>
            <a:custGeom>
              <a:avLst/>
              <a:gdLst/>
              <a:ahLst/>
              <a:cxnLst/>
              <a:rect l="l" t="t" r="r" b="b"/>
              <a:pathLst>
                <a:path w="503" h="502" extrusionOk="0">
                  <a:moveTo>
                    <a:pt x="269" y="1"/>
                  </a:moveTo>
                  <a:cubicBezTo>
                    <a:pt x="135" y="1"/>
                    <a:pt x="35" y="101"/>
                    <a:pt x="35" y="234"/>
                  </a:cubicBezTo>
                  <a:cubicBezTo>
                    <a:pt x="0" y="409"/>
                    <a:pt x="131" y="502"/>
                    <a:pt x="262" y="502"/>
                  </a:cubicBezTo>
                  <a:cubicBezTo>
                    <a:pt x="382" y="502"/>
                    <a:pt x="502" y="426"/>
                    <a:pt x="502" y="268"/>
                  </a:cubicBezTo>
                  <a:cubicBezTo>
                    <a:pt x="502" y="134"/>
                    <a:pt x="40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4" name="Google Shape;15254;p35"/>
            <p:cNvSpPr/>
            <p:nvPr/>
          </p:nvSpPr>
          <p:spPr>
            <a:xfrm>
              <a:off x="7109400" y="2871425"/>
              <a:ext cx="14725" cy="11950"/>
            </a:xfrm>
            <a:custGeom>
              <a:avLst/>
              <a:gdLst/>
              <a:ahLst/>
              <a:cxnLst/>
              <a:rect l="l" t="t" r="r" b="b"/>
              <a:pathLst>
                <a:path w="589" h="478" extrusionOk="0">
                  <a:moveTo>
                    <a:pt x="354" y="0"/>
                  </a:moveTo>
                  <a:cubicBezTo>
                    <a:pt x="81" y="0"/>
                    <a:pt x="0" y="373"/>
                    <a:pt x="288" y="469"/>
                  </a:cubicBezTo>
                  <a:cubicBezTo>
                    <a:pt x="306" y="475"/>
                    <a:pt x="324" y="478"/>
                    <a:pt x="342" y="478"/>
                  </a:cubicBezTo>
                  <a:cubicBezTo>
                    <a:pt x="431" y="478"/>
                    <a:pt x="528" y="413"/>
                    <a:pt x="555" y="302"/>
                  </a:cubicBezTo>
                  <a:cubicBezTo>
                    <a:pt x="589" y="169"/>
                    <a:pt x="522" y="35"/>
                    <a:pt x="388" y="2"/>
                  </a:cubicBezTo>
                  <a:cubicBezTo>
                    <a:pt x="377" y="1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5" name="Google Shape;15255;p35"/>
            <p:cNvSpPr/>
            <p:nvPr/>
          </p:nvSpPr>
          <p:spPr>
            <a:xfrm>
              <a:off x="7190275" y="2995425"/>
              <a:ext cx="14750" cy="12300"/>
            </a:xfrm>
            <a:custGeom>
              <a:avLst/>
              <a:gdLst/>
              <a:ahLst/>
              <a:cxnLst/>
              <a:rect l="l" t="t" r="r" b="b"/>
              <a:pathLst>
                <a:path w="590" h="492" extrusionOk="0">
                  <a:moveTo>
                    <a:pt x="308" y="1"/>
                  </a:moveTo>
                  <a:cubicBezTo>
                    <a:pt x="119" y="1"/>
                    <a:pt x="1" y="199"/>
                    <a:pt x="89" y="346"/>
                  </a:cubicBezTo>
                  <a:cubicBezTo>
                    <a:pt x="114" y="448"/>
                    <a:pt x="218" y="491"/>
                    <a:pt x="310" y="491"/>
                  </a:cubicBezTo>
                  <a:cubicBezTo>
                    <a:pt x="338" y="491"/>
                    <a:pt x="365" y="487"/>
                    <a:pt x="389" y="479"/>
                  </a:cubicBezTo>
                  <a:cubicBezTo>
                    <a:pt x="589" y="379"/>
                    <a:pt x="589" y="112"/>
                    <a:pt x="389" y="12"/>
                  </a:cubicBezTo>
                  <a:cubicBezTo>
                    <a:pt x="361" y="4"/>
                    <a:pt x="334" y="1"/>
                    <a:pt x="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6" name="Google Shape;15256;p35"/>
            <p:cNvSpPr/>
            <p:nvPr/>
          </p:nvSpPr>
          <p:spPr>
            <a:xfrm>
              <a:off x="7173300" y="3020700"/>
              <a:ext cx="13900" cy="12400"/>
            </a:xfrm>
            <a:custGeom>
              <a:avLst/>
              <a:gdLst/>
              <a:ahLst/>
              <a:cxnLst/>
              <a:rect l="l" t="t" r="r" b="b"/>
              <a:pathLst>
                <a:path w="556" h="496" extrusionOk="0">
                  <a:moveTo>
                    <a:pt x="275" y="1"/>
                  </a:moveTo>
                  <a:cubicBezTo>
                    <a:pt x="194" y="1"/>
                    <a:pt x="113" y="44"/>
                    <a:pt x="67" y="135"/>
                  </a:cubicBezTo>
                  <a:cubicBezTo>
                    <a:pt x="1" y="269"/>
                    <a:pt x="34" y="402"/>
                    <a:pt x="167" y="469"/>
                  </a:cubicBezTo>
                  <a:cubicBezTo>
                    <a:pt x="204" y="487"/>
                    <a:pt x="241" y="496"/>
                    <a:pt x="276" y="496"/>
                  </a:cubicBezTo>
                  <a:cubicBezTo>
                    <a:pt x="432" y="496"/>
                    <a:pt x="556" y="332"/>
                    <a:pt x="501" y="169"/>
                  </a:cubicBezTo>
                  <a:cubicBezTo>
                    <a:pt x="465" y="60"/>
                    <a:pt x="370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7" name="Google Shape;15257;p35"/>
            <p:cNvSpPr/>
            <p:nvPr/>
          </p:nvSpPr>
          <p:spPr>
            <a:xfrm>
              <a:off x="7144675" y="2866050"/>
              <a:ext cx="11975" cy="9825"/>
            </a:xfrm>
            <a:custGeom>
              <a:avLst/>
              <a:gdLst/>
              <a:ahLst/>
              <a:cxnLst/>
              <a:rect l="l" t="t" r="r" b="b"/>
              <a:pathLst>
                <a:path w="479" h="393" extrusionOk="0">
                  <a:moveTo>
                    <a:pt x="358" y="0"/>
                  </a:moveTo>
                  <a:cubicBezTo>
                    <a:pt x="220" y="0"/>
                    <a:pt x="0" y="393"/>
                    <a:pt x="214" y="393"/>
                  </a:cubicBezTo>
                  <a:cubicBezTo>
                    <a:pt x="232" y="393"/>
                    <a:pt x="253" y="390"/>
                    <a:pt x="278" y="384"/>
                  </a:cubicBezTo>
                  <a:cubicBezTo>
                    <a:pt x="378" y="350"/>
                    <a:pt x="479" y="250"/>
                    <a:pt x="445" y="117"/>
                  </a:cubicBezTo>
                  <a:cubicBezTo>
                    <a:pt x="431" y="33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8" name="Google Shape;15258;p35"/>
            <p:cNvSpPr/>
            <p:nvPr/>
          </p:nvSpPr>
          <p:spPr>
            <a:xfrm>
              <a:off x="7159875" y="2836900"/>
              <a:ext cx="10950" cy="10775"/>
            </a:xfrm>
            <a:custGeom>
              <a:avLst/>
              <a:gdLst/>
              <a:ahLst/>
              <a:cxnLst/>
              <a:rect l="l" t="t" r="r" b="b"/>
              <a:pathLst>
                <a:path w="438" h="431" extrusionOk="0">
                  <a:moveTo>
                    <a:pt x="197" y="0"/>
                  </a:moveTo>
                  <a:cubicBezTo>
                    <a:pt x="1" y="0"/>
                    <a:pt x="158" y="431"/>
                    <a:pt x="306" y="431"/>
                  </a:cubicBezTo>
                  <a:cubicBezTo>
                    <a:pt x="341" y="431"/>
                    <a:pt x="375" y="407"/>
                    <a:pt x="404" y="349"/>
                  </a:cubicBezTo>
                  <a:cubicBezTo>
                    <a:pt x="438" y="215"/>
                    <a:pt x="371" y="82"/>
                    <a:pt x="271" y="15"/>
                  </a:cubicBezTo>
                  <a:cubicBezTo>
                    <a:pt x="242" y="5"/>
                    <a:pt x="218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9" name="Google Shape;15259;p35"/>
            <p:cNvSpPr/>
            <p:nvPr/>
          </p:nvSpPr>
          <p:spPr>
            <a:xfrm>
              <a:off x="7162375" y="2978550"/>
              <a:ext cx="13075" cy="12050"/>
            </a:xfrm>
            <a:custGeom>
              <a:avLst/>
              <a:gdLst/>
              <a:ahLst/>
              <a:cxnLst/>
              <a:rect l="l" t="t" r="r" b="b"/>
              <a:pathLst>
                <a:path w="523" h="482" extrusionOk="0">
                  <a:moveTo>
                    <a:pt x="283" y="1"/>
                  </a:moveTo>
                  <a:cubicBezTo>
                    <a:pt x="145" y="1"/>
                    <a:pt x="1" y="104"/>
                    <a:pt x="37" y="287"/>
                  </a:cubicBezTo>
                  <a:cubicBezTo>
                    <a:pt x="52" y="421"/>
                    <a:pt x="153" y="481"/>
                    <a:pt x="257" y="481"/>
                  </a:cubicBezTo>
                  <a:cubicBezTo>
                    <a:pt x="387" y="481"/>
                    <a:pt x="523" y="387"/>
                    <a:pt x="504" y="220"/>
                  </a:cubicBezTo>
                  <a:cubicBezTo>
                    <a:pt x="504" y="70"/>
                    <a:pt x="396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0" name="Google Shape;15260;p35"/>
            <p:cNvSpPr/>
            <p:nvPr/>
          </p:nvSpPr>
          <p:spPr>
            <a:xfrm>
              <a:off x="7123125" y="2812725"/>
              <a:ext cx="14100" cy="12200"/>
            </a:xfrm>
            <a:custGeom>
              <a:avLst/>
              <a:gdLst/>
              <a:ahLst/>
              <a:cxnLst/>
              <a:rect l="l" t="t" r="r" b="b"/>
              <a:pathLst>
                <a:path w="564" h="488" extrusionOk="0">
                  <a:moveTo>
                    <a:pt x="281" y="1"/>
                  </a:moveTo>
                  <a:cubicBezTo>
                    <a:pt x="142" y="1"/>
                    <a:pt x="1" y="107"/>
                    <a:pt x="40" y="282"/>
                  </a:cubicBezTo>
                  <a:cubicBezTo>
                    <a:pt x="68" y="424"/>
                    <a:pt x="175" y="488"/>
                    <a:pt x="281" y="488"/>
                  </a:cubicBezTo>
                  <a:cubicBezTo>
                    <a:pt x="424" y="488"/>
                    <a:pt x="564" y="373"/>
                    <a:pt x="507" y="182"/>
                  </a:cubicBezTo>
                  <a:cubicBezTo>
                    <a:pt x="479" y="56"/>
                    <a:pt x="380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1" name="Google Shape;15261;p35"/>
            <p:cNvSpPr/>
            <p:nvPr/>
          </p:nvSpPr>
          <p:spPr>
            <a:xfrm>
              <a:off x="7121600" y="2678825"/>
              <a:ext cx="12525" cy="12525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34" y="0"/>
                  </a:moveTo>
                  <a:cubicBezTo>
                    <a:pt x="101" y="34"/>
                    <a:pt x="1" y="134"/>
                    <a:pt x="1" y="267"/>
                  </a:cubicBezTo>
                  <a:cubicBezTo>
                    <a:pt x="34" y="401"/>
                    <a:pt x="134" y="501"/>
                    <a:pt x="267" y="501"/>
                  </a:cubicBezTo>
                  <a:cubicBezTo>
                    <a:pt x="401" y="467"/>
                    <a:pt x="501" y="367"/>
                    <a:pt x="501" y="234"/>
                  </a:cubicBezTo>
                  <a:cubicBezTo>
                    <a:pt x="468" y="101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2" name="Google Shape;15262;p35"/>
            <p:cNvSpPr/>
            <p:nvPr/>
          </p:nvSpPr>
          <p:spPr>
            <a:xfrm>
              <a:off x="7113475" y="2652975"/>
              <a:ext cx="12325" cy="10250"/>
            </a:xfrm>
            <a:custGeom>
              <a:avLst/>
              <a:gdLst/>
              <a:ahLst/>
              <a:cxnLst/>
              <a:rect l="l" t="t" r="r" b="b"/>
              <a:pathLst>
                <a:path w="493" h="410" extrusionOk="0">
                  <a:moveTo>
                    <a:pt x="367" y="0"/>
                  </a:moveTo>
                  <a:cubicBezTo>
                    <a:pt x="220" y="0"/>
                    <a:pt x="1" y="410"/>
                    <a:pt x="200" y="410"/>
                  </a:cubicBezTo>
                  <a:cubicBezTo>
                    <a:pt x="216" y="410"/>
                    <a:pt x="236" y="407"/>
                    <a:pt x="259" y="401"/>
                  </a:cubicBezTo>
                  <a:cubicBezTo>
                    <a:pt x="392" y="367"/>
                    <a:pt x="492" y="234"/>
                    <a:pt x="459" y="100"/>
                  </a:cubicBezTo>
                  <a:cubicBezTo>
                    <a:pt x="439" y="29"/>
                    <a:pt x="406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3" name="Google Shape;15263;p35"/>
            <p:cNvSpPr/>
            <p:nvPr/>
          </p:nvSpPr>
          <p:spPr>
            <a:xfrm>
              <a:off x="7058525" y="2566275"/>
              <a:ext cx="9725" cy="10775"/>
            </a:xfrm>
            <a:custGeom>
              <a:avLst/>
              <a:gdLst/>
              <a:ahLst/>
              <a:cxnLst/>
              <a:rect l="l" t="t" r="r" b="b"/>
              <a:pathLst>
                <a:path w="389" h="431" extrusionOk="0">
                  <a:moveTo>
                    <a:pt x="231" y="0"/>
                  </a:moveTo>
                  <a:cubicBezTo>
                    <a:pt x="93" y="0"/>
                    <a:pt x="0" y="431"/>
                    <a:pt x="164" y="431"/>
                  </a:cubicBezTo>
                  <a:cubicBezTo>
                    <a:pt x="189" y="431"/>
                    <a:pt x="219" y="421"/>
                    <a:pt x="255" y="400"/>
                  </a:cubicBezTo>
                  <a:cubicBezTo>
                    <a:pt x="355" y="333"/>
                    <a:pt x="389" y="199"/>
                    <a:pt x="322" y="66"/>
                  </a:cubicBezTo>
                  <a:cubicBezTo>
                    <a:pt x="291" y="19"/>
                    <a:pt x="260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4" name="Google Shape;15264;p35"/>
            <p:cNvSpPr/>
            <p:nvPr/>
          </p:nvSpPr>
          <p:spPr>
            <a:xfrm>
              <a:off x="7048225" y="2686300"/>
              <a:ext cx="13150" cy="12575"/>
            </a:xfrm>
            <a:custGeom>
              <a:avLst/>
              <a:gdLst/>
              <a:ahLst/>
              <a:cxnLst/>
              <a:rect l="l" t="t" r="r" b="b"/>
              <a:pathLst>
                <a:path w="526" h="503" extrusionOk="0">
                  <a:moveTo>
                    <a:pt x="257" y="0"/>
                  </a:moveTo>
                  <a:cubicBezTo>
                    <a:pt x="250" y="0"/>
                    <a:pt x="242" y="1"/>
                    <a:pt x="234" y="2"/>
                  </a:cubicBezTo>
                  <a:cubicBezTo>
                    <a:pt x="100" y="35"/>
                    <a:pt x="0" y="135"/>
                    <a:pt x="0" y="269"/>
                  </a:cubicBezTo>
                  <a:cubicBezTo>
                    <a:pt x="0" y="402"/>
                    <a:pt x="100" y="502"/>
                    <a:pt x="267" y="502"/>
                  </a:cubicBezTo>
                  <a:cubicBezTo>
                    <a:pt x="526" y="502"/>
                    <a:pt x="502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5" name="Google Shape;15265;p35"/>
            <p:cNvSpPr/>
            <p:nvPr/>
          </p:nvSpPr>
          <p:spPr>
            <a:xfrm>
              <a:off x="7078650" y="2708700"/>
              <a:ext cx="16300" cy="12675"/>
            </a:xfrm>
            <a:custGeom>
              <a:avLst/>
              <a:gdLst/>
              <a:ahLst/>
              <a:cxnLst/>
              <a:rect l="l" t="t" r="r" b="b"/>
              <a:pathLst>
                <a:path w="652" h="507" extrusionOk="0">
                  <a:moveTo>
                    <a:pt x="385" y="0"/>
                  </a:moveTo>
                  <a:cubicBezTo>
                    <a:pt x="168" y="0"/>
                    <a:pt x="0" y="306"/>
                    <a:pt x="251" y="473"/>
                  </a:cubicBezTo>
                  <a:cubicBezTo>
                    <a:pt x="284" y="496"/>
                    <a:pt x="325" y="507"/>
                    <a:pt x="367" y="507"/>
                  </a:cubicBezTo>
                  <a:cubicBezTo>
                    <a:pt x="451" y="507"/>
                    <a:pt x="540" y="462"/>
                    <a:pt x="584" y="373"/>
                  </a:cubicBezTo>
                  <a:cubicBezTo>
                    <a:pt x="651" y="273"/>
                    <a:pt x="618" y="106"/>
                    <a:pt x="518" y="40"/>
                  </a:cubicBezTo>
                  <a:cubicBezTo>
                    <a:pt x="473" y="12"/>
                    <a:pt x="428" y="0"/>
                    <a:pt x="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6" name="Google Shape;15266;p35"/>
            <p:cNvSpPr/>
            <p:nvPr/>
          </p:nvSpPr>
          <p:spPr>
            <a:xfrm>
              <a:off x="7086800" y="2583725"/>
              <a:ext cx="13150" cy="11775"/>
            </a:xfrm>
            <a:custGeom>
              <a:avLst/>
              <a:gdLst/>
              <a:ahLst/>
              <a:cxnLst/>
              <a:rect l="l" t="t" r="r" b="b"/>
              <a:pathLst>
                <a:path w="526" h="471" extrusionOk="0">
                  <a:moveTo>
                    <a:pt x="265" y="0"/>
                  </a:moveTo>
                  <a:cubicBezTo>
                    <a:pt x="0" y="0"/>
                    <a:pt x="0" y="470"/>
                    <a:pt x="265" y="470"/>
                  </a:cubicBezTo>
                  <a:cubicBezTo>
                    <a:pt x="274" y="470"/>
                    <a:pt x="283" y="470"/>
                    <a:pt x="292" y="469"/>
                  </a:cubicBezTo>
                  <a:cubicBezTo>
                    <a:pt x="425" y="469"/>
                    <a:pt x="525" y="369"/>
                    <a:pt x="525" y="235"/>
                  </a:cubicBezTo>
                  <a:cubicBezTo>
                    <a:pt x="492" y="102"/>
                    <a:pt x="392" y="2"/>
                    <a:pt x="292" y="2"/>
                  </a:cubicBezTo>
                  <a:cubicBezTo>
                    <a:pt x="283" y="1"/>
                    <a:pt x="274" y="0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7" name="Google Shape;15267;p35"/>
            <p:cNvSpPr/>
            <p:nvPr/>
          </p:nvSpPr>
          <p:spPr>
            <a:xfrm>
              <a:off x="6933275" y="2550250"/>
              <a:ext cx="14875" cy="8650"/>
            </a:xfrm>
            <a:custGeom>
              <a:avLst/>
              <a:gdLst/>
              <a:ahLst/>
              <a:cxnLst/>
              <a:rect l="l" t="t" r="r" b="b"/>
              <a:pathLst>
                <a:path w="595" h="346" extrusionOk="0">
                  <a:moveTo>
                    <a:pt x="276" y="0"/>
                  </a:moveTo>
                  <a:cubicBezTo>
                    <a:pt x="162" y="0"/>
                    <a:pt x="57" y="91"/>
                    <a:pt x="28" y="207"/>
                  </a:cubicBezTo>
                  <a:cubicBezTo>
                    <a:pt x="1" y="307"/>
                    <a:pt x="38" y="345"/>
                    <a:pt x="100" y="345"/>
                  </a:cubicBezTo>
                  <a:cubicBezTo>
                    <a:pt x="263" y="345"/>
                    <a:pt x="595" y="79"/>
                    <a:pt x="328" y="6"/>
                  </a:cubicBezTo>
                  <a:cubicBezTo>
                    <a:pt x="311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8" name="Google Shape;15268;p35"/>
            <p:cNvSpPr/>
            <p:nvPr/>
          </p:nvSpPr>
          <p:spPr>
            <a:xfrm>
              <a:off x="6983175" y="2637850"/>
              <a:ext cx="15650" cy="12475"/>
            </a:xfrm>
            <a:custGeom>
              <a:avLst/>
              <a:gdLst/>
              <a:ahLst/>
              <a:cxnLst/>
              <a:rect l="l" t="t" r="r" b="b"/>
              <a:pathLst>
                <a:path w="626" h="499" extrusionOk="0">
                  <a:moveTo>
                    <a:pt x="268" y="1"/>
                  </a:moveTo>
                  <a:cubicBezTo>
                    <a:pt x="226" y="1"/>
                    <a:pt x="181" y="12"/>
                    <a:pt x="134" y="38"/>
                  </a:cubicBezTo>
                  <a:cubicBezTo>
                    <a:pt x="34" y="105"/>
                    <a:pt x="0" y="272"/>
                    <a:pt x="67" y="372"/>
                  </a:cubicBezTo>
                  <a:cubicBezTo>
                    <a:pt x="115" y="444"/>
                    <a:pt x="198" y="499"/>
                    <a:pt x="290" y="499"/>
                  </a:cubicBezTo>
                  <a:cubicBezTo>
                    <a:pt x="326" y="499"/>
                    <a:pt x="363" y="491"/>
                    <a:pt x="401" y="472"/>
                  </a:cubicBezTo>
                  <a:cubicBezTo>
                    <a:pt x="626" y="331"/>
                    <a:pt x="495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9" name="Google Shape;15269;p35"/>
            <p:cNvSpPr/>
            <p:nvPr/>
          </p:nvSpPr>
          <p:spPr>
            <a:xfrm>
              <a:off x="7041550" y="2545400"/>
              <a:ext cx="13350" cy="12525"/>
            </a:xfrm>
            <a:custGeom>
              <a:avLst/>
              <a:gdLst/>
              <a:ahLst/>
              <a:cxnLst/>
              <a:rect l="l" t="t" r="r" b="b"/>
              <a:pathLst>
                <a:path w="534" h="501" extrusionOk="0">
                  <a:moveTo>
                    <a:pt x="270" y="0"/>
                  </a:moveTo>
                  <a:cubicBezTo>
                    <a:pt x="186" y="0"/>
                    <a:pt x="111" y="45"/>
                    <a:pt x="67" y="134"/>
                  </a:cubicBezTo>
                  <a:cubicBezTo>
                    <a:pt x="0" y="234"/>
                    <a:pt x="34" y="401"/>
                    <a:pt x="134" y="467"/>
                  </a:cubicBezTo>
                  <a:cubicBezTo>
                    <a:pt x="178" y="490"/>
                    <a:pt x="223" y="501"/>
                    <a:pt x="265" y="501"/>
                  </a:cubicBezTo>
                  <a:cubicBezTo>
                    <a:pt x="349" y="501"/>
                    <a:pt x="423" y="456"/>
                    <a:pt x="467" y="367"/>
                  </a:cubicBezTo>
                  <a:cubicBezTo>
                    <a:pt x="534" y="267"/>
                    <a:pt x="501" y="100"/>
                    <a:pt x="401" y="34"/>
                  </a:cubicBezTo>
                  <a:cubicBezTo>
                    <a:pt x="356" y="11"/>
                    <a:pt x="312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0" name="Google Shape;15270;p35"/>
            <p:cNvSpPr/>
            <p:nvPr/>
          </p:nvSpPr>
          <p:spPr>
            <a:xfrm>
              <a:off x="6938675" y="2419375"/>
              <a:ext cx="15325" cy="12475"/>
            </a:xfrm>
            <a:custGeom>
              <a:avLst/>
              <a:gdLst/>
              <a:ahLst/>
              <a:cxnLst/>
              <a:rect l="l" t="t" r="r" b="b"/>
              <a:pathLst>
                <a:path w="613" h="499" extrusionOk="0">
                  <a:moveTo>
                    <a:pt x="352" y="0"/>
                  </a:moveTo>
                  <a:cubicBezTo>
                    <a:pt x="171" y="0"/>
                    <a:pt x="1" y="211"/>
                    <a:pt x="146" y="405"/>
                  </a:cubicBezTo>
                  <a:cubicBezTo>
                    <a:pt x="204" y="463"/>
                    <a:pt x="273" y="498"/>
                    <a:pt x="341" y="498"/>
                  </a:cubicBezTo>
                  <a:cubicBezTo>
                    <a:pt x="390" y="498"/>
                    <a:pt x="437" y="480"/>
                    <a:pt x="479" y="438"/>
                  </a:cubicBezTo>
                  <a:cubicBezTo>
                    <a:pt x="613" y="338"/>
                    <a:pt x="613" y="205"/>
                    <a:pt x="546" y="104"/>
                  </a:cubicBezTo>
                  <a:cubicBezTo>
                    <a:pt x="491" y="31"/>
                    <a:pt x="421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1" name="Google Shape;15271;p35"/>
            <p:cNvSpPr/>
            <p:nvPr/>
          </p:nvSpPr>
          <p:spPr>
            <a:xfrm>
              <a:off x="6865225" y="2438500"/>
              <a:ext cx="14550" cy="12000"/>
            </a:xfrm>
            <a:custGeom>
              <a:avLst/>
              <a:gdLst/>
              <a:ahLst/>
              <a:cxnLst/>
              <a:rect l="l" t="t" r="r" b="b"/>
              <a:pathLst>
                <a:path w="582" h="480" extrusionOk="0">
                  <a:moveTo>
                    <a:pt x="334" y="0"/>
                  </a:moveTo>
                  <a:cubicBezTo>
                    <a:pt x="317" y="0"/>
                    <a:pt x="299" y="2"/>
                    <a:pt x="282" y="7"/>
                  </a:cubicBezTo>
                  <a:cubicBezTo>
                    <a:pt x="0" y="38"/>
                    <a:pt x="41" y="480"/>
                    <a:pt x="295" y="480"/>
                  </a:cubicBezTo>
                  <a:cubicBezTo>
                    <a:pt x="312" y="480"/>
                    <a:pt x="330" y="478"/>
                    <a:pt x="348" y="474"/>
                  </a:cubicBezTo>
                  <a:cubicBezTo>
                    <a:pt x="482" y="474"/>
                    <a:pt x="582" y="340"/>
                    <a:pt x="582" y="207"/>
                  </a:cubicBezTo>
                  <a:cubicBezTo>
                    <a:pt x="553" y="91"/>
                    <a:pt x="449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2" name="Google Shape;15272;p35"/>
            <p:cNvSpPr/>
            <p:nvPr/>
          </p:nvSpPr>
          <p:spPr>
            <a:xfrm>
              <a:off x="6911850" y="2451200"/>
              <a:ext cx="16300" cy="12700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359" y="0"/>
                  </a:moveTo>
                  <a:cubicBezTo>
                    <a:pt x="108" y="0"/>
                    <a:pt x="0" y="413"/>
                    <a:pt x="318" y="499"/>
                  </a:cubicBezTo>
                  <a:cubicBezTo>
                    <a:pt x="336" y="505"/>
                    <a:pt x="355" y="508"/>
                    <a:pt x="374" y="508"/>
                  </a:cubicBezTo>
                  <a:cubicBezTo>
                    <a:pt x="463" y="508"/>
                    <a:pt x="563" y="448"/>
                    <a:pt x="618" y="366"/>
                  </a:cubicBezTo>
                  <a:cubicBezTo>
                    <a:pt x="652" y="232"/>
                    <a:pt x="618" y="99"/>
                    <a:pt x="485" y="32"/>
                  </a:cubicBezTo>
                  <a:cubicBezTo>
                    <a:pt x="440" y="10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3" name="Google Shape;15273;p35"/>
            <p:cNvSpPr/>
            <p:nvPr/>
          </p:nvSpPr>
          <p:spPr>
            <a:xfrm>
              <a:off x="6966600" y="2335700"/>
              <a:ext cx="11600" cy="10350"/>
            </a:xfrm>
            <a:custGeom>
              <a:avLst/>
              <a:gdLst/>
              <a:ahLst/>
              <a:cxnLst/>
              <a:rect l="l" t="t" r="r" b="b"/>
              <a:pathLst>
                <a:path w="464" h="414" extrusionOk="0">
                  <a:moveTo>
                    <a:pt x="190" y="0"/>
                  </a:moveTo>
                  <a:cubicBezTo>
                    <a:pt x="1" y="0"/>
                    <a:pt x="165" y="413"/>
                    <a:pt x="302" y="413"/>
                  </a:cubicBezTo>
                  <a:cubicBezTo>
                    <a:pt x="337" y="413"/>
                    <a:pt x="371" y="385"/>
                    <a:pt x="396" y="316"/>
                  </a:cubicBezTo>
                  <a:cubicBezTo>
                    <a:pt x="463" y="182"/>
                    <a:pt x="396" y="49"/>
                    <a:pt x="263" y="16"/>
                  </a:cubicBezTo>
                  <a:cubicBezTo>
                    <a:pt x="234" y="5"/>
                    <a:pt x="21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4" name="Google Shape;15274;p35"/>
            <p:cNvSpPr/>
            <p:nvPr/>
          </p:nvSpPr>
          <p:spPr>
            <a:xfrm>
              <a:off x="6884225" y="2308250"/>
              <a:ext cx="14750" cy="11850"/>
            </a:xfrm>
            <a:custGeom>
              <a:avLst/>
              <a:gdLst/>
              <a:ahLst/>
              <a:cxnLst/>
              <a:rect l="l" t="t" r="r" b="b"/>
              <a:pathLst>
                <a:path w="590" h="474" extrusionOk="0">
                  <a:moveTo>
                    <a:pt x="262" y="1"/>
                  </a:moveTo>
                  <a:cubicBezTo>
                    <a:pt x="165" y="1"/>
                    <a:pt x="81" y="44"/>
                    <a:pt x="55" y="146"/>
                  </a:cubicBezTo>
                  <a:cubicBezTo>
                    <a:pt x="1" y="310"/>
                    <a:pt x="124" y="473"/>
                    <a:pt x="280" y="473"/>
                  </a:cubicBezTo>
                  <a:cubicBezTo>
                    <a:pt x="316" y="473"/>
                    <a:pt x="352" y="465"/>
                    <a:pt x="389" y="447"/>
                  </a:cubicBezTo>
                  <a:cubicBezTo>
                    <a:pt x="589" y="346"/>
                    <a:pt x="556" y="80"/>
                    <a:pt x="356" y="13"/>
                  </a:cubicBezTo>
                  <a:cubicBezTo>
                    <a:pt x="324" y="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5" name="Google Shape;15275;p35"/>
            <p:cNvSpPr/>
            <p:nvPr/>
          </p:nvSpPr>
          <p:spPr>
            <a:xfrm>
              <a:off x="6868925" y="232772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75" y="0"/>
                  </a:moveTo>
                  <a:cubicBezTo>
                    <a:pt x="194" y="0"/>
                    <a:pt x="113" y="43"/>
                    <a:pt x="67" y="135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5" y="60"/>
                    <a:pt x="370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6" name="Google Shape;15276;p35"/>
            <p:cNvSpPr/>
            <p:nvPr/>
          </p:nvSpPr>
          <p:spPr>
            <a:xfrm>
              <a:off x="6895750" y="2263300"/>
              <a:ext cx="11550" cy="10250"/>
            </a:xfrm>
            <a:custGeom>
              <a:avLst/>
              <a:gdLst/>
              <a:ahLst/>
              <a:cxnLst/>
              <a:rect l="l" t="t" r="r" b="b"/>
              <a:pathLst>
                <a:path w="462" h="410" extrusionOk="0">
                  <a:moveTo>
                    <a:pt x="202" y="1"/>
                  </a:moveTo>
                  <a:cubicBezTo>
                    <a:pt x="0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8" y="310"/>
                  </a:cubicBezTo>
                  <a:cubicBezTo>
                    <a:pt x="462" y="176"/>
                    <a:pt x="395" y="43"/>
                    <a:pt x="262" y="10"/>
                  </a:cubicBezTo>
                  <a:cubicBezTo>
                    <a:pt x="239" y="3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7" name="Google Shape;15277;p35"/>
            <p:cNvSpPr/>
            <p:nvPr/>
          </p:nvSpPr>
          <p:spPr>
            <a:xfrm>
              <a:off x="6772125" y="2166675"/>
              <a:ext cx="16775" cy="12850"/>
            </a:xfrm>
            <a:custGeom>
              <a:avLst/>
              <a:gdLst/>
              <a:ahLst/>
              <a:cxnLst/>
              <a:rect l="l" t="t" r="r" b="b"/>
              <a:pathLst>
                <a:path w="671" h="514" extrusionOk="0">
                  <a:moveTo>
                    <a:pt x="376" y="1"/>
                  </a:moveTo>
                  <a:cubicBezTo>
                    <a:pt x="176" y="1"/>
                    <a:pt x="1" y="282"/>
                    <a:pt x="236" y="439"/>
                  </a:cubicBezTo>
                  <a:cubicBezTo>
                    <a:pt x="286" y="489"/>
                    <a:pt x="345" y="514"/>
                    <a:pt x="403" y="514"/>
                  </a:cubicBezTo>
                  <a:cubicBezTo>
                    <a:pt x="462" y="514"/>
                    <a:pt x="520" y="489"/>
                    <a:pt x="570" y="439"/>
                  </a:cubicBezTo>
                  <a:cubicBezTo>
                    <a:pt x="670" y="339"/>
                    <a:pt x="637" y="172"/>
                    <a:pt x="537" y="72"/>
                  </a:cubicBezTo>
                  <a:cubicBezTo>
                    <a:pt x="487" y="22"/>
                    <a:pt x="430" y="1"/>
                    <a:pt x="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8" name="Google Shape;15278;p35"/>
            <p:cNvSpPr/>
            <p:nvPr/>
          </p:nvSpPr>
          <p:spPr>
            <a:xfrm>
              <a:off x="6738000" y="2180425"/>
              <a:ext cx="13350" cy="12400"/>
            </a:xfrm>
            <a:custGeom>
              <a:avLst/>
              <a:gdLst/>
              <a:ahLst/>
              <a:cxnLst/>
              <a:rect l="l" t="t" r="r" b="b"/>
              <a:pathLst>
                <a:path w="534" h="496" extrusionOk="0">
                  <a:moveTo>
                    <a:pt x="287" y="1"/>
                  </a:moveTo>
                  <a:cubicBezTo>
                    <a:pt x="259" y="1"/>
                    <a:pt x="230" y="8"/>
                    <a:pt x="200" y="22"/>
                  </a:cubicBezTo>
                  <a:cubicBezTo>
                    <a:pt x="67" y="56"/>
                    <a:pt x="0" y="189"/>
                    <a:pt x="34" y="322"/>
                  </a:cubicBezTo>
                  <a:cubicBezTo>
                    <a:pt x="62" y="409"/>
                    <a:pt x="166" y="496"/>
                    <a:pt x="280" y="496"/>
                  </a:cubicBezTo>
                  <a:cubicBezTo>
                    <a:pt x="298" y="496"/>
                    <a:pt x="316" y="494"/>
                    <a:pt x="334" y="489"/>
                  </a:cubicBezTo>
                  <a:cubicBezTo>
                    <a:pt x="467" y="423"/>
                    <a:pt x="534" y="289"/>
                    <a:pt x="501" y="189"/>
                  </a:cubicBezTo>
                  <a:cubicBezTo>
                    <a:pt x="475" y="85"/>
                    <a:pt x="38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9" name="Google Shape;15279;p35"/>
            <p:cNvSpPr/>
            <p:nvPr/>
          </p:nvSpPr>
          <p:spPr>
            <a:xfrm>
              <a:off x="6841400" y="2189325"/>
              <a:ext cx="13100" cy="12675"/>
            </a:xfrm>
            <a:custGeom>
              <a:avLst/>
              <a:gdLst/>
              <a:ahLst/>
              <a:cxnLst/>
              <a:rect l="l" t="t" r="r" b="b"/>
              <a:pathLst>
                <a:path w="524" h="507" extrusionOk="0">
                  <a:moveTo>
                    <a:pt x="240" y="0"/>
                  </a:moveTo>
                  <a:cubicBezTo>
                    <a:pt x="128" y="0"/>
                    <a:pt x="15" y="71"/>
                    <a:pt x="1" y="233"/>
                  </a:cubicBezTo>
                  <a:cubicBezTo>
                    <a:pt x="1" y="367"/>
                    <a:pt x="67" y="467"/>
                    <a:pt x="201" y="500"/>
                  </a:cubicBezTo>
                  <a:cubicBezTo>
                    <a:pt x="218" y="505"/>
                    <a:pt x="236" y="507"/>
                    <a:pt x="253" y="507"/>
                  </a:cubicBezTo>
                  <a:cubicBezTo>
                    <a:pt x="367" y="507"/>
                    <a:pt x="468" y="416"/>
                    <a:pt x="468" y="300"/>
                  </a:cubicBezTo>
                  <a:cubicBezTo>
                    <a:pt x="523" y="114"/>
                    <a:pt x="382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0" name="Google Shape;15280;p35"/>
            <p:cNvSpPr/>
            <p:nvPr/>
          </p:nvSpPr>
          <p:spPr>
            <a:xfrm>
              <a:off x="6831650" y="2120775"/>
              <a:ext cx="13950" cy="11900"/>
            </a:xfrm>
            <a:custGeom>
              <a:avLst/>
              <a:gdLst/>
              <a:ahLst/>
              <a:cxnLst/>
              <a:rect l="l" t="t" r="r" b="b"/>
              <a:pathLst>
                <a:path w="558" h="476" extrusionOk="0">
                  <a:moveTo>
                    <a:pt x="309" y="0"/>
                  </a:moveTo>
                  <a:cubicBezTo>
                    <a:pt x="292" y="0"/>
                    <a:pt x="275" y="2"/>
                    <a:pt x="257" y="7"/>
                  </a:cubicBezTo>
                  <a:cubicBezTo>
                    <a:pt x="0" y="71"/>
                    <a:pt x="52" y="475"/>
                    <a:pt x="325" y="475"/>
                  </a:cubicBezTo>
                  <a:cubicBezTo>
                    <a:pt x="335" y="475"/>
                    <a:pt x="346" y="475"/>
                    <a:pt x="357" y="474"/>
                  </a:cubicBezTo>
                  <a:cubicBezTo>
                    <a:pt x="491" y="474"/>
                    <a:pt x="557" y="340"/>
                    <a:pt x="557" y="207"/>
                  </a:cubicBezTo>
                  <a:cubicBezTo>
                    <a:pt x="528" y="91"/>
                    <a:pt x="424" y="0"/>
                    <a:pt x="3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1" name="Google Shape;15281;p35"/>
            <p:cNvSpPr/>
            <p:nvPr/>
          </p:nvSpPr>
          <p:spPr>
            <a:xfrm>
              <a:off x="6687550" y="2129275"/>
              <a:ext cx="13350" cy="11700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84" y="0"/>
                  </a:moveTo>
                  <a:cubicBezTo>
                    <a:pt x="117" y="0"/>
                    <a:pt x="17" y="134"/>
                    <a:pt x="17" y="267"/>
                  </a:cubicBezTo>
                  <a:cubicBezTo>
                    <a:pt x="0" y="400"/>
                    <a:pt x="134" y="467"/>
                    <a:pt x="267" y="467"/>
                  </a:cubicBezTo>
                  <a:cubicBezTo>
                    <a:pt x="400" y="467"/>
                    <a:pt x="534" y="400"/>
                    <a:pt x="517" y="267"/>
                  </a:cubicBezTo>
                  <a:cubicBezTo>
                    <a:pt x="517" y="134"/>
                    <a:pt x="384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2" name="Google Shape;15282;p35"/>
            <p:cNvSpPr/>
            <p:nvPr/>
          </p:nvSpPr>
          <p:spPr>
            <a:xfrm>
              <a:off x="6703800" y="2114875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4" y="1"/>
                  </a:moveTo>
                  <a:cubicBezTo>
                    <a:pt x="217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4" y="484"/>
                  </a:cubicBezTo>
                  <a:cubicBezTo>
                    <a:pt x="351" y="484"/>
                    <a:pt x="418" y="459"/>
                    <a:pt x="468" y="409"/>
                  </a:cubicBezTo>
                  <a:cubicBezTo>
                    <a:pt x="534" y="309"/>
                    <a:pt x="534" y="142"/>
                    <a:pt x="468" y="76"/>
                  </a:cubicBezTo>
                  <a:cubicBezTo>
                    <a:pt x="418" y="26"/>
                    <a:pt x="351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3" name="Google Shape;15283;p35"/>
            <p:cNvSpPr/>
            <p:nvPr/>
          </p:nvSpPr>
          <p:spPr>
            <a:xfrm>
              <a:off x="6727150" y="2040500"/>
              <a:ext cx="14600" cy="13125"/>
            </a:xfrm>
            <a:custGeom>
              <a:avLst/>
              <a:gdLst/>
              <a:ahLst/>
              <a:cxnLst/>
              <a:rect l="l" t="t" r="r" b="b"/>
              <a:pathLst>
                <a:path w="584" h="525" extrusionOk="0">
                  <a:moveTo>
                    <a:pt x="252" y="0"/>
                  </a:moveTo>
                  <a:cubicBezTo>
                    <a:pt x="153" y="0"/>
                    <a:pt x="59" y="55"/>
                    <a:pt x="34" y="182"/>
                  </a:cubicBezTo>
                  <a:cubicBezTo>
                    <a:pt x="1" y="315"/>
                    <a:pt x="67" y="449"/>
                    <a:pt x="201" y="516"/>
                  </a:cubicBezTo>
                  <a:cubicBezTo>
                    <a:pt x="218" y="521"/>
                    <a:pt x="236" y="524"/>
                    <a:pt x="255" y="524"/>
                  </a:cubicBezTo>
                  <a:cubicBezTo>
                    <a:pt x="344" y="524"/>
                    <a:pt x="440" y="459"/>
                    <a:pt x="468" y="349"/>
                  </a:cubicBezTo>
                  <a:lnTo>
                    <a:pt x="501" y="349"/>
                  </a:lnTo>
                  <a:cubicBezTo>
                    <a:pt x="583" y="143"/>
                    <a:pt x="41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4" name="Google Shape;15284;p35"/>
            <p:cNvSpPr/>
            <p:nvPr/>
          </p:nvSpPr>
          <p:spPr>
            <a:xfrm>
              <a:off x="6768575" y="3719775"/>
              <a:ext cx="15300" cy="12450"/>
            </a:xfrm>
            <a:custGeom>
              <a:avLst/>
              <a:gdLst/>
              <a:ahLst/>
              <a:cxnLst/>
              <a:rect l="l" t="t" r="r" b="b"/>
              <a:pathLst>
                <a:path w="612" h="498" extrusionOk="0">
                  <a:moveTo>
                    <a:pt x="339" y="1"/>
                  </a:moveTo>
                  <a:cubicBezTo>
                    <a:pt x="262" y="1"/>
                    <a:pt x="185" y="45"/>
                    <a:pt x="145" y="126"/>
                  </a:cubicBezTo>
                  <a:cubicBezTo>
                    <a:pt x="1" y="294"/>
                    <a:pt x="169" y="497"/>
                    <a:pt x="349" y="497"/>
                  </a:cubicBezTo>
                  <a:cubicBezTo>
                    <a:pt x="418" y="497"/>
                    <a:pt x="489" y="467"/>
                    <a:pt x="545" y="393"/>
                  </a:cubicBezTo>
                  <a:cubicBezTo>
                    <a:pt x="612" y="293"/>
                    <a:pt x="579" y="126"/>
                    <a:pt x="478" y="59"/>
                  </a:cubicBezTo>
                  <a:cubicBezTo>
                    <a:pt x="439" y="20"/>
                    <a:pt x="389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5" name="Google Shape;15285;p35"/>
            <p:cNvSpPr/>
            <p:nvPr/>
          </p:nvSpPr>
          <p:spPr>
            <a:xfrm>
              <a:off x="6776400" y="3674425"/>
              <a:ext cx="12500" cy="10225"/>
            </a:xfrm>
            <a:custGeom>
              <a:avLst/>
              <a:gdLst/>
              <a:ahLst/>
              <a:cxnLst/>
              <a:rect l="l" t="t" r="r" b="b"/>
              <a:pathLst>
                <a:path w="500" h="409" extrusionOk="0">
                  <a:moveTo>
                    <a:pt x="222" y="1"/>
                  </a:moveTo>
                  <a:cubicBezTo>
                    <a:pt x="1" y="1"/>
                    <a:pt x="241" y="408"/>
                    <a:pt x="383" y="408"/>
                  </a:cubicBezTo>
                  <a:cubicBezTo>
                    <a:pt x="421" y="408"/>
                    <a:pt x="452" y="379"/>
                    <a:pt x="466" y="305"/>
                  </a:cubicBezTo>
                  <a:cubicBezTo>
                    <a:pt x="499" y="172"/>
                    <a:pt x="399" y="38"/>
                    <a:pt x="266" y="5"/>
                  </a:cubicBezTo>
                  <a:cubicBezTo>
                    <a:pt x="249" y="2"/>
                    <a:pt x="235" y="1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6" name="Google Shape;15286;p35"/>
            <p:cNvSpPr/>
            <p:nvPr/>
          </p:nvSpPr>
          <p:spPr>
            <a:xfrm>
              <a:off x="6855025" y="3571425"/>
              <a:ext cx="15600" cy="12500"/>
            </a:xfrm>
            <a:custGeom>
              <a:avLst/>
              <a:gdLst/>
              <a:ahLst/>
              <a:cxnLst/>
              <a:rect l="l" t="t" r="r" b="b"/>
              <a:pathLst>
                <a:path w="624" h="500" extrusionOk="0">
                  <a:moveTo>
                    <a:pt x="353" y="1"/>
                  </a:moveTo>
                  <a:cubicBezTo>
                    <a:pt x="161" y="1"/>
                    <a:pt x="0" y="294"/>
                    <a:pt x="189" y="456"/>
                  </a:cubicBezTo>
                  <a:cubicBezTo>
                    <a:pt x="245" y="483"/>
                    <a:pt x="300" y="500"/>
                    <a:pt x="353" y="500"/>
                  </a:cubicBezTo>
                  <a:cubicBezTo>
                    <a:pt x="428" y="500"/>
                    <a:pt x="498" y="467"/>
                    <a:pt x="556" y="389"/>
                  </a:cubicBezTo>
                  <a:cubicBezTo>
                    <a:pt x="623" y="289"/>
                    <a:pt x="590" y="155"/>
                    <a:pt x="490" y="55"/>
                  </a:cubicBezTo>
                  <a:cubicBezTo>
                    <a:pt x="445" y="17"/>
                    <a:pt x="398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7" name="Google Shape;15287;p35"/>
            <p:cNvSpPr/>
            <p:nvPr/>
          </p:nvSpPr>
          <p:spPr>
            <a:xfrm>
              <a:off x="6803050" y="3645325"/>
              <a:ext cx="14200" cy="12050"/>
            </a:xfrm>
            <a:custGeom>
              <a:avLst/>
              <a:gdLst/>
              <a:ahLst/>
              <a:cxnLst/>
              <a:rect l="l" t="t" r="r" b="b"/>
              <a:pathLst>
                <a:path w="568" h="482" extrusionOk="0">
                  <a:moveTo>
                    <a:pt x="310" y="0"/>
                  </a:moveTo>
                  <a:cubicBezTo>
                    <a:pt x="228" y="0"/>
                    <a:pt x="143" y="37"/>
                    <a:pt x="100" y="102"/>
                  </a:cubicBezTo>
                  <a:cubicBezTo>
                    <a:pt x="0" y="202"/>
                    <a:pt x="33" y="368"/>
                    <a:pt x="134" y="435"/>
                  </a:cubicBezTo>
                  <a:cubicBezTo>
                    <a:pt x="179" y="465"/>
                    <a:pt x="237" y="482"/>
                    <a:pt x="294" y="482"/>
                  </a:cubicBezTo>
                  <a:cubicBezTo>
                    <a:pt x="363" y="482"/>
                    <a:pt x="430" y="457"/>
                    <a:pt x="467" y="402"/>
                  </a:cubicBezTo>
                  <a:cubicBezTo>
                    <a:pt x="567" y="268"/>
                    <a:pt x="534" y="135"/>
                    <a:pt x="434" y="35"/>
                  </a:cubicBezTo>
                  <a:cubicBezTo>
                    <a:pt x="398" y="11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8" name="Google Shape;15288;p35"/>
            <p:cNvSpPr/>
            <p:nvPr/>
          </p:nvSpPr>
          <p:spPr>
            <a:xfrm>
              <a:off x="6660575" y="3707275"/>
              <a:ext cx="18075" cy="12125"/>
            </a:xfrm>
            <a:custGeom>
              <a:avLst/>
              <a:gdLst/>
              <a:ahLst/>
              <a:cxnLst/>
              <a:rect l="l" t="t" r="r" b="b"/>
              <a:pathLst>
                <a:path w="723" h="485" extrusionOk="0">
                  <a:moveTo>
                    <a:pt x="374" y="0"/>
                  </a:moveTo>
                  <a:cubicBezTo>
                    <a:pt x="339" y="0"/>
                    <a:pt x="301" y="8"/>
                    <a:pt x="262" y="25"/>
                  </a:cubicBezTo>
                  <a:cubicBezTo>
                    <a:pt x="1" y="141"/>
                    <a:pt x="118" y="484"/>
                    <a:pt x="350" y="484"/>
                  </a:cubicBezTo>
                  <a:cubicBezTo>
                    <a:pt x="385" y="484"/>
                    <a:pt x="423" y="476"/>
                    <a:pt x="462" y="459"/>
                  </a:cubicBezTo>
                  <a:cubicBezTo>
                    <a:pt x="723" y="343"/>
                    <a:pt x="60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9" name="Google Shape;15289;p35"/>
            <p:cNvSpPr/>
            <p:nvPr/>
          </p:nvSpPr>
          <p:spPr>
            <a:xfrm>
              <a:off x="6675450" y="3585100"/>
              <a:ext cx="13000" cy="12075"/>
            </a:xfrm>
            <a:custGeom>
              <a:avLst/>
              <a:gdLst/>
              <a:ahLst/>
              <a:cxnLst/>
              <a:rect l="l" t="t" r="r" b="b"/>
              <a:pathLst>
                <a:path w="520" h="483" extrusionOk="0">
                  <a:moveTo>
                    <a:pt x="241" y="1"/>
                  </a:moveTo>
                  <a:cubicBezTo>
                    <a:pt x="135" y="1"/>
                    <a:pt x="30" y="64"/>
                    <a:pt x="0" y="209"/>
                  </a:cubicBezTo>
                  <a:cubicBezTo>
                    <a:pt x="0" y="342"/>
                    <a:pt x="67" y="442"/>
                    <a:pt x="201" y="476"/>
                  </a:cubicBezTo>
                  <a:cubicBezTo>
                    <a:pt x="218" y="480"/>
                    <a:pt x="236" y="482"/>
                    <a:pt x="253" y="482"/>
                  </a:cubicBezTo>
                  <a:cubicBezTo>
                    <a:pt x="367" y="482"/>
                    <a:pt x="472" y="392"/>
                    <a:pt x="501" y="276"/>
                  </a:cubicBezTo>
                  <a:cubicBezTo>
                    <a:pt x="520" y="106"/>
                    <a:pt x="379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0" name="Google Shape;15290;p35"/>
            <p:cNvSpPr/>
            <p:nvPr/>
          </p:nvSpPr>
          <p:spPr>
            <a:xfrm>
              <a:off x="6732400" y="3611550"/>
              <a:ext cx="14950" cy="8175"/>
            </a:xfrm>
            <a:custGeom>
              <a:avLst/>
              <a:gdLst/>
              <a:ahLst/>
              <a:cxnLst/>
              <a:rect l="l" t="t" r="r" b="b"/>
              <a:pathLst>
                <a:path w="598" h="327" extrusionOk="0">
                  <a:moveTo>
                    <a:pt x="483" y="1"/>
                  </a:moveTo>
                  <a:cubicBezTo>
                    <a:pt x="316" y="1"/>
                    <a:pt x="1" y="225"/>
                    <a:pt x="258" y="318"/>
                  </a:cubicBezTo>
                  <a:cubicBezTo>
                    <a:pt x="280" y="324"/>
                    <a:pt x="303" y="327"/>
                    <a:pt x="326" y="327"/>
                  </a:cubicBezTo>
                  <a:cubicBezTo>
                    <a:pt x="434" y="327"/>
                    <a:pt x="530" y="262"/>
                    <a:pt x="558" y="152"/>
                  </a:cubicBezTo>
                  <a:cubicBezTo>
                    <a:pt x="598" y="42"/>
                    <a:pt x="554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1" name="Google Shape;15291;p35"/>
            <p:cNvSpPr/>
            <p:nvPr/>
          </p:nvSpPr>
          <p:spPr>
            <a:xfrm>
              <a:off x="6585375" y="3747625"/>
              <a:ext cx="14925" cy="11850"/>
            </a:xfrm>
            <a:custGeom>
              <a:avLst/>
              <a:gdLst/>
              <a:ahLst/>
              <a:cxnLst/>
              <a:rect l="l" t="t" r="r" b="b"/>
              <a:pathLst>
                <a:path w="597" h="474" extrusionOk="0">
                  <a:moveTo>
                    <a:pt x="249" y="1"/>
                  </a:moveTo>
                  <a:cubicBezTo>
                    <a:pt x="202" y="1"/>
                    <a:pt x="151" y="14"/>
                    <a:pt x="101" y="46"/>
                  </a:cubicBezTo>
                  <a:cubicBezTo>
                    <a:pt x="1" y="146"/>
                    <a:pt x="1" y="279"/>
                    <a:pt x="68" y="379"/>
                  </a:cubicBezTo>
                  <a:cubicBezTo>
                    <a:pt x="126" y="438"/>
                    <a:pt x="206" y="473"/>
                    <a:pt x="283" y="473"/>
                  </a:cubicBezTo>
                  <a:cubicBezTo>
                    <a:pt x="339" y="473"/>
                    <a:pt x="393" y="455"/>
                    <a:pt x="435" y="413"/>
                  </a:cubicBezTo>
                  <a:cubicBezTo>
                    <a:pt x="597" y="250"/>
                    <a:pt x="452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2" name="Google Shape;15292;p35"/>
            <p:cNvSpPr/>
            <p:nvPr/>
          </p:nvSpPr>
          <p:spPr>
            <a:xfrm>
              <a:off x="6537850" y="3738750"/>
              <a:ext cx="13000" cy="12175"/>
            </a:xfrm>
            <a:custGeom>
              <a:avLst/>
              <a:gdLst/>
              <a:ahLst/>
              <a:cxnLst/>
              <a:rect l="l" t="t" r="r" b="b"/>
              <a:pathLst>
                <a:path w="520" h="487" extrusionOk="0">
                  <a:moveTo>
                    <a:pt x="234" y="1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49" y="418"/>
                    <a:pt x="152" y="487"/>
                    <a:pt x="258" y="487"/>
                  </a:cubicBezTo>
                  <a:cubicBezTo>
                    <a:pt x="386" y="487"/>
                    <a:pt x="519" y="384"/>
                    <a:pt x="501" y="201"/>
                  </a:cubicBezTo>
                  <a:cubicBezTo>
                    <a:pt x="468" y="67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3" name="Google Shape;15293;p35"/>
            <p:cNvSpPr/>
            <p:nvPr/>
          </p:nvSpPr>
          <p:spPr>
            <a:xfrm>
              <a:off x="6586225" y="3715375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81" y="0"/>
                  </a:moveTo>
                  <a:cubicBezTo>
                    <a:pt x="242" y="0"/>
                    <a:pt x="202" y="11"/>
                    <a:pt x="167" y="35"/>
                  </a:cubicBezTo>
                  <a:cubicBezTo>
                    <a:pt x="34" y="102"/>
                    <a:pt x="0" y="235"/>
                    <a:pt x="67" y="368"/>
                  </a:cubicBezTo>
                  <a:cubicBezTo>
                    <a:pt x="110" y="433"/>
                    <a:pt x="195" y="470"/>
                    <a:pt x="276" y="470"/>
                  </a:cubicBezTo>
                  <a:cubicBezTo>
                    <a:pt x="321" y="470"/>
                    <a:pt x="365" y="459"/>
                    <a:pt x="401" y="435"/>
                  </a:cubicBezTo>
                  <a:cubicBezTo>
                    <a:pt x="501" y="368"/>
                    <a:pt x="534" y="235"/>
                    <a:pt x="467" y="102"/>
                  </a:cubicBezTo>
                  <a:cubicBezTo>
                    <a:pt x="424" y="37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4" name="Google Shape;15294;p35"/>
            <p:cNvSpPr/>
            <p:nvPr/>
          </p:nvSpPr>
          <p:spPr>
            <a:xfrm>
              <a:off x="6497825" y="3793300"/>
              <a:ext cx="13125" cy="12050"/>
            </a:xfrm>
            <a:custGeom>
              <a:avLst/>
              <a:gdLst/>
              <a:ahLst/>
              <a:cxnLst/>
              <a:rect l="l" t="t" r="r" b="b"/>
              <a:pathLst>
                <a:path w="525" h="482" extrusionOk="0">
                  <a:moveTo>
                    <a:pt x="279" y="0"/>
                  </a:moveTo>
                  <a:cubicBezTo>
                    <a:pt x="230" y="0"/>
                    <a:pt x="179" y="17"/>
                    <a:pt x="134" y="53"/>
                  </a:cubicBezTo>
                  <a:cubicBezTo>
                    <a:pt x="0" y="154"/>
                    <a:pt x="0" y="287"/>
                    <a:pt x="100" y="387"/>
                  </a:cubicBezTo>
                  <a:cubicBezTo>
                    <a:pt x="152" y="452"/>
                    <a:pt x="225" y="482"/>
                    <a:pt x="294" y="482"/>
                  </a:cubicBezTo>
                  <a:cubicBezTo>
                    <a:pt x="401" y="482"/>
                    <a:pt x="501" y="409"/>
                    <a:pt x="501" y="287"/>
                  </a:cubicBezTo>
                  <a:cubicBezTo>
                    <a:pt x="525" y="117"/>
                    <a:pt x="40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5" name="Google Shape;15295;p35"/>
            <p:cNvSpPr/>
            <p:nvPr/>
          </p:nvSpPr>
          <p:spPr>
            <a:xfrm>
              <a:off x="6233475" y="3810475"/>
              <a:ext cx="12525" cy="11850"/>
            </a:xfrm>
            <a:custGeom>
              <a:avLst/>
              <a:gdLst/>
              <a:ahLst/>
              <a:cxnLst/>
              <a:rect l="l" t="t" r="r" b="b"/>
              <a:pathLst>
                <a:path w="501" h="474" extrusionOk="0">
                  <a:moveTo>
                    <a:pt x="234" y="0"/>
                  </a:moveTo>
                  <a:cubicBezTo>
                    <a:pt x="67" y="0"/>
                    <a:pt x="0" y="134"/>
                    <a:pt x="0" y="267"/>
                  </a:cubicBezTo>
                  <a:cubicBezTo>
                    <a:pt x="0" y="383"/>
                    <a:pt x="101" y="474"/>
                    <a:pt x="215" y="474"/>
                  </a:cubicBezTo>
                  <a:cubicBezTo>
                    <a:pt x="232" y="474"/>
                    <a:pt x="249" y="472"/>
                    <a:pt x="267" y="467"/>
                  </a:cubicBezTo>
                  <a:cubicBezTo>
                    <a:pt x="400" y="467"/>
                    <a:pt x="501" y="334"/>
                    <a:pt x="467" y="234"/>
                  </a:cubicBezTo>
                  <a:cubicBezTo>
                    <a:pt x="467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6" name="Google Shape;15296;p35"/>
            <p:cNvSpPr/>
            <p:nvPr/>
          </p:nvSpPr>
          <p:spPr>
            <a:xfrm>
              <a:off x="6165175" y="3779025"/>
              <a:ext cx="18200" cy="12050"/>
            </a:xfrm>
            <a:custGeom>
              <a:avLst/>
              <a:gdLst/>
              <a:ahLst/>
              <a:cxnLst/>
              <a:rect l="l" t="t" r="r" b="b"/>
              <a:pathLst>
                <a:path w="728" h="482" extrusionOk="0">
                  <a:moveTo>
                    <a:pt x="358" y="0"/>
                  </a:moveTo>
                  <a:cubicBezTo>
                    <a:pt x="122" y="0"/>
                    <a:pt x="1" y="370"/>
                    <a:pt x="264" y="458"/>
                  </a:cubicBezTo>
                  <a:cubicBezTo>
                    <a:pt x="301" y="474"/>
                    <a:pt x="336" y="481"/>
                    <a:pt x="370" y="481"/>
                  </a:cubicBezTo>
                  <a:cubicBezTo>
                    <a:pt x="606" y="481"/>
                    <a:pt x="727" y="112"/>
                    <a:pt x="464" y="24"/>
                  </a:cubicBezTo>
                  <a:cubicBezTo>
                    <a:pt x="427" y="8"/>
                    <a:pt x="391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7" name="Google Shape;15297;p35"/>
            <p:cNvSpPr/>
            <p:nvPr/>
          </p:nvSpPr>
          <p:spPr>
            <a:xfrm>
              <a:off x="6284325" y="3781700"/>
              <a:ext cx="12550" cy="12125"/>
            </a:xfrm>
            <a:custGeom>
              <a:avLst/>
              <a:gdLst/>
              <a:ahLst/>
              <a:cxnLst/>
              <a:rect l="l" t="t" r="r" b="b"/>
              <a:pathLst>
                <a:path w="502" h="485" extrusionOk="0">
                  <a:moveTo>
                    <a:pt x="251" y="0"/>
                  </a:moveTo>
                  <a:cubicBezTo>
                    <a:pt x="126" y="0"/>
                    <a:pt x="1" y="84"/>
                    <a:pt x="1" y="251"/>
                  </a:cubicBezTo>
                  <a:cubicBezTo>
                    <a:pt x="1" y="384"/>
                    <a:pt x="101" y="484"/>
                    <a:pt x="234" y="484"/>
                  </a:cubicBezTo>
                  <a:cubicBezTo>
                    <a:pt x="368" y="484"/>
                    <a:pt x="501" y="384"/>
                    <a:pt x="501" y="251"/>
                  </a:cubicBezTo>
                  <a:cubicBezTo>
                    <a:pt x="501" y="84"/>
                    <a:pt x="376" y="0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8" name="Google Shape;15298;p35"/>
            <p:cNvSpPr/>
            <p:nvPr/>
          </p:nvSpPr>
          <p:spPr>
            <a:xfrm>
              <a:off x="6245975" y="3836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86" y="1"/>
                  </a:moveTo>
                  <a:cubicBezTo>
                    <a:pt x="212" y="1"/>
                    <a:pt x="139" y="36"/>
                    <a:pt x="101" y="94"/>
                  </a:cubicBezTo>
                  <a:cubicBezTo>
                    <a:pt x="1" y="194"/>
                    <a:pt x="34" y="328"/>
                    <a:pt x="134" y="428"/>
                  </a:cubicBezTo>
                  <a:cubicBezTo>
                    <a:pt x="176" y="470"/>
                    <a:pt x="229" y="488"/>
                    <a:pt x="283" y="488"/>
                  </a:cubicBezTo>
                  <a:cubicBezTo>
                    <a:pt x="356" y="488"/>
                    <a:pt x="429" y="453"/>
                    <a:pt x="468" y="395"/>
                  </a:cubicBezTo>
                  <a:cubicBezTo>
                    <a:pt x="534" y="295"/>
                    <a:pt x="534" y="128"/>
                    <a:pt x="434" y="61"/>
                  </a:cubicBezTo>
                  <a:cubicBezTo>
                    <a:pt x="392" y="19"/>
                    <a:pt x="339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9" name="Google Shape;15299;p35"/>
            <p:cNvSpPr/>
            <p:nvPr/>
          </p:nvSpPr>
          <p:spPr>
            <a:xfrm>
              <a:off x="6090150" y="379357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261" y="1"/>
                  </a:moveTo>
                  <a:cubicBezTo>
                    <a:pt x="153" y="1"/>
                    <a:pt x="57" y="65"/>
                    <a:pt x="29" y="176"/>
                  </a:cubicBezTo>
                  <a:cubicBezTo>
                    <a:pt x="0" y="281"/>
                    <a:pt x="43" y="321"/>
                    <a:pt x="111" y="321"/>
                  </a:cubicBezTo>
                  <a:cubicBezTo>
                    <a:pt x="277" y="321"/>
                    <a:pt x="591" y="80"/>
                    <a:pt x="329" y="9"/>
                  </a:cubicBezTo>
                  <a:cubicBezTo>
                    <a:pt x="306" y="3"/>
                    <a:pt x="284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0" name="Google Shape;15300;p35"/>
            <p:cNvSpPr/>
            <p:nvPr/>
          </p:nvSpPr>
          <p:spPr>
            <a:xfrm>
              <a:off x="6066200" y="3778025"/>
              <a:ext cx="13850" cy="11950"/>
            </a:xfrm>
            <a:custGeom>
              <a:avLst/>
              <a:gdLst/>
              <a:ahLst/>
              <a:cxnLst/>
              <a:rect l="l" t="t" r="r" b="b"/>
              <a:pathLst>
                <a:path w="554" h="478" extrusionOk="0">
                  <a:moveTo>
                    <a:pt x="278" y="1"/>
                  </a:moveTo>
                  <a:cubicBezTo>
                    <a:pt x="136" y="1"/>
                    <a:pt x="0" y="139"/>
                    <a:pt x="53" y="298"/>
                  </a:cubicBezTo>
                  <a:cubicBezTo>
                    <a:pt x="88" y="419"/>
                    <a:pt x="185" y="477"/>
                    <a:pt x="285" y="477"/>
                  </a:cubicBezTo>
                  <a:cubicBezTo>
                    <a:pt x="378" y="477"/>
                    <a:pt x="472" y="427"/>
                    <a:pt x="520" y="331"/>
                  </a:cubicBezTo>
                  <a:cubicBezTo>
                    <a:pt x="553" y="231"/>
                    <a:pt x="520" y="64"/>
                    <a:pt x="387" y="31"/>
                  </a:cubicBezTo>
                  <a:cubicBezTo>
                    <a:pt x="352" y="10"/>
                    <a:pt x="315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1" name="Google Shape;15301;p35"/>
            <p:cNvSpPr/>
            <p:nvPr/>
          </p:nvSpPr>
          <p:spPr>
            <a:xfrm>
              <a:off x="6411950" y="3833125"/>
              <a:ext cx="14400" cy="9050"/>
            </a:xfrm>
            <a:custGeom>
              <a:avLst/>
              <a:gdLst/>
              <a:ahLst/>
              <a:cxnLst/>
              <a:rect l="l" t="t" r="r" b="b"/>
              <a:pathLst>
                <a:path w="576" h="362" extrusionOk="0">
                  <a:moveTo>
                    <a:pt x="482" y="1"/>
                  </a:moveTo>
                  <a:cubicBezTo>
                    <a:pt x="317" y="1"/>
                    <a:pt x="0" y="312"/>
                    <a:pt x="300" y="362"/>
                  </a:cubicBezTo>
                  <a:cubicBezTo>
                    <a:pt x="433" y="362"/>
                    <a:pt x="533" y="262"/>
                    <a:pt x="567" y="128"/>
                  </a:cubicBezTo>
                  <a:cubicBezTo>
                    <a:pt x="575" y="36"/>
                    <a:pt x="53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2" name="Google Shape;15302;p35"/>
            <p:cNvSpPr/>
            <p:nvPr/>
          </p:nvSpPr>
          <p:spPr>
            <a:xfrm>
              <a:off x="6257650" y="3876175"/>
              <a:ext cx="13500" cy="12225"/>
            </a:xfrm>
            <a:custGeom>
              <a:avLst/>
              <a:gdLst/>
              <a:ahLst/>
              <a:cxnLst/>
              <a:rect l="l" t="t" r="r" b="b"/>
              <a:pathLst>
                <a:path w="540" h="489" extrusionOk="0">
                  <a:moveTo>
                    <a:pt x="253" y="1"/>
                  </a:moveTo>
                  <a:cubicBezTo>
                    <a:pt x="236" y="1"/>
                    <a:pt x="218" y="3"/>
                    <a:pt x="201" y="7"/>
                  </a:cubicBezTo>
                  <a:cubicBezTo>
                    <a:pt x="67" y="41"/>
                    <a:pt x="1" y="174"/>
                    <a:pt x="34" y="308"/>
                  </a:cubicBezTo>
                  <a:cubicBezTo>
                    <a:pt x="62" y="433"/>
                    <a:pt x="160" y="489"/>
                    <a:pt x="260" y="489"/>
                  </a:cubicBezTo>
                  <a:cubicBezTo>
                    <a:pt x="398" y="489"/>
                    <a:pt x="540" y="382"/>
                    <a:pt x="501" y="208"/>
                  </a:cubicBezTo>
                  <a:cubicBezTo>
                    <a:pt x="472" y="92"/>
                    <a:pt x="367" y="1"/>
                    <a:pt x="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3" name="Google Shape;15303;p35"/>
            <p:cNvSpPr/>
            <p:nvPr/>
          </p:nvSpPr>
          <p:spPr>
            <a:xfrm>
              <a:off x="6157900" y="3849425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193" y="1"/>
                  </a:moveTo>
                  <a:cubicBezTo>
                    <a:pt x="0" y="1"/>
                    <a:pt x="212" y="380"/>
                    <a:pt x="359" y="380"/>
                  </a:cubicBezTo>
                  <a:cubicBezTo>
                    <a:pt x="399" y="380"/>
                    <a:pt x="434" y="351"/>
                    <a:pt x="455" y="277"/>
                  </a:cubicBezTo>
                  <a:cubicBezTo>
                    <a:pt x="455" y="143"/>
                    <a:pt x="388" y="10"/>
                    <a:pt x="255" y="10"/>
                  </a:cubicBezTo>
                  <a:cubicBezTo>
                    <a:pt x="231" y="4"/>
                    <a:pt x="210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4" name="Google Shape;15304;p35"/>
            <p:cNvSpPr/>
            <p:nvPr/>
          </p:nvSpPr>
          <p:spPr>
            <a:xfrm>
              <a:off x="6178825" y="3869025"/>
              <a:ext cx="15250" cy="7350"/>
            </a:xfrm>
            <a:custGeom>
              <a:avLst/>
              <a:gdLst/>
              <a:ahLst/>
              <a:cxnLst/>
              <a:rect l="l" t="t" r="r" b="b"/>
              <a:pathLst>
                <a:path w="610" h="294" extrusionOk="0">
                  <a:moveTo>
                    <a:pt x="453" y="0"/>
                  </a:moveTo>
                  <a:cubicBezTo>
                    <a:pt x="279" y="0"/>
                    <a:pt x="1" y="151"/>
                    <a:pt x="218" y="260"/>
                  </a:cubicBezTo>
                  <a:cubicBezTo>
                    <a:pt x="263" y="282"/>
                    <a:pt x="307" y="293"/>
                    <a:pt x="349" y="293"/>
                  </a:cubicBezTo>
                  <a:cubicBezTo>
                    <a:pt x="433" y="293"/>
                    <a:pt x="507" y="249"/>
                    <a:pt x="552" y="160"/>
                  </a:cubicBezTo>
                  <a:cubicBezTo>
                    <a:pt x="610" y="44"/>
                    <a:pt x="54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5" name="Google Shape;15305;p35"/>
            <p:cNvSpPr/>
            <p:nvPr/>
          </p:nvSpPr>
          <p:spPr>
            <a:xfrm>
              <a:off x="6010375" y="3796975"/>
              <a:ext cx="13975" cy="8375"/>
            </a:xfrm>
            <a:custGeom>
              <a:avLst/>
              <a:gdLst/>
              <a:ahLst/>
              <a:cxnLst/>
              <a:rect l="l" t="t" r="r" b="b"/>
              <a:pathLst>
                <a:path w="559" h="335" extrusionOk="0">
                  <a:moveTo>
                    <a:pt x="232" y="0"/>
                  </a:moveTo>
                  <a:cubicBezTo>
                    <a:pt x="118" y="0"/>
                    <a:pt x="18" y="91"/>
                    <a:pt x="18" y="207"/>
                  </a:cubicBezTo>
                  <a:cubicBezTo>
                    <a:pt x="1" y="300"/>
                    <a:pt x="33" y="335"/>
                    <a:pt x="85" y="335"/>
                  </a:cubicBezTo>
                  <a:cubicBezTo>
                    <a:pt x="238" y="335"/>
                    <a:pt x="558" y="31"/>
                    <a:pt x="285" y="7"/>
                  </a:cubicBezTo>
                  <a:cubicBezTo>
                    <a:pt x="267" y="2"/>
                    <a:pt x="250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6" name="Google Shape;15306;p35"/>
            <p:cNvSpPr/>
            <p:nvPr/>
          </p:nvSpPr>
          <p:spPr>
            <a:xfrm>
              <a:off x="5726650" y="3680525"/>
              <a:ext cx="14825" cy="11875"/>
            </a:xfrm>
            <a:custGeom>
              <a:avLst/>
              <a:gdLst/>
              <a:ahLst/>
              <a:cxnLst/>
              <a:rect l="l" t="t" r="r" b="b"/>
              <a:pathLst>
                <a:path w="593" h="475" extrusionOk="0">
                  <a:moveTo>
                    <a:pt x="282" y="1"/>
                  </a:moveTo>
                  <a:cubicBezTo>
                    <a:pt x="190" y="1"/>
                    <a:pt x="107" y="56"/>
                    <a:pt x="59" y="128"/>
                  </a:cubicBezTo>
                  <a:cubicBezTo>
                    <a:pt x="1" y="301"/>
                    <a:pt x="143" y="475"/>
                    <a:pt x="312" y="475"/>
                  </a:cubicBezTo>
                  <a:cubicBezTo>
                    <a:pt x="339" y="475"/>
                    <a:pt x="365" y="470"/>
                    <a:pt x="392" y="461"/>
                  </a:cubicBezTo>
                  <a:cubicBezTo>
                    <a:pt x="592" y="395"/>
                    <a:pt x="592" y="95"/>
                    <a:pt x="392" y="28"/>
                  </a:cubicBezTo>
                  <a:cubicBezTo>
                    <a:pt x="355" y="9"/>
                    <a:pt x="318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7" name="Google Shape;15307;p35"/>
            <p:cNvSpPr/>
            <p:nvPr/>
          </p:nvSpPr>
          <p:spPr>
            <a:xfrm>
              <a:off x="5723250" y="3652850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340" y="1"/>
                  </a:moveTo>
                  <a:cubicBezTo>
                    <a:pt x="201" y="1"/>
                    <a:pt x="0" y="410"/>
                    <a:pt x="202" y="410"/>
                  </a:cubicBezTo>
                  <a:cubicBezTo>
                    <a:pt x="219" y="410"/>
                    <a:pt x="239" y="407"/>
                    <a:pt x="261" y="401"/>
                  </a:cubicBezTo>
                  <a:cubicBezTo>
                    <a:pt x="395" y="368"/>
                    <a:pt x="462" y="201"/>
                    <a:pt x="428" y="101"/>
                  </a:cubicBezTo>
                  <a:cubicBezTo>
                    <a:pt x="409" y="29"/>
                    <a:pt x="376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8" name="Google Shape;15308;p35"/>
            <p:cNvSpPr/>
            <p:nvPr/>
          </p:nvSpPr>
          <p:spPr>
            <a:xfrm>
              <a:off x="5810675" y="3717825"/>
              <a:ext cx="15700" cy="11800"/>
            </a:xfrm>
            <a:custGeom>
              <a:avLst/>
              <a:gdLst/>
              <a:ahLst/>
              <a:cxnLst/>
              <a:rect l="l" t="t" r="r" b="b"/>
              <a:pathLst>
                <a:path w="628" h="472" extrusionOk="0">
                  <a:moveTo>
                    <a:pt x="339" y="0"/>
                  </a:moveTo>
                  <a:cubicBezTo>
                    <a:pt x="326" y="0"/>
                    <a:pt x="313" y="1"/>
                    <a:pt x="300" y="4"/>
                  </a:cubicBezTo>
                  <a:cubicBezTo>
                    <a:pt x="67" y="37"/>
                    <a:pt x="0" y="304"/>
                    <a:pt x="200" y="437"/>
                  </a:cubicBezTo>
                  <a:cubicBezTo>
                    <a:pt x="236" y="461"/>
                    <a:pt x="275" y="472"/>
                    <a:pt x="316" y="472"/>
                  </a:cubicBezTo>
                  <a:cubicBezTo>
                    <a:pt x="391" y="472"/>
                    <a:pt x="469" y="435"/>
                    <a:pt x="534" y="371"/>
                  </a:cubicBezTo>
                  <a:cubicBezTo>
                    <a:pt x="627" y="215"/>
                    <a:pt x="517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9" name="Google Shape;15309;p35"/>
            <p:cNvSpPr/>
            <p:nvPr/>
          </p:nvSpPr>
          <p:spPr>
            <a:xfrm>
              <a:off x="5814000" y="3734575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401"/>
                    <a:pt x="101" y="501"/>
                    <a:pt x="234" y="501"/>
                  </a:cubicBezTo>
                  <a:cubicBezTo>
                    <a:pt x="367" y="501"/>
                    <a:pt x="468" y="401"/>
                    <a:pt x="468" y="234"/>
                  </a:cubicBezTo>
                  <a:cubicBezTo>
                    <a:pt x="468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0" name="Google Shape;15310;p35"/>
            <p:cNvSpPr/>
            <p:nvPr/>
          </p:nvSpPr>
          <p:spPr>
            <a:xfrm>
              <a:off x="5571525" y="3628900"/>
              <a:ext cx="18875" cy="12875"/>
            </a:xfrm>
            <a:custGeom>
              <a:avLst/>
              <a:gdLst/>
              <a:ahLst/>
              <a:cxnLst/>
              <a:rect l="l" t="t" r="r" b="b"/>
              <a:pathLst>
                <a:path w="755" h="515" extrusionOk="0">
                  <a:moveTo>
                    <a:pt x="354" y="1"/>
                  </a:moveTo>
                  <a:cubicBezTo>
                    <a:pt x="118" y="1"/>
                    <a:pt x="0" y="375"/>
                    <a:pt x="293" y="492"/>
                  </a:cubicBezTo>
                  <a:cubicBezTo>
                    <a:pt x="328" y="507"/>
                    <a:pt x="361" y="514"/>
                    <a:pt x="393" y="514"/>
                  </a:cubicBezTo>
                  <a:cubicBezTo>
                    <a:pt x="632" y="514"/>
                    <a:pt x="754" y="113"/>
                    <a:pt x="460" y="25"/>
                  </a:cubicBezTo>
                  <a:cubicBezTo>
                    <a:pt x="423" y="8"/>
                    <a:pt x="387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1" name="Google Shape;15311;p35"/>
            <p:cNvSpPr/>
            <p:nvPr/>
          </p:nvSpPr>
          <p:spPr>
            <a:xfrm>
              <a:off x="5408700" y="3487525"/>
              <a:ext cx="15525" cy="12525"/>
            </a:xfrm>
            <a:custGeom>
              <a:avLst/>
              <a:gdLst/>
              <a:ahLst/>
              <a:cxnLst/>
              <a:rect l="l" t="t" r="r" b="b"/>
              <a:pathLst>
                <a:path w="621" h="501" extrusionOk="0">
                  <a:moveTo>
                    <a:pt x="239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5" y="483"/>
                    <a:pt x="211" y="501"/>
                    <a:pt x="263" y="501"/>
                  </a:cubicBezTo>
                  <a:cubicBezTo>
                    <a:pt x="468" y="501"/>
                    <a:pt x="621" y="235"/>
                    <a:pt x="435" y="76"/>
                  </a:cubicBezTo>
                  <a:cubicBezTo>
                    <a:pt x="368" y="26"/>
                    <a:pt x="301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2" name="Google Shape;15312;p35"/>
            <p:cNvSpPr/>
            <p:nvPr/>
          </p:nvSpPr>
          <p:spPr>
            <a:xfrm>
              <a:off x="5428725" y="35085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501" y="368"/>
                    <a:pt x="501" y="234"/>
                  </a:cubicBezTo>
                  <a:cubicBezTo>
                    <a:pt x="501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3" name="Google Shape;15313;p35"/>
            <p:cNvSpPr/>
            <p:nvPr/>
          </p:nvSpPr>
          <p:spPr>
            <a:xfrm>
              <a:off x="5536300" y="36872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5" y="1"/>
                  </a:moveTo>
                  <a:cubicBezTo>
                    <a:pt x="251" y="1"/>
                    <a:pt x="207" y="20"/>
                    <a:pt x="167" y="59"/>
                  </a:cubicBezTo>
                  <a:cubicBezTo>
                    <a:pt x="34" y="126"/>
                    <a:pt x="1" y="259"/>
                    <a:pt x="67" y="393"/>
                  </a:cubicBezTo>
                  <a:cubicBezTo>
                    <a:pt x="110" y="457"/>
                    <a:pt x="195" y="494"/>
                    <a:pt x="277" y="494"/>
                  </a:cubicBezTo>
                  <a:cubicBezTo>
                    <a:pt x="322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4" name="Google Shape;15314;p35"/>
            <p:cNvSpPr/>
            <p:nvPr/>
          </p:nvSpPr>
          <p:spPr>
            <a:xfrm>
              <a:off x="5444575" y="3616325"/>
              <a:ext cx="14200" cy="12225"/>
            </a:xfrm>
            <a:custGeom>
              <a:avLst/>
              <a:gdLst/>
              <a:ahLst/>
              <a:cxnLst/>
              <a:rect l="l" t="t" r="r" b="b"/>
              <a:pathLst>
                <a:path w="568" h="489" extrusionOk="0">
                  <a:moveTo>
                    <a:pt x="285" y="0"/>
                  </a:moveTo>
                  <a:cubicBezTo>
                    <a:pt x="212" y="0"/>
                    <a:pt x="139" y="36"/>
                    <a:pt x="100" y="94"/>
                  </a:cubicBezTo>
                  <a:cubicBezTo>
                    <a:pt x="0" y="194"/>
                    <a:pt x="34" y="361"/>
                    <a:pt x="134" y="428"/>
                  </a:cubicBezTo>
                  <a:cubicBezTo>
                    <a:pt x="176" y="470"/>
                    <a:pt x="229" y="488"/>
                    <a:pt x="282" y="488"/>
                  </a:cubicBezTo>
                  <a:cubicBezTo>
                    <a:pt x="356" y="488"/>
                    <a:pt x="429" y="452"/>
                    <a:pt x="467" y="394"/>
                  </a:cubicBezTo>
                  <a:cubicBezTo>
                    <a:pt x="567" y="294"/>
                    <a:pt x="534" y="127"/>
                    <a:pt x="434" y="61"/>
                  </a:cubicBezTo>
                  <a:cubicBezTo>
                    <a:pt x="392" y="19"/>
                    <a:pt x="338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5" name="Google Shape;15315;p35"/>
            <p:cNvSpPr/>
            <p:nvPr/>
          </p:nvSpPr>
          <p:spPr>
            <a:xfrm>
              <a:off x="5277775" y="3390125"/>
              <a:ext cx="13375" cy="12000"/>
            </a:xfrm>
            <a:custGeom>
              <a:avLst/>
              <a:gdLst/>
              <a:ahLst/>
              <a:cxnLst/>
              <a:rect l="l" t="t" r="r" b="b"/>
              <a:pathLst>
                <a:path w="535" h="480" extrusionOk="0">
                  <a:moveTo>
                    <a:pt x="250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1" y="136"/>
                    <a:pt x="1" y="269"/>
                    <a:pt x="68" y="369"/>
                  </a:cubicBezTo>
                  <a:cubicBezTo>
                    <a:pt x="126" y="447"/>
                    <a:pt x="196" y="480"/>
                    <a:pt x="264" y="480"/>
                  </a:cubicBezTo>
                  <a:cubicBezTo>
                    <a:pt x="313" y="480"/>
                    <a:pt x="360" y="463"/>
                    <a:pt x="401" y="436"/>
                  </a:cubicBezTo>
                  <a:cubicBezTo>
                    <a:pt x="501" y="336"/>
                    <a:pt x="535" y="202"/>
                    <a:pt x="468" y="102"/>
                  </a:cubicBezTo>
                  <a:cubicBezTo>
                    <a:pt x="403" y="38"/>
                    <a:pt x="325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6" name="Google Shape;15316;p35"/>
            <p:cNvSpPr/>
            <p:nvPr/>
          </p:nvSpPr>
          <p:spPr>
            <a:xfrm>
              <a:off x="5284450" y="3334975"/>
              <a:ext cx="13375" cy="12675"/>
            </a:xfrm>
            <a:custGeom>
              <a:avLst/>
              <a:gdLst/>
              <a:ahLst/>
              <a:cxnLst/>
              <a:rect l="l" t="t" r="r" b="b"/>
              <a:pathLst>
                <a:path w="535" h="507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507"/>
                  </a:cubicBezTo>
                  <a:cubicBezTo>
                    <a:pt x="368" y="507"/>
                    <a:pt x="468" y="407"/>
                    <a:pt x="501" y="273"/>
                  </a:cubicBezTo>
                  <a:cubicBezTo>
                    <a:pt x="534" y="140"/>
                    <a:pt x="434" y="40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7" name="Google Shape;15317;p35"/>
            <p:cNvSpPr/>
            <p:nvPr/>
          </p:nvSpPr>
          <p:spPr>
            <a:xfrm>
              <a:off x="5519625" y="3506825"/>
              <a:ext cx="14725" cy="12475"/>
            </a:xfrm>
            <a:custGeom>
              <a:avLst/>
              <a:gdLst/>
              <a:ahLst/>
              <a:cxnLst/>
              <a:rect l="l" t="t" r="r" b="b"/>
              <a:pathLst>
                <a:path w="589" h="499" extrusionOk="0">
                  <a:moveTo>
                    <a:pt x="256" y="0"/>
                  </a:moveTo>
                  <a:cubicBezTo>
                    <a:pt x="190" y="0"/>
                    <a:pt x="122" y="31"/>
                    <a:pt x="67" y="104"/>
                  </a:cubicBezTo>
                  <a:cubicBezTo>
                    <a:pt x="0" y="204"/>
                    <a:pt x="0" y="371"/>
                    <a:pt x="134" y="438"/>
                  </a:cubicBezTo>
                  <a:cubicBezTo>
                    <a:pt x="176" y="480"/>
                    <a:pt x="224" y="498"/>
                    <a:pt x="272" y="498"/>
                  </a:cubicBezTo>
                  <a:cubicBezTo>
                    <a:pt x="340" y="498"/>
                    <a:pt x="409" y="463"/>
                    <a:pt x="467" y="404"/>
                  </a:cubicBezTo>
                  <a:cubicBezTo>
                    <a:pt x="588" y="211"/>
                    <a:pt x="429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8" name="Google Shape;15318;p35"/>
            <p:cNvSpPr/>
            <p:nvPr/>
          </p:nvSpPr>
          <p:spPr>
            <a:xfrm>
              <a:off x="5525825" y="3543600"/>
              <a:ext cx="13600" cy="11850"/>
            </a:xfrm>
            <a:custGeom>
              <a:avLst/>
              <a:gdLst/>
              <a:ahLst/>
              <a:cxnLst/>
              <a:rect l="l" t="t" r="r" b="b"/>
              <a:pathLst>
                <a:path w="544" h="474" extrusionOk="0">
                  <a:moveTo>
                    <a:pt x="251" y="1"/>
                  </a:moveTo>
                  <a:cubicBezTo>
                    <a:pt x="123" y="1"/>
                    <a:pt x="0" y="96"/>
                    <a:pt x="19" y="268"/>
                  </a:cubicBezTo>
                  <a:cubicBezTo>
                    <a:pt x="19" y="410"/>
                    <a:pt x="122" y="473"/>
                    <a:pt x="233" y="473"/>
                  </a:cubicBezTo>
                  <a:cubicBezTo>
                    <a:pt x="382" y="473"/>
                    <a:pt x="544" y="359"/>
                    <a:pt x="486" y="168"/>
                  </a:cubicBezTo>
                  <a:cubicBezTo>
                    <a:pt x="444" y="54"/>
                    <a:pt x="346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9" name="Google Shape;15319;p35"/>
            <p:cNvSpPr/>
            <p:nvPr/>
          </p:nvSpPr>
          <p:spPr>
            <a:xfrm>
              <a:off x="5349525" y="3355800"/>
              <a:ext cx="17450" cy="12350"/>
            </a:xfrm>
            <a:custGeom>
              <a:avLst/>
              <a:gdLst/>
              <a:ahLst/>
              <a:cxnLst/>
              <a:rect l="l" t="t" r="r" b="b"/>
              <a:pathLst>
                <a:path w="698" h="494" extrusionOk="0">
                  <a:moveTo>
                    <a:pt x="370" y="0"/>
                  </a:moveTo>
                  <a:cubicBezTo>
                    <a:pt x="173" y="0"/>
                    <a:pt x="1" y="267"/>
                    <a:pt x="200" y="441"/>
                  </a:cubicBezTo>
                  <a:cubicBezTo>
                    <a:pt x="251" y="478"/>
                    <a:pt x="305" y="493"/>
                    <a:pt x="356" y="493"/>
                  </a:cubicBezTo>
                  <a:cubicBezTo>
                    <a:pt x="542" y="493"/>
                    <a:pt x="697" y="290"/>
                    <a:pt x="567" y="108"/>
                  </a:cubicBezTo>
                  <a:cubicBezTo>
                    <a:pt x="507" y="31"/>
                    <a:pt x="43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0" name="Google Shape;15320;p35"/>
            <p:cNvSpPr/>
            <p:nvPr/>
          </p:nvSpPr>
          <p:spPr>
            <a:xfrm>
              <a:off x="5275275" y="3156500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82" y="1"/>
                  </a:moveTo>
                  <a:cubicBezTo>
                    <a:pt x="168" y="1"/>
                    <a:pt x="63" y="91"/>
                    <a:pt x="34" y="207"/>
                  </a:cubicBezTo>
                  <a:cubicBezTo>
                    <a:pt x="1" y="341"/>
                    <a:pt x="101" y="474"/>
                    <a:pt x="234" y="474"/>
                  </a:cubicBezTo>
                  <a:cubicBezTo>
                    <a:pt x="257" y="480"/>
                    <a:pt x="280" y="483"/>
                    <a:pt x="302" y="483"/>
                  </a:cubicBezTo>
                  <a:cubicBezTo>
                    <a:pt x="411" y="483"/>
                    <a:pt x="507" y="418"/>
                    <a:pt x="535" y="307"/>
                  </a:cubicBezTo>
                  <a:cubicBezTo>
                    <a:pt x="535" y="174"/>
                    <a:pt x="468" y="41"/>
                    <a:pt x="334" y="7"/>
                  </a:cubicBezTo>
                  <a:cubicBezTo>
                    <a:pt x="317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1" name="Google Shape;15321;p35"/>
            <p:cNvSpPr/>
            <p:nvPr/>
          </p:nvSpPr>
          <p:spPr>
            <a:xfrm>
              <a:off x="7538575" y="2058175"/>
              <a:ext cx="14075" cy="11875"/>
            </a:xfrm>
            <a:custGeom>
              <a:avLst/>
              <a:gdLst/>
              <a:ahLst/>
              <a:cxnLst/>
              <a:rect l="l" t="t" r="r" b="b"/>
              <a:pathLst>
                <a:path w="563" h="475" extrusionOk="0">
                  <a:moveTo>
                    <a:pt x="250" y="0"/>
                  </a:moveTo>
                  <a:cubicBezTo>
                    <a:pt x="184" y="0"/>
                    <a:pt x="117" y="25"/>
                    <a:pt x="67" y="75"/>
                  </a:cubicBezTo>
                  <a:cubicBezTo>
                    <a:pt x="0" y="176"/>
                    <a:pt x="0" y="342"/>
                    <a:pt x="67" y="409"/>
                  </a:cubicBezTo>
                  <a:cubicBezTo>
                    <a:pt x="113" y="455"/>
                    <a:pt x="166" y="475"/>
                    <a:pt x="218" y="475"/>
                  </a:cubicBezTo>
                  <a:cubicBezTo>
                    <a:pt x="394" y="475"/>
                    <a:pt x="562" y="255"/>
                    <a:pt x="434" y="75"/>
                  </a:cubicBezTo>
                  <a:cubicBezTo>
                    <a:pt x="384" y="25"/>
                    <a:pt x="317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2" name="Google Shape;15322;p35"/>
            <p:cNvSpPr/>
            <p:nvPr/>
          </p:nvSpPr>
          <p:spPr>
            <a:xfrm>
              <a:off x="7709300" y="2175325"/>
              <a:ext cx="14300" cy="7625"/>
            </a:xfrm>
            <a:custGeom>
              <a:avLst/>
              <a:gdLst/>
              <a:ahLst/>
              <a:cxnLst/>
              <a:rect l="l" t="t" r="r" b="b"/>
              <a:pathLst>
                <a:path w="572" h="305" extrusionOk="0">
                  <a:moveTo>
                    <a:pt x="123" y="1"/>
                  </a:moveTo>
                  <a:cubicBezTo>
                    <a:pt x="48" y="1"/>
                    <a:pt x="1" y="44"/>
                    <a:pt x="43" y="160"/>
                  </a:cubicBezTo>
                  <a:cubicBezTo>
                    <a:pt x="68" y="261"/>
                    <a:pt x="152" y="305"/>
                    <a:pt x="250" y="305"/>
                  </a:cubicBezTo>
                  <a:cubicBezTo>
                    <a:pt x="280" y="305"/>
                    <a:pt x="311" y="301"/>
                    <a:pt x="343" y="293"/>
                  </a:cubicBezTo>
                  <a:cubicBezTo>
                    <a:pt x="571" y="202"/>
                    <a:pt x="284" y="1"/>
                    <a:pt x="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3" name="Google Shape;15323;p35"/>
            <p:cNvSpPr/>
            <p:nvPr/>
          </p:nvSpPr>
          <p:spPr>
            <a:xfrm>
              <a:off x="7726425" y="2157325"/>
              <a:ext cx="13150" cy="11225"/>
            </a:xfrm>
            <a:custGeom>
              <a:avLst/>
              <a:gdLst/>
              <a:ahLst/>
              <a:cxnLst/>
              <a:rect l="l" t="t" r="r" b="b"/>
              <a:pathLst>
                <a:path w="526" h="449" extrusionOk="0">
                  <a:moveTo>
                    <a:pt x="252" y="0"/>
                  </a:moveTo>
                  <a:cubicBezTo>
                    <a:pt x="221" y="0"/>
                    <a:pt x="190" y="4"/>
                    <a:pt x="158" y="12"/>
                  </a:cubicBezTo>
                  <a:cubicBezTo>
                    <a:pt x="0" y="170"/>
                    <a:pt x="112" y="448"/>
                    <a:pt x="351" y="448"/>
                  </a:cubicBezTo>
                  <a:cubicBezTo>
                    <a:pt x="364" y="448"/>
                    <a:pt x="378" y="448"/>
                    <a:pt x="392" y="446"/>
                  </a:cubicBezTo>
                  <a:cubicBezTo>
                    <a:pt x="492" y="379"/>
                    <a:pt x="525" y="246"/>
                    <a:pt x="492" y="146"/>
                  </a:cubicBezTo>
                  <a:cubicBezTo>
                    <a:pt x="441" y="44"/>
                    <a:pt x="35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4" name="Google Shape;15324;p35"/>
            <p:cNvSpPr/>
            <p:nvPr/>
          </p:nvSpPr>
          <p:spPr>
            <a:xfrm>
              <a:off x="7701500" y="2049675"/>
              <a:ext cx="15225" cy="12450"/>
            </a:xfrm>
            <a:custGeom>
              <a:avLst/>
              <a:gdLst/>
              <a:ahLst/>
              <a:cxnLst/>
              <a:rect l="l" t="t" r="r" b="b"/>
              <a:pathLst>
                <a:path w="609" h="498" extrusionOk="0">
                  <a:moveTo>
                    <a:pt x="324" y="0"/>
                  </a:moveTo>
                  <a:cubicBezTo>
                    <a:pt x="169" y="0"/>
                    <a:pt x="1" y="153"/>
                    <a:pt x="88" y="349"/>
                  </a:cubicBezTo>
                  <a:cubicBezTo>
                    <a:pt x="123" y="453"/>
                    <a:pt x="202" y="497"/>
                    <a:pt x="285" y="497"/>
                  </a:cubicBezTo>
                  <a:cubicBezTo>
                    <a:pt x="441" y="497"/>
                    <a:pt x="608" y="344"/>
                    <a:pt x="521" y="149"/>
                  </a:cubicBezTo>
                  <a:cubicBezTo>
                    <a:pt x="487" y="44"/>
                    <a:pt x="407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5" name="Google Shape;15325;p35"/>
            <p:cNvSpPr/>
            <p:nvPr/>
          </p:nvSpPr>
          <p:spPr>
            <a:xfrm>
              <a:off x="7586100" y="20915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6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0" y="107"/>
                    <a:pt x="34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7"/>
                  </a:cubicBezTo>
                  <a:cubicBezTo>
                    <a:pt x="501" y="91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6" name="Google Shape;15326;p35"/>
            <p:cNvSpPr/>
            <p:nvPr/>
          </p:nvSpPr>
          <p:spPr>
            <a:xfrm>
              <a:off x="7656150" y="2205325"/>
              <a:ext cx="13900" cy="12050"/>
            </a:xfrm>
            <a:custGeom>
              <a:avLst/>
              <a:gdLst/>
              <a:ahLst/>
              <a:cxnLst/>
              <a:rect l="l" t="t" r="r" b="b"/>
              <a:pathLst>
                <a:path w="556" h="482" extrusionOk="0">
                  <a:moveTo>
                    <a:pt x="276" y="0"/>
                  </a:moveTo>
                  <a:cubicBezTo>
                    <a:pt x="241" y="0"/>
                    <a:pt x="204" y="9"/>
                    <a:pt x="167" y="27"/>
                  </a:cubicBezTo>
                  <a:cubicBezTo>
                    <a:pt x="67" y="94"/>
                    <a:pt x="0" y="227"/>
                    <a:pt x="67" y="361"/>
                  </a:cubicBezTo>
                  <a:cubicBezTo>
                    <a:pt x="115" y="440"/>
                    <a:pt x="201" y="482"/>
                    <a:pt x="285" y="482"/>
                  </a:cubicBezTo>
                  <a:cubicBezTo>
                    <a:pt x="376" y="482"/>
                    <a:pt x="466" y="432"/>
                    <a:pt x="501" y="327"/>
                  </a:cubicBezTo>
                  <a:cubicBezTo>
                    <a:pt x="555" y="164"/>
                    <a:pt x="43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7" name="Google Shape;15327;p35"/>
            <p:cNvSpPr/>
            <p:nvPr/>
          </p:nvSpPr>
          <p:spPr>
            <a:xfrm>
              <a:off x="7747875" y="2147075"/>
              <a:ext cx="15425" cy="12275"/>
            </a:xfrm>
            <a:custGeom>
              <a:avLst/>
              <a:gdLst/>
              <a:ahLst/>
              <a:cxnLst/>
              <a:rect l="l" t="t" r="r" b="b"/>
              <a:pathLst>
                <a:path w="617" h="491" extrusionOk="0">
                  <a:moveTo>
                    <a:pt x="283" y="1"/>
                  </a:moveTo>
                  <a:cubicBezTo>
                    <a:pt x="236" y="1"/>
                    <a:pt x="185" y="17"/>
                    <a:pt x="134" y="55"/>
                  </a:cubicBezTo>
                  <a:cubicBezTo>
                    <a:pt x="34" y="122"/>
                    <a:pt x="1" y="255"/>
                    <a:pt x="67" y="389"/>
                  </a:cubicBezTo>
                  <a:cubicBezTo>
                    <a:pt x="111" y="453"/>
                    <a:pt x="195" y="490"/>
                    <a:pt x="277" y="490"/>
                  </a:cubicBezTo>
                  <a:cubicBezTo>
                    <a:pt x="322" y="490"/>
                    <a:pt x="366" y="479"/>
                    <a:pt x="401" y="456"/>
                  </a:cubicBezTo>
                  <a:cubicBezTo>
                    <a:pt x="617" y="294"/>
                    <a:pt x="484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8" name="Google Shape;15328;p35"/>
            <p:cNvSpPr/>
            <p:nvPr/>
          </p:nvSpPr>
          <p:spPr>
            <a:xfrm>
              <a:off x="7687850" y="2011375"/>
              <a:ext cx="14200" cy="12300"/>
            </a:xfrm>
            <a:custGeom>
              <a:avLst/>
              <a:gdLst/>
              <a:ahLst/>
              <a:cxnLst/>
              <a:rect l="l" t="t" r="r" b="b"/>
              <a:pathLst>
                <a:path w="568" h="492" extrusionOk="0">
                  <a:moveTo>
                    <a:pt x="260" y="1"/>
                  </a:moveTo>
                  <a:cubicBezTo>
                    <a:pt x="230" y="1"/>
                    <a:pt x="198" y="5"/>
                    <a:pt x="167" y="13"/>
                  </a:cubicBezTo>
                  <a:cubicBezTo>
                    <a:pt x="67" y="79"/>
                    <a:pt x="0" y="213"/>
                    <a:pt x="67" y="346"/>
                  </a:cubicBezTo>
                  <a:cubicBezTo>
                    <a:pt x="118" y="448"/>
                    <a:pt x="208" y="492"/>
                    <a:pt x="307" y="492"/>
                  </a:cubicBezTo>
                  <a:cubicBezTo>
                    <a:pt x="337" y="492"/>
                    <a:pt x="369" y="488"/>
                    <a:pt x="400" y="480"/>
                  </a:cubicBezTo>
                  <a:cubicBezTo>
                    <a:pt x="500" y="413"/>
                    <a:pt x="567" y="246"/>
                    <a:pt x="500" y="146"/>
                  </a:cubicBezTo>
                  <a:cubicBezTo>
                    <a:pt x="449" y="44"/>
                    <a:pt x="36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9" name="Google Shape;15329;p35"/>
            <p:cNvSpPr/>
            <p:nvPr/>
          </p:nvSpPr>
          <p:spPr>
            <a:xfrm>
              <a:off x="7613625" y="2045225"/>
              <a:ext cx="13350" cy="12175"/>
            </a:xfrm>
            <a:custGeom>
              <a:avLst/>
              <a:gdLst/>
              <a:ahLst/>
              <a:cxnLst/>
              <a:rect l="l" t="t" r="r" b="b"/>
              <a:pathLst>
                <a:path w="534" h="487" extrusionOk="0">
                  <a:moveTo>
                    <a:pt x="272" y="0"/>
                  </a:moveTo>
                  <a:cubicBezTo>
                    <a:pt x="239" y="0"/>
                    <a:pt x="203" y="8"/>
                    <a:pt x="167" y="26"/>
                  </a:cubicBezTo>
                  <a:cubicBezTo>
                    <a:pt x="34" y="60"/>
                    <a:pt x="0" y="193"/>
                    <a:pt x="34" y="327"/>
                  </a:cubicBezTo>
                  <a:cubicBezTo>
                    <a:pt x="82" y="424"/>
                    <a:pt x="167" y="486"/>
                    <a:pt x="248" y="486"/>
                  </a:cubicBezTo>
                  <a:cubicBezTo>
                    <a:pt x="278" y="486"/>
                    <a:pt x="307" y="478"/>
                    <a:pt x="334" y="460"/>
                  </a:cubicBezTo>
                  <a:cubicBezTo>
                    <a:pt x="467" y="427"/>
                    <a:pt x="534" y="260"/>
                    <a:pt x="467" y="160"/>
                  </a:cubicBezTo>
                  <a:cubicBezTo>
                    <a:pt x="443" y="62"/>
                    <a:pt x="365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0" name="Google Shape;15330;p35"/>
            <p:cNvSpPr/>
            <p:nvPr/>
          </p:nvSpPr>
          <p:spPr>
            <a:xfrm>
              <a:off x="7672350" y="2257900"/>
              <a:ext cx="14550" cy="7525"/>
            </a:xfrm>
            <a:custGeom>
              <a:avLst/>
              <a:gdLst/>
              <a:ahLst/>
              <a:cxnLst/>
              <a:rect l="l" t="t" r="r" b="b"/>
              <a:pathLst>
                <a:path w="582" h="301" extrusionOk="0">
                  <a:moveTo>
                    <a:pt x="118" y="0"/>
                  </a:moveTo>
                  <a:cubicBezTo>
                    <a:pt x="44" y="0"/>
                    <a:pt x="0" y="43"/>
                    <a:pt x="53" y="159"/>
                  </a:cubicBezTo>
                  <a:cubicBezTo>
                    <a:pt x="80" y="241"/>
                    <a:pt x="176" y="301"/>
                    <a:pt x="283" y="301"/>
                  </a:cubicBezTo>
                  <a:cubicBezTo>
                    <a:pt x="306" y="301"/>
                    <a:pt x="330" y="298"/>
                    <a:pt x="353" y="292"/>
                  </a:cubicBezTo>
                  <a:cubicBezTo>
                    <a:pt x="581" y="201"/>
                    <a:pt x="279" y="0"/>
                    <a:pt x="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1" name="Google Shape;15331;p35"/>
            <p:cNvSpPr/>
            <p:nvPr/>
          </p:nvSpPr>
          <p:spPr>
            <a:xfrm>
              <a:off x="7797075" y="2225650"/>
              <a:ext cx="12550" cy="11375"/>
            </a:xfrm>
            <a:custGeom>
              <a:avLst/>
              <a:gdLst/>
              <a:ahLst/>
              <a:cxnLst/>
              <a:rect l="l" t="t" r="r" b="b"/>
              <a:pathLst>
                <a:path w="502" h="455" extrusionOk="0">
                  <a:moveTo>
                    <a:pt x="252" y="0"/>
                  </a:moveTo>
                  <a:cubicBezTo>
                    <a:pt x="129" y="0"/>
                    <a:pt x="1" y="85"/>
                    <a:pt x="1" y="248"/>
                  </a:cubicBezTo>
                  <a:cubicBezTo>
                    <a:pt x="1" y="364"/>
                    <a:pt x="101" y="455"/>
                    <a:pt x="215" y="455"/>
                  </a:cubicBezTo>
                  <a:cubicBezTo>
                    <a:pt x="233" y="455"/>
                    <a:pt x="250" y="453"/>
                    <a:pt x="268" y="448"/>
                  </a:cubicBezTo>
                  <a:cubicBezTo>
                    <a:pt x="401" y="448"/>
                    <a:pt x="501" y="315"/>
                    <a:pt x="468" y="181"/>
                  </a:cubicBezTo>
                  <a:cubicBezTo>
                    <a:pt x="453" y="60"/>
                    <a:pt x="354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2" name="Google Shape;15332;p35"/>
            <p:cNvSpPr/>
            <p:nvPr/>
          </p:nvSpPr>
          <p:spPr>
            <a:xfrm>
              <a:off x="7794575" y="2074225"/>
              <a:ext cx="15050" cy="12525"/>
            </a:xfrm>
            <a:custGeom>
              <a:avLst/>
              <a:gdLst/>
              <a:ahLst/>
              <a:cxnLst/>
              <a:rect l="l" t="t" r="r" b="b"/>
              <a:pathLst>
                <a:path w="602" h="501" extrusionOk="0">
                  <a:moveTo>
                    <a:pt x="334" y="1"/>
                  </a:moveTo>
                  <a:cubicBezTo>
                    <a:pt x="1" y="34"/>
                    <a:pt x="34" y="501"/>
                    <a:pt x="368" y="501"/>
                  </a:cubicBezTo>
                  <a:cubicBezTo>
                    <a:pt x="501" y="468"/>
                    <a:pt x="601" y="367"/>
                    <a:pt x="568" y="234"/>
                  </a:cubicBezTo>
                  <a:cubicBezTo>
                    <a:pt x="568" y="101"/>
                    <a:pt x="468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3" name="Google Shape;15333;p35"/>
            <p:cNvSpPr/>
            <p:nvPr/>
          </p:nvSpPr>
          <p:spPr>
            <a:xfrm>
              <a:off x="7734550" y="2080075"/>
              <a:ext cx="15025" cy="12525"/>
            </a:xfrm>
            <a:custGeom>
              <a:avLst/>
              <a:gdLst/>
              <a:ahLst/>
              <a:cxnLst/>
              <a:rect l="l" t="t" r="r" b="b"/>
              <a:pathLst>
                <a:path w="601" h="501" extrusionOk="0">
                  <a:moveTo>
                    <a:pt x="334" y="0"/>
                  </a:moveTo>
                  <a:cubicBezTo>
                    <a:pt x="0" y="0"/>
                    <a:pt x="33" y="500"/>
                    <a:pt x="367" y="500"/>
                  </a:cubicBezTo>
                  <a:cubicBezTo>
                    <a:pt x="500" y="467"/>
                    <a:pt x="600" y="367"/>
                    <a:pt x="600" y="234"/>
                  </a:cubicBezTo>
                  <a:cubicBezTo>
                    <a:pt x="567" y="100"/>
                    <a:pt x="467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4" name="Google Shape;15334;p35"/>
            <p:cNvSpPr/>
            <p:nvPr/>
          </p:nvSpPr>
          <p:spPr>
            <a:xfrm>
              <a:off x="7726950" y="2316425"/>
              <a:ext cx="13075" cy="12025"/>
            </a:xfrm>
            <a:custGeom>
              <a:avLst/>
              <a:gdLst/>
              <a:ahLst/>
              <a:cxnLst/>
              <a:rect l="l" t="t" r="r" b="b"/>
              <a:pathLst>
                <a:path w="523" h="481" extrusionOk="0">
                  <a:moveTo>
                    <a:pt x="283" y="0"/>
                  </a:moveTo>
                  <a:cubicBezTo>
                    <a:pt x="145" y="0"/>
                    <a:pt x="1" y="103"/>
                    <a:pt x="37" y="286"/>
                  </a:cubicBezTo>
                  <a:cubicBezTo>
                    <a:pt x="52" y="420"/>
                    <a:pt x="153" y="481"/>
                    <a:pt x="257" y="481"/>
                  </a:cubicBezTo>
                  <a:cubicBezTo>
                    <a:pt x="387" y="481"/>
                    <a:pt x="523" y="386"/>
                    <a:pt x="504" y="220"/>
                  </a:cubicBezTo>
                  <a:cubicBezTo>
                    <a:pt x="504" y="69"/>
                    <a:pt x="396" y="0"/>
                    <a:pt x="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5" name="Google Shape;15335;p35"/>
            <p:cNvSpPr/>
            <p:nvPr/>
          </p:nvSpPr>
          <p:spPr>
            <a:xfrm>
              <a:off x="7908125" y="2349700"/>
              <a:ext cx="15750" cy="12475"/>
            </a:xfrm>
            <a:custGeom>
              <a:avLst/>
              <a:gdLst/>
              <a:ahLst/>
              <a:cxnLst/>
              <a:rect l="l" t="t" r="r" b="b"/>
              <a:pathLst>
                <a:path w="630" h="499" extrusionOk="0">
                  <a:moveTo>
                    <a:pt x="353" y="0"/>
                  </a:moveTo>
                  <a:cubicBezTo>
                    <a:pt x="97" y="0"/>
                    <a:pt x="1" y="401"/>
                    <a:pt x="296" y="490"/>
                  </a:cubicBezTo>
                  <a:cubicBezTo>
                    <a:pt x="318" y="495"/>
                    <a:pt x="341" y="498"/>
                    <a:pt x="364" y="498"/>
                  </a:cubicBezTo>
                  <a:cubicBezTo>
                    <a:pt x="472" y="498"/>
                    <a:pt x="568" y="433"/>
                    <a:pt x="596" y="323"/>
                  </a:cubicBezTo>
                  <a:cubicBezTo>
                    <a:pt x="629" y="190"/>
                    <a:pt x="562" y="56"/>
                    <a:pt x="462" y="23"/>
                  </a:cubicBezTo>
                  <a:cubicBezTo>
                    <a:pt x="424" y="7"/>
                    <a:pt x="38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6" name="Google Shape;15336;p35"/>
            <p:cNvSpPr/>
            <p:nvPr/>
          </p:nvSpPr>
          <p:spPr>
            <a:xfrm>
              <a:off x="7882150" y="2238300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6"/>
                    <a:pt x="0" y="342"/>
                    <a:pt x="200" y="443"/>
                  </a:cubicBezTo>
                  <a:cubicBezTo>
                    <a:pt x="235" y="463"/>
                    <a:pt x="272" y="472"/>
                    <a:pt x="309" y="472"/>
                  </a:cubicBezTo>
                  <a:cubicBezTo>
                    <a:pt x="451" y="472"/>
                    <a:pt x="587" y="335"/>
                    <a:pt x="534" y="176"/>
                  </a:cubicBezTo>
                  <a:cubicBezTo>
                    <a:pt x="506" y="65"/>
                    <a:pt x="410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7" name="Google Shape;15337;p35"/>
            <p:cNvSpPr/>
            <p:nvPr/>
          </p:nvSpPr>
          <p:spPr>
            <a:xfrm>
              <a:off x="7815700" y="2245975"/>
              <a:ext cx="16425" cy="12575"/>
            </a:xfrm>
            <a:custGeom>
              <a:avLst/>
              <a:gdLst/>
              <a:ahLst/>
              <a:cxnLst/>
              <a:rect l="l" t="t" r="r" b="b"/>
              <a:pathLst>
                <a:path w="657" h="503" extrusionOk="0">
                  <a:moveTo>
                    <a:pt x="325" y="0"/>
                  </a:moveTo>
                  <a:cubicBezTo>
                    <a:pt x="21" y="0"/>
                    <a:pt x="0" y="470"/>
                    <a:pt x="323" y="502"/>
                  </a:cubicBezTo>
                  <a:cubicBezTo>
                    <a:pt x="623" y="502"/>
                    <a:pt x="657" y="35"/>
                    <a:pt x="357" y="2"/>
                  </a:cubicBezTo>
                  <a:cubicBezTo>
                    <a:pt x="346" y="1"/>
                    <a:pt x="335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8" name="Google Shape;15338;p35"/>
            <p:cNvSpPr/>
            <p:nvPr/>
          </p:nvSpPr>
          <p:spPr>
            <a:xfrm>
              <a:off x="7831475" y="2410550"/>
              <a:ext cx="14650" cy="10375"/>
            </a:xfrm>
            <a:custGeom>
              <a:avLst/>
              <a:gdLst/>
              <a:ahLst/>
              <a:cxnLst/>
              <a:rect l="l" t="t" r="r" b="b"/>
              <a:pathLst>
                <a:path w="586" h="415" extrusionOk="0">
                  <a:moveTo>
                    <a:pt x="326" y="0"/>
                  </a:moveTo>
                  <a:cubicBezTo>
                    <a:pt x="174" y="0"/>
                    <a:pt x="0" y="100"/>
                    <a:pt x="59" y="257"/>
                  </a:cubicBezTo>
                  <a:cubicBezTo>
                    <a:pt x="73" y="367"/>
                    <a:pt x="170" y="414"/>
                    <a:pt x="274" y="414"/>
                  </a:cubicBezTo>
                  <a:cubicBezTo>
                    <a:pt x="423" y="414"/>
                    <a:pt x="585" y="315"/>
                    <a:pt x="526" y="157"/>
                  </a:cubicBezTo>
                  <a:cubicBezTo>
                    <a:pt x="526" y="48"/>
                    <a:pt x="431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9" name="Google Shape;15339;p35"/>
            <p:cNvSpPr/>
            <p:nvPr/>
          </p:nvSpPr>
          <p:spPr>
            <a:xfrm>
              <a:off x="7903825" y="241112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468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0" name="Google Shape;15340;p35"/>
            <p:cNvSpPr/>
            <p:nvPr/>
          </p:nvSpPr>
          <p:spPr>
            <a:xfrm>
              <a:off x="7870975" y="2294200"/>
              <a:ext cx="14525" cy="12875"/>
            </a:xfrm>
            <a:custGeom>
              <a:avLst/>
              <a:gdLst/>
              <a:ahLst/>
              <a:cxnLst/>
              <a:rect l="l" t="t" r="r" b="b"/>
              <a:pathLst>
                <a:path w="581" h="515" extrusionOk="0">
                  <a:moveTo>
                    <a:pt x="317" y="0"/>
                  </a:moveTo>
                  <a:cubicBezTo>
                    <a:pt x="161" y="0"/>
                    <a:pt x="0" y="141"/>
                    <a:pt x="80" y="341"/>
                  </a:cubicBezTo>
                  <a:cubicBezTo>
                    <a:pt x="109" y="428"/>
                    <a:pt x="213" y="515"/>
                    <a:pt x="327" y="515"/>
                  </a:cubicBezTo>
                  <a:cubicBezTo>
                    <a:pt x="345" y="515"/>
                    <a:pt x="363" y="513"/>
                    <a:pt x="381" y="508"/>
                  </a:cubicBezTo>
                  <a:cubicBezTo>
                    <a:pt x="514" y="441"/>
                    <a:pt x="581" y="308"/>
                    <a:pt x="547" y="208"/>
                  </a:cubicBezTo>
                  <a:cubicBezTo>
                    <a:pt x="521" y="62"/>
                    <a:pt x="420" y="0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1" name="Google Shape;15341;p35"/>
            <p:cNvSpPr/>
            <p:nvPr/>
          </p:nvSpPr>
          <p:spPr>
            <a:xfrm>
              <a:off x="7820425" y="2441000"/>
              <a:ext cx="15925" cy="12175"/>
            </a:xfrm>
            <a:custGeom>
              <a:avLst/>
              <a:gdLst/>
              <a:ahLst/>
              <a:cxnLst/>
              <a:rect l="l" t="t" r="r" b="b"/>
              <a:pathLst>
                <a:path w="637" h="487" extrusionOk="0">
                  <a:moveTo>
                    <a:pt x="249" y="0"/>
                  </a:moveTo>
                  <a:cubicBezTo>
                    <a:pt x="134" y="0"/>
                    <a:pt x="30" y="91"/>
                    <a:pt x="1" y="207"/>
                  </a:cubicBezTo>
                  <a:cubicBezTo>
                    <a:pt x="1" y="340"/>
                    <a:pt x="68" y="440"/>
                    <a:pt x="201" y="474"/>
                  </a:cubicBezTo>
                  <a:cubicBezTo>
                    <a:pt x="229" y="482"/>
                    <a:pt x="257" y="486"/>
                    <a:pt x="282" y="486"/>
                  </a:cubicBezTo>
                  <a:cubicBezTo>
                    <a:pt x="554" y="486"/>
                    <a:pt x="637" y="37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2" name="Google Shape;15342;p35"/>
            <p:cNvSpPr/>
            <p:nvPr/>
          </p:nvSpPr>
          <p:spPr>
            <a:xfrm>
              <a:off x="7957700" y="2661600"/>
              <a:ext cx="14725" cy="10850"/>
            </a:xfrm>
            <a:custGeom>
              <a:avLst/>
              <a:gdLst/>
              <a:ahLst/>
              <a:cxnLst/>
              <a:rect l="l" t="t" r="r" b="b"/>
              <a:pathLst>
                <a:path w="589" h="434" extrusionOk="0">
                  <a:moveTo>
                    <a:pt x="271" y="1"/>
                  </a:moveTo>
                  <a:cubicBezTo>
                    <a:pt x="131" y="1"/>
                    <a:pt x="1" y="138"/>
                    <a:pt x="47" y="323"/>
                  </a:cubicBezTo>
                  <a:cubicBezTo>
                    <a:pt x="67" y="402"/>
                    <a:pt x="128" y="434"/>
                    <a:pt x="199" y="434"/>
                  </a:cubicBezTo>
                  <a:cubicBezTo>
                    <a:pt x="366" y="434"/>
                    <a:pt x="588" y="253"/>
                    <a:pt x="447" y="89"/>
                  </a:cubicBezTo>
                  <a:cubicBezTo>
                    <a:pt x="396" y="28"/>
                    <a:pt x="332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3" name="Google Shape;15343;p35"/>
            <p:cNvSpPr/>
            <p:nvPr/>
          </p:nvSpPr>
          <p:spPr>
            <a:xfrm>
              <a:off x="8072075" y="2646125"/>
              <a:ext cx="12750" cy="10225"/>
            </a:xfrm>
            <a:custGeom>
              <a:avLst/>
              <a:gdLst/>
              <a:ahLst/>
              <a:cxnLst/>
              <a:rect l="l" t="t" r="r" b="b"/>
              <a:pathLst>
                <a:path w="510" h="409" extrusionOk="0">
                  <a:moveTo>
                    <a:pt x="389" y="1"/>
                  </a:moveTo>
                  <a:cubicBezTo>
                    <a:pt x="242" y="1"/>
                    <a:pt x="0" y="409"/>
                    <a:pt x="251" y="409"/>
                  </a:cubicBezTo>
                  <a:cubicBezTo>
                    <a:pt x="259" y="409"/>
                    <a:pt x="267" y="409"/>
                    <a:pt x="276" y="408"/>
                  </a:cubicBezTo>
                  <a:cubicBezTo>
                    <a:pt x="409" y="374"/>
                    <a:pt x="509" y="241"/>
                    <a:pt x="476" y="108"/>
                  </a:cubicBezTo>
                  <a:cubicBezTo>
                    <a:pt x="462" y="31"/>
                    <a:pt x="429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4" name="Google Shape;15344;p35"/>
            <p:cNvSpPr/>
            <p:nvPr/>
          </p:nvSpPr>
          <p:spPr>
            <a:xfrm>
              <a:off x="8003075" y="24580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8"/>
                    <a:pt x="234" y="26"/>
                  </a:cubicBezTo>
                  <a:cubicBezTo>
                    <a:pt x="33" y="93"/>
                    <a:pt x="0" y="360"/>
                    <a:pt x="200" y="460"/>
                  </a:cubicBezTo>
                  <a:cubicBezTo>
                    <a:pt x="237" y="478"/>
                    <a:pt x="274" y="486"/>
                    <a:pt x="309" y="486"/>
                  </a:cubicBezTo>
                  <a:cubicBezTo>
                    <a:pt x="465" y="486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5" name="Google Shape;15345;p35"/>
            <p:cNvSpPr/>
            <p:nvPr/>
          </p:nvSpPr>
          <p:spPr>
            <a:xfrm>
              <a:off x="7834600" y="2517350"/>
              <a:ext cx="14400" cy="12450"/>
            </a:xfrm>
            <a:custGeom>
              <a:avLst/>
              <a:gdLst/>
              <a:ahLst/>
              <a:cxnLst/>
              <a:rect l="l" t="t" r="r" b="b"/>
              <a:pathLst>
                <a:path w="576" h="498" extrusionOk="0">
                  <a:moveTo>
                    <a:pt x="275" y="0"/>
                  </a:moveTo>
                  <a:cubicBezTo>
                    <a:pt x="252" y="0"/>
                    <a:pt x="227" y="7"/>
                    <a:pt x="201" y="22"/>
                  </a:cubicBezTo>
                  <a:cubicBezTo>
                    <a:pt x="68" y="55"/>
                    <a:pt x="1" y="188"/>
                    <a:pt x="34" y="322"/>
                  </a:cubicBezTo>
                  <a:cubicBezTo>
                    <a:pt x="90" y="432"/>
                    <a:pt x="191" y="497"/>
                    <a:pt x="299" y="497"/>
                  </a:cubicBezTo>
                  <a:cubicBezTo>
                    <a:pt x="322" y="497"/>
                    <a:pt x="345" y="494"/>
                    <a:pt x="368" y="489"/>
                  </a:cubicBezTo>
                  <a:cubicBezTo>
                    <a:pt x="576" y="429"/>
                    <a:pt x="466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6" name="Google Shape;15346;p35"/>
            <p:cNvSpPr/>
            <p:nvPr/>
          </p:nvSpPr>
          <p:spPr>
            <a:xfrm>
              <a:off x="7869625" y="268195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8" y="42"/>
                    <a:pt x="1" y="176"/>
                    <a:pt x="34" y="309"/>
                  </a:cubicBezTo>
                  <a:cubicBezTo>
                    <a:pt x="62" y="420"/>
                    <a:pt x="158" y="484"/>
                    <a:pt x="266" y="484"/>
                  </a:cubicBezTo>
                  <a:cubicBezTo>
                    <a:pt x="289" y="484"/>
                    <a:pt x="312" y="482"/>
                    <a:pt x="334" y="476"/>
                  </a:cubicBezTo>
                  <a:cubicBezTo>
                    <a:pt x="468" y="443"/>
                    <a:pt x="535" y="309"/>
                    <a:pt x="501" y="176"/>
                  </a:cubicBezTo>
                  <a:cubicBezTo>
                    <a:pt x="474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7" name="Google Shape;15347;p35"/>
            <p:cNvSpPr/>
            <p:nvPr/>
          </p:nvSpPr>
          <p:spPr>
            <a:xfrm>
              <a:off x="8018075" y="26780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67" y="0"/>
                  </a:moveTo>
                  <a:cubicBezTo>
                    <a:pt x="34" y="0"/>
                    <a:pt x="0" y="467"/>
                    <a:pt x="334" y="500"/>
                  </a:cubicBezTo>
                  <a:cubicBezTo>
                    <a:pt x="634" y="500"/>
                    <a:pt x="668" y="33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8" name="Google Shape;15348;p35"/>
            <p:cNvSpPr/>
            <p:nvPr/>
          </p:nvSpPr>
          <p:spPr>
            <a:xfrm>
              <a:off x="7963875" y="2501825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35" y="0"/>
                  </a:moveTo>
                  <a:cubicBezTo>
                    <a:pt x="313" y="0"/>
                    <a:pt x="290" y="3"/>
                    <a:pt x="267" y="9"/>
                  </a:cubicBezTo>
                  <a:cubicBezTo>
                    <a:pt x="34" y="75"/>
                    <a:pt x="0" y="342"/>
                    <a:pt x="200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6"/>
                  </a:cubicBezTo>
                  <a:cubicBezTo>
                    <a:pt x="540" y="65"/>
                    <a:pt x="443" y="0"/>
                    <a:pt x="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9" name="Google Shape;15349;p35"/>
            <p:cNvSpPr/>
            <p:nvPr/>
          </p:nvSpPr>
          <p:spPr>
            <a:xfrm>
              <a:off x="7877150" y="257270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50" y="1"/>
                  </a:moveTo>
                  <a:cubicBezTo>
                    <a:pt x="184" y="1"/>
                    <a:pt x="117" y="26"/>
                    <a:pt x="67" y="76"/>
                  </a:cubicBezTo>
                  <a:cubicBezTo>
                    <a:pt x="0" y="143"/>
                    <a:pt x="0" y="309"/>
                    <a:pt x="67" y="409"/>
                  </a:cubicBezTo>
                  <a:cubicBezTo>
                    <a:pt x="117" y="443"/>
                    <a:pt x="184" y="459"/>
                    <a:pt x="250" y="459"/>
                  </a:cubicBezTo>
                  <a:cubicBezTo>
                    <a:pt x="317" y="459"/>
                    <a:pt x="384" y="443"/>
                    <a:pt x="434" y="409"/>
                  </a:cubicBezTo>
                  <a:cubicBezTo>
                    <a:pt x="500" y="309"/>
                    <a:pt x="500" y="143"/>
                    <a:pt x="434" y="76"/>
                  </a:cubicBezTo>
                  <a:cubicBezTo>
                    <a:pt x="384" y="26"/>
                    <a:pt x="317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0" name="Google Shape;15350;p35"/>
            <p:cNvSpPr/>
            <p:nvPr/>
          </p:nvSpPr>
          <p:spPr>
            <a:xfrm>
              <a:off x="7923000" y="2715750"/>
              <a:ext cx="15775" cy="12125"/>
            </a:xfrm>
            <a:custGeom>
              <a:avLst/>
              <a:gdLst/>
              <a:ahLst/>
              <a:cxnLst/>
              <a:rect l="l" t="t" r="r" b="b"/>
              <a:pathLst>
                <a:path w="631" h="485" extrusionOk="0">
                  <a:moveTo>
                    <a:pt x="305" y="1"/>
                  </a:moveTo>
                  <a:cubicBezTo>
                    <a:pt x="273" y="1"/>
                    <a:pt x="238" y="8"/>
                    <a:pt x="201" y="25"/>
                  </a:cubicBezTo>
                  <a:cubicBezTo>
                    <a:pt x="67" y="58"/>
                    <a:pt x="1" y="191"/>
                    <a:pt x="34" y="325"/>
                  </a:cubicBezTo>
                  <a:cubicBezTo>
                    <a:pt x="83" y="422"/>
                    <a:pt x="168" y="484"/>
                    <a:pt x="262" y="484"/>
                  </a:cubicBezTo>
                  <a:cubicBezTo>
                    <a:pt x="296" y="484"/>
                    <a:pt x="332" y="476"/>
                    <a:pt x="368" y="458"/>
                  </a:cubicBezTo>
                  <a:cubicBezTo>
                    <a:pt x="631" y="370"/>
                    <a:pt x="535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1" name="Google Shape;15351;p35"/>
            <p:cNvSpPr/>
            <p:nvPr/>
          </p:nvSpPr>
          <p:spPr>
            <a:xfrm>
              <a:off x="7981850" y="2612275"/>
              <a:ext cx="15225" cy="12800"/>
            </a:xfrm>
            <a:custGeom>
              <a:avLst/>
              <a:gdLst/>
              <a:ahLst/>
              <a:cxnLst/>
              <a:rect l="l" t="t" r="r" b="b"/>
              <a:pathLst>
                <a:path w="609" h="512" extrusionOk="0">
                  <a:moveTo>
                    <a:pt x="307" y="1"/>
                  </a:moveTo>
                  <a:cubicBezTo>
                    <a:pt x="206" y="1"/>
                    <a:pt x="109" y="59"/>
                    <a:pt x="82" y="194"/>
                  </a:cubicBezTo>
                  <a:cubicBezTo>
                    <a:pt x="0" y="378"/>
                    <a:pt x="156" y="511"/>
                    <a:pt x="311" y="511"/>
                  </a:cubicBezTo>
                  <a:cubicBezTo>
                    <a:pt x="411" y="511"/>
                    <a:pt x="510" y="457"/>
                    <a:pt x="549" y="327"/>
                  </a:cubicBezTo>
                  <a:cubicBezTo>
                    <a:pt x="609" y="129"/>
                    <a:pt x="455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2" name="Google Shape;15352;p35"/>
            <p:cNvSpPr/>
            <p:nvPr/>
          </p:nvSpPr>
          <p:spPr>
            <a:xfrm>
              <a:off x="7968875" y="2581050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5"/>
                    <a:pt x="0" y="342"/>
                    <a:pt x="201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5"/>
                  </a:cubicBezTo>
                  <a:cubicBezTo>
                    <a:pt x="512" y="65"/>
                    <a:pt x="411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3" name="Google Shape;15353;p35"/>
            <p:cNvSpPr/>
            <p:nvPr/>
          </p:nvSpPr>
          <p:spPr>
            <a:xfrm>
              <a:off x="8021400" y="2899650"/>
              <a:ext cx="13375" cy="12025"/>
            </a:xfrm>
            <a:custGeom>
              <a:avLst/>
              <a:gdLst/>
              <a:ahLst/>
              <a:cxnLst/>
              <a:rect l="l" t="t" r="r" b="b"/>
              <a:pathLst>
                <a:path w="535" h="481" extrusionOk="0">
                  <a:moveTo>
                    <a:pt x="287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41"/>
                    <a:pt x="1" y="141"/>
                    <a:pt x="34" y="274"/>
                  </a:cubicBezTo>
                  <a:cubicBezTo>
                    <a:pt x="63" y="390"/>
                    <a:pt x="168" y="481"/>
                    <a:pt x="282" y="481"/>
                  </a:cubicBezTo>
                  <a:cubicBezTo>
                    <a:pt x="299" y="481"/>
                    <a:pt x="317" y="479"/>
                    <a:pt x="334" y="474"/>
                  </a:cubicBezTo>
                  <a:cubicBezTo>
                    <a:pt x="468" y="441"/>
                    <a:pt x="535" y="341"/>
                    <a:pt x="535" y="207"/>
                  </a:cubicBezTo>
                  <a:cubicBezTo>
                    <a:pt x="506" y="91"/>
                    <a:pt x="401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4" name="Google Shape;15354;p35"/>
            <p:cNvSpPr/>
            <p:nvPr/>
          </p:nvSpPr>
          <p:spPr>
            <a:xfrm>
              <a:off x="8018675" y="2944200"/>
              <a:ext cx="13600" cy="11550"/>
            </a:xfrm>
            <a:custGeom>
              <a:avLst/>
              <a:gdLst/>
              <a:ahLst/>
              <a:cxnLst/>
              <a:rect l="l" t="t" r="r" b="b"/>
              <a:pathLst>
                <a:path w="544" h="462" extrusionOk="0">
                  <a:moveTo>
                    <a:pt x="252" y="0"/>
                  </a:moveTo>
                  <a:cubicBezTo>
                    <a:pt x="164" y="0"/>
                    <a:pt x="68" y="62"/>
                    <a:pt x="43" y="160"/>
                  </a:cubicBezTo>
                  <a:cubicBezTo>
                    <a:pt x="0" y="332"/>
                    <a:pt x="137" y="462"/>
                    <a:pt x="275" y="462"/>
                  </a:cubicBezTo>
                  <a:cubicBezTo>
                    <a:pt x="352" y="462"/>
                    <a:pt x="429" y="422"/>
                    <a:pt x="477" y="327"/>
                  </a:cubicBezTo>
                  <a:cubicBezTo>
                    <a:pt x="544" y="193"/>
                    <a:pt x="477" y="60"/>
                    <a:pt x="343" y="26"/>
                  </a:cubicBezTo>
                  <a:cubicBezTo>
                    <a:pt x="317" y="9"/>
                    <a:pt x="285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5" name="Google Shape;15355;p35"/>
            <p:cNvSpPr/>
            <p:nvPr/>
          </p:nvSpPr>
          <p:spPr>
            <a:xfrm>
              <a:off x="8013900" y="3142850"/>
              <a:ext cx="13525" cy="8850"/>
            </a:xfrm>
            <a:custGeom>
              <a:avLst/>
              <a:gdLst/>
              <a:ahLst/>
              <a:cxnLst/>
              <a:rect l="l" t="t" r="r" b="b"/>
              <a:pathLst>
                <a:path w="541" h="354" extrusionOk="0">
                  <a:moveTo>
                    <a:pt x="83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34" y="353"/>
                  </a:cubicBezTo>
                  <a:cubicBezTo>
                    <a:pt x="541" y="353"/>
                    <a:pt x="241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6" name="Google Shape;15356;p35"/>
            <p:cNvSpPr/>
            <p:nvPr/>
          </p:nvSpPr>
          <p:spPr>
            <a:xfrm>
              <a:off x="8099175" y="3050400"/>
              <a:ext cx="13150" cy="12225"/>
            </a:xfrm>
            <a:custGeom>
              <a:avLst/>
              <a:gdLst/>
              <a:ahLst/>
              <a:cxnLst/>
              <a:rect l="l" t="t" r="r" b="b"/>
              <a:pathLst>
                <a:path w="526" h="489" extrusionOk="0">
                  <a:moveTo>
                    <a:pt x="248" y="1"/>
                  </a:moveTo>
                  <a:cubicBezTo>
                    <a:pt x="108" y="1"/>
                    <a:pt x="0" y="139"/>
                    <a:pt x="25" y="315"/>
                  </a:cubicBezTo>
                  <a:cubicBezTo>
                    <a:pt x="44" y="429"/>
                    <a:pt x="149" y="489"/>
                    <a:pt x="255" y="489"/>
                  </a:cubicBezTo>
                  <a:cubicBezTo>
                    <a:pt x="335" y="489"/>
                    <a:pt x="416" y="454"/>
                    <a:pt x="459" y="382"/>
                  </a:cubicBezTo>
                  <a:cubicBezTo>
                    <a:pt x="526" y="248"/>
                    <a:pt x="492" y="115"/>
                    <a:pt x="392" y="48"/>
                  </a:cubicBezTo>
                  <a:cubicBezTo>
                    <a:pt x="343" y="15"/>
                    <a:pt x="294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7" name="Google Shape;15357;p35"/>
            <p:cNvSpPr/>
            <p:nvPr/>
          </p:nvSpPr>
          <p:spPr>
            <a:xfrm>
              <a:off x="8059075" y="2905450"/>
              <a:ext cx="14550" cy="8025"/>
            </a:xfrm>
            <a:custGeom>
              <a:avLst/>
              <a:gdLst/>
              <a:ahLst/>
              <a:cxnLst/>
              <a:rect l="l" t="t" r="r" b="b"/>
              <a:pathLst>
                <a:path w="582" h="321" extrusionOk="0">
                  <a:moveTo>
                    <a:pt x="330" y="0"/>
                  </a:moveTo>
                  <a:cubicBezTo>
                    <a:pt x="308" y="0"/>
                    <a:pt x="285" y="3"/>
                    <a:pt x="262" y="9"/>
                  </a:cubicBezTo>
                  <a:cubicBezTo>
                    <a:pt x="1" y="80"/>
                    <a:pt x="297" y="320"/>
                    <a:pt x="466" y="320"/>
                  </a:cubicBezTo>
                  <a:cubicBezTo>
                    <a:pt x="534" y="320"/>
                    <a:pt x="581" y="281"/>
                    <a:pt x="562" y="175"/>
                  </a:cubicBezTo>
                  <a:cubicBezTo>
                    <a:pt x="534" y="65"/>
                    <a:pt x="438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8" name="Google Shape;15358;p35"/>
            <p:cNvSpPr/>
            <p:nvPr/>
          </p:nvSpPr>
          <p:spPr>
            <a:xfrm>
              <a:off x="7906325" y="3033275"/>
              <a:ext cx="15175" cy="11875"/>
            </a:xfrm>
            <a:custGeom>
              <a:avLst/>
              <a:gdLst/>
              <a:ahLst/>
              <a:cxnLst/>
              <a:rect l="l" t="t" r="r" b="b"/>
              <a:pathLst>
                <a:path w="607" h="475" extrusionOk="0">
                  <a:moveTo>
                    <a:pt x="279" y="1"/>
                  </a:moveTo>
                  <a:cubicBezTo>
                    <a:pt x="217" y="1"/>
                    <a:pt x="153" y="29"/>
                    <a:pt x="101" y="99"/>
                  </a:cubicBezTo>
                  <a:cubicBezTo>
                    <a:pt x="1" y="166"/>
                    <a:pt x="34" y="333"/>
                    <a:pt x="101" y="400"/>
                  </a:cubicBezTo>
                  <a:cubicBezTo>
                    <a:pt x="151" y="450"/>
                    <a:pt x="217" y="475"/>
                    <a:pt x="280" y="475"/>
                  </a:cubicBezTo>
                  <a:cubicBezTo>
                    <a:pt x="343" y="475"/>
                    <a:pt x="401" y="450"/>
                    <a:pt x="434" y="400"/>
                  </a:cubicBezTo>
                  <a:cubicBezTo>
                    <a:pt x="606" y="227"/>
                    <a:pt x="452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9" name="Google Shape;15359;p35"/>
            <p:cNvSpPr/>
            <p:nvPr/>
          </p:nvSpPr>
          <p:spPr>
            <a:xfrm>
              <a:off x="7915500" y="3224925"/>
              <a:ext cx="11700" cy="11825"/>
            </a:xfrm>
            <a:custGeom>
              <a:avLst/>
              <a:gdLst/>
              <a:ahLst/>
              <a:cxnLst/>
              <a:rect l="l" t="t" r="r" b="b"/>
              <a:pathLst>
                <a:path w="468" h="473" extrusionOk="0">
                  <a:moveTo>
                    <a:pt x="275" y="0"/>
                  </a:moveTo>
                  <a:cubicBezTo>
                    <a:pt x="262" y="0"/>
                    <a:pt x="248" y="2"/>
                    <a:pt x="234" y="5"/>
                  </a:cubicBezTo>
                  <a:cubicBezTo>
                    <a:pt x="101" y="5"/>
                    <a:pt x="1" y="106"/>
                    <a:pt x="1" y="239"/>
                  </a:cubicBezTo>
                  <a:cubicBezTo>
                    <a:pt x="1" y="372"/>
                    <a:pt x="101" y="472"/>
                    <a:pt x="234" y="472"/>
                  </a:cubicBezTo>
                  <a:cubicBezTo>
                    <a:pt x="367" y="472"/>
                    <a:pt x="468" y="372"/>
                    <a:pt x="468" y="239"/>
                  </a:cubicBezTo>
                  <a:cubicBezTo>
                    <a:pt x="468" y="120"/>
                    <a:pt x="387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0" name="Google Shape;15360;p35"/>
            <p:cNvSpPr/>
            <p:nvPr/>
          </p:nvSpPr>
          <p:spPr>
            <a:xfrm>
              <a:off x="8007000" y="3173225"/>
              <a:ext cx="16100" cy="12750"/>
            </a:xfrm>
            <a:custGeom>
              <a:avLst/>
              <a:gdLst/>
              <a:ahLst/>
              <a:cxnLst/>
              <a:rect l="l" t="t" r="r" b="b"/>
              <a:pathLst>
                <a:path w="644" h="510" extrusionOk="0">
                  <a:moveTo>
                    <a:pt x="379" y="1"/>
                  </a:moveTo>
                  <a:cubicBezTo>
                    <a:pt x="317" y="1"/>
                    <a:pt x="256" y="26"/>
                    <a:pt x="210" y="72"/>
                  </a:cubicBezTo>
                  <a:cubicBezTo>
                    <a:pt x="0" y="229"/>
                    <a:pt x="161" y="510"/>
                    <a:pt x="369" y="510"/>
                  </a:cubicBezTo>
                  <a:cubicBezTo>
                    <a:pt x="426" y="510"/>
                    <a:pt x="486" y="489"/>
                    <a:pt x="544" y="439"/>
                  </a:cubicBezTo>
                  <a:cubicBezTo>
                    <a:pt x="644" y="339"/>
                    <a:pt x="644" y="205"/>
                    <a:pt x="577" y="105"/>
                  </a:cubicBezTo>
                  <a:cubicBezTo>
                    <a:pt x="523" y="34"/>
                    <a:pt x="450" y="1"/>
                    <a:pt x="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1" name="Google Shape;15361;p35"/>
            <p:cNvSpPr/>
            <p:nvPr/>
          </p:nvSpPr>
          <p:spPr>
            <a:xfrm>
              <a:off x="7949600" y="2998000"/>
              <a:ext cx="15950" cy="12250"/>
            </a:xfrm>
            <a:custGeom>
              <a:avLst/>
              <a:gdLst/>
              <a:ahLst/>
              <a:cxnLst/>
              <a:rect l="l" t="t" r="r" b="b"/>
              <a:pathLst>
                <a:path w="638" h="490" extrusionOk="0">
                  <a:moveTo>
                    <a:pt x="373" y="1"/>
                  </a:moveTo>
                  <a:cubicBezTo>
                    <a:pt x="350" y="1"/>
                    <a:pt x="327" y="4"/>
                    <a:pt x="304" y="9"/>
                  </a:cubicBezTo>
                  <a:cubicBezTo>
                    <a:pt x="1" y="70"/>
                    <a:pt x="84" y="489"/>
                    <a:pt x="353" y="489"/>
                  </a:cubicBezTo>
                  <a:cubicBezTo>
                    <a:pt x="379" y="489"/>
                    <a:pt x="408" y="485"/>
                    <a:pt x="438" y="476"/>
                  </a:cubicBezTo>
                  <a:cubicBezTo>
                    <a:pt x="571" y="443"/>
                    <a:pt x="638" y="310"/>
                    <a:pt x="605" y="176"/>
                  </a:cubicBezTo>
                  <a:cubicBezTo>
                    <a:pt x="577" y="66"/>
                    <a:pt x="481" y="1"/>
                    <a:pt x="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2" name="Google Shape;15362;p35"/>
            <p:cNvSpPr/>
            <p:nvPr/>
          </p:nvSpPr>
          <p:spPr>
            <a:xfrm>
              <a:off x="7869250" y="3088175"/>
              <a:ext cx="15425" cy="12250"/>
            </a:xfrm>
            <a:custGeom>
              <a:avLst/>
              <a:gdLst/>
              <a:ahLst/>
              <a:cxnLst/>
              <a:rect l="l" t="t" r="r" b="b"/>
              <a:pathLst>
                <a:path w="617" h="490" extrusionOk="0">
                  <a:moveTo>
                    <a:pt x="334" y="0"/>
                  </a:moveTo>
                  <a:cubicBezTo>
                    <a:pt x="266" y="0"/>
                    <a:pt x="203" y="33"/>
                    <a:pt x="149" y="105"/>
                  </a:cubicBezTo>
                  <a:cubicBezTo>
                    <a:pt x="0" y="279"/>
                    <a:pt x="184" y="490"/>
                    <a:pt x="370" y="490"/>
                  </a:cubicBezTo>
                  <a:cubicBezTo>
                    <a:pt x="434" y="490"/>
                    <a:pt x="498" y="465"/>
                    <a:pt x="550" y="405"/>
                  </a:cubicBezTo>
                  <a:cubicBezTo>
                    <a:pt x="616" y="305"/>
                    <a:pt x="616" y="138"/>
                    <a:pt x="516" y="72"/>
                  </a:cubicBezTo>
                  <a:cubicBezTo>
                    <a:pt x="454" y="25"/>
                    <a:pt x="392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3" name="Google Shape;15363;p35"/>
            <p:cNvSpPr/>
            <p:nvPr/>
          </p:nvSpPr>
          <p:spPr>
            <a:xfrm>
              <a:off x="7977075" y="3436500"/>
              <a:ext cx="12675" cy="12225"/>
            </a:xfrm>
            <a:custGeom>
              <a:avLst/>
              <a:gdLst/>
              <a:ahLst/>
              <a:cxnLst/>
              <a:rect l="l" t="t" r="r" b="b"/>
              <a:pathLst>
                <a:path w="507" h="489" extrusionOk="0">
                  <a:moveTo>
                    <a:pt x="280" y="1"/>
                  </a:moveTo>
                  <a:cubicBezTo>
                    <a:pt x="142" y="1"/>
                    <a:pt x="1" y="108"/>
                    <a:pt x="39" y="282"/>
                  </a:cubicBezTo>
                  <a:cubicBezTo>
                    <a:pt x="39" y="398"/>
                    <a:pt x="140" y="489"/>
                    <a:pt x="254" y="489"/>
                  </a:cubicBezTo>
                  <a:cubicBezTo>
                    <a:pt x="271" y="489"/>
                    <a:pt x="289" y="487"/>
                    <a:pt x="306" y="482"/>
                  </a:cubicBezTo>
                  <a:cubicBezTo>
                    <a:pt x="440" y="449"/>
                    <a:pt x="506" y="315"/>
                    <a:pt x="506" y="182"/>
                  </a:cubicBezTo>
                  <a:cubicBezTo>
                    <a:pt x="478" y="56"/>
                    <a:pt x="380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4" name="Google Shape;15364;p35"/>
            <p:cNvSpPr/>
            <p:nvPr/>
          </p:nvSpPr>
          <p:spPr>
            <a:xfrm>
              <a:off x="8081075" y="3391400"/>
              <a:ext cx="15425" cy="12125"/>
            </a:xfrm>
            <a:custGeom>
              <a:avLst/>
              <a:gdLst/>
              <a:ahLst/>
              <a:cxnLst/>
              <a:rect l="l" t="t" r="r" b="b"/>
              <a:pathLst>
                <a:path w="617" h="485" extrusionOk="0">
                  <a:moveTo>
                    <a:pt x="342" y="0"/>
                  </a:moveTo>
                  <a:cubicBezTo>
                    <a:pt x="170" y="0"/>
                    <a:pt x="1" y="168"/>
                    <a:pt x="116" y="351"/>
                  </a:cubicBezTo>
                  <a:cubicBezTo>
                    <a:pt x="160" y="440"/>
                    <a:pt x="249" y="485"/>
                    <a:pt x="333" y="485"/>
                  </a:cubicBezTo>
                  <a:cubicBezTo>
                    <a:pt x="375" y="485"/>
                    <a:pt x="416" y="474"/>
                    <a:pt x="449" y="452"/>
                  </a:cubicBezTo>
                  <a:cubicBezTo>
                    <a:pt x="549" y="385"/>
                    <a:pt x="616" y="218"/>
                    <a:pt x="549" y="118"/>
                  </a:cubicBezTo>
                  <a:cubicBezTo>
                    <a:pt x="497" y="35"/>
                    <a:pt x="419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5" name="Google Shape;15365;p35"/>
            <p:cNvSpPr/>
            <p:nvPr/>
          </p:nvSpPr>
          <p:spPr>
            <a:xfrm>
              <a:off x="8054650" y="3280775"/>
              <a:ext cx="13475" cy="12050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274" y="1"/>
                  </a:moveTo>
                  <a:cubicBezTo>
                    <a:pt x="138" y="1"/>
                    <a:pt x="0" y="115"/>
                    <a:pt x="39" y="307"/>
                  </a:cubicBezTo>
                  <a:cubicBezTo>
                    <a:pt x="66" y="417"/>
                    <a:pt x="162" y="482"/>
                    <a:pt x="271" y="482"/>
                  </a:cubicBezTo>
                  <a:cubicBezTo>
                    <a:pt x="293" y="482"/>
                    <a:pt x="316" y="479"/>
                    <a:pt x="339" y="473"/>
                  </a:cubicBezTo>
                  <a:cubicBezTo>
                    <a:pt x="472" y="440"/>
                    <a:pt x="539" y="340"/>
                    <a:pt x="506" y="207"/>
                  </a:cubicBezTo>
                  <a:cubicBezTo>
                    <a:pt x="477" y="64"/>
                    <a:pt x="376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6" name="Google Shape;15366;p35"/>
            <p:cNvSpPr/>
            <p:nvPr/>
          </p:nvSpPr>
          <p:spPr>
            <a:xfrm>
              <a:off x="7950125" y="3424625"/>
              <a:ext cx="14925" cy="10075"/>
            </a:xfrm>
            <a:custGeom>
              <a:avLst/>
              <a:gdLst/>
              <a:ahLst/>
              <a:cxnLst/>
              <a:rect l="l" t="t" r="r" b="b"/>
              <a:pathLst>
                <a:path w="597" h="403" extrusionOk="0">
                  <a:moveTo>
                    <a:pt x="305" y="1"/>
                  </a:moveTo>
                  <a:cubicBezTo>
                    <a:pt x="237" y="1"/>
                    <a:pt x="169" y="27"/>
                    <a:pt x="117" y="90"/>
                  </a:cubicBezTo>
                  <a:cubicBezTo>
                    <a:pt x="0" y="230"/>
                    <a:pt x="226" y="402"/>
                    <a:pt x="395" y="402"/>
                  </a:cubicBezTo>
                  <a:cubicBezTo>
                    <a:pt x="468" y="402"/>
                    <a:pt x="530" y="370"/>
                    <a:pt x="550" y="290"/>
                  </a:cubicBezTo>
                  <a:cubicBezTo>
                    <a:pt x="596" y="130"/>
                    <a:pt x="453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7" name="Google Shape;15367;p35"/>
            <p:cNvSpPr/>
            <p:nvPr/>
          </p:nvSpPr>
          <p:spPr>
            <a:xfrm>
              <a:off x="7963025" y="3640300"/>
              <a:ext cx="13175" cy="11775"/>
            </a:xfrm>
            <a:custGeom>
              <a:avLst/>
              <a:gdLst/>
              <a:ahLst/>
              <a:cxnLst/>
              <a:rect l="l" t="t" r="r" b="b"/>
              <a:pathLst>
                <a:path w="527" h="471" extrusionOk="0">
                  <a:moveTo>
                    <a:pt x="291" y="1"/>
                  </a:moveTo>
                  <a:cubicBezTo>
                    <a:pt x="284" y="1"/>
                    <a:pt x="276" y="1"/>
                    <a:pt x="268" y="2"/>
                  </a:cubicBezTo>
                  <a:cubicBezTo>
                    <a:pt x="134" y="2"/>
                    <a:pt x="1" y="102"/>
                    <a:pt x="1" y="236"/>
                  </a:cubicBezTo>
                  <a:cubicBezTo>
                    <a:pt x="1" y="369"/>
                    <a:pt x="134" y="469"/>
                    <a:pt x="268" y="469"/>
                  </a:cubicBezTo>
                  <a:cubicBezTo>
                    <a:pt x="276" y="470"/>
                    <a:pt x="284" y="471"/>
                    <a:pt x="291" y="471"/>
                  </a:cubicBezTo>
                  <a:cubicBezTo>
                    <a:pt x="527" y="471"/>
                    <a:pt x="527" y="1"/>
                    <a:pt x="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8" name="Google Shape;15368;p35"/>
            <p:cNvSpPr/>
            <p:nvPr/>
          </p:nvSpPr>
          <p:spPr>
            <a:xfrm>
              <a:off x="8072725" y="3559000"/>
              <a:ext cx="15425" cy="12425"/>
            </a:xfrm>
            <a:custGeom>
              <a:avLst/>
              <a:gdLst/>
              <a:ahLst/>
              <a:cxnLst/>
              <a:rect l="l" t="t" r="r" b="b"/>
              <a:pathLst>
                <a:path w="617" h="497" extrusionOk="0">
                  <a:moveTo>
                    <a:pt x="371" y="1"/>
                  </a:moveTo>
                  <a:cubicBezTo>
                    <a:pt x="184" y="1"/>
                    <a:pt x="0" y="212"/>
                    <a:pt x="149" y="386"/>
                  </a:cubicBezTo>
                  <a:cubicBezTo>
                    <a:pt x="208" y="464"/>
                    <a:pt x="278" y="496"/>
                    <a:pt x="346" y="496"/>
                  </a:cubicBezTo>
                  <a:cubicBezTo>
                    <a:pt x="394" y="496"/>
                    <a:pt x="442" y="480"/>
                    <a:pt x="483" y="452"/>
                  </a:cubicBezTo>
                  <a:cubicBezTo>
                    <a:pt x="583" y="352"/>
                    <a:pt x="616" y="219"/>
                    <a:pt x="550" y="85"/>
                  </a:cubicBezTo>
                  <a:cubicBezTo>
                    <a:pt x="499" y="26"/>
                    <a:pt x="434" y="1"/>
                    <a:pt x="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9" name="Google Shape;15369;p35"/>
            <p:cNvSpPr/>
            <p:nvPr/>
          </p:nvSpPr>
          <p:spPr>
            <a:xfrm>
              <a:off x="8045600" y="3352425"/>
              <a:ext cx="12525" cy="11925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0" y="0"/>
                  </a:moveTo>
                  <a:cubicBezTo>
                    <a:pt x="121" y="0"/>
                    <a:pt x="0" y="84"/>
                    <a:pt x="0" y="243"/>
                  </a:cubicBezTo>
                  <a:cubicBezTo>
                    <a:pt x="0" y="376"/>
                    <a:pt x="134" y="476"/>
                    <a:pt x="267" y="476"/>
                  </a:cubicBezTo>
                  <a:cubicBezTo>
                    <a:pt x="401" y="443"/>
                    <a:pt x="501" y="343"/>
                    <a:pt x="467" y="209"/>
                  </a:cubicBezTo>
                  <a:cubicBezTo>
                    <a:pt x="452" y="67"/>
                    <a:pt x="346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0" name="Google Shape;15370;p35"/>
            <p:cNvSpPr/>
            <p:nvPr/>
          </p:nvSpPr>
          <p:spPr>
            <a:xfrm>
              <a:off x="7882150" y="3492525"/>
              <a:ext cx="13350" cy="12250"/>
            </a:xfrm>
            <a:custGeom>
              <a:avLst/>
              <a:gdLst/>
              <a:ahLst/>
              <a:cxnLst/>
              <a:rect l="l" t="t" r="r" b="b"/>
              <a:pathLst>
                <a:path w="534" h="490" extrusionOk="0">
                  <a:moveTo>
                    <a:pt x="255" y="1"/>
                  </a:moveTo>
                  <a:cubicBezTo>
                    <a:pt x="192" y="1"/>
                    <a:pt x="134" y="26"/>
                    <a:pt x="100" y="76"/>
                  </a:cubicBezTo>
                  <a:cubicBezTo>
                    <a:pt x="0" y="176"/>
                    <a:pt x="0" y="343"/>
                    <a:pt x="100" y="443"/>
                  </a:cubicBezTo>
                  <a:cubicBezTo>
                    <a:pt x="145" y="473"/>
                    <a:pt x="204" y="489"/>
                    <a:pt x="264" y="489"/>
                  </a:cubicBezTo>
                  <a:cubicBezTo>
                    <a:pt x="337" y="489"/>
                    <a:pt x="412" y="465"/>
                    <a:pt x="467" y="409"/>
                  </a:cubicBezTo>
                  <a:cubicBezTo>
                    <a:pt x="534" y="309"/>
                    <a:pt x="534" y="143"/>
                    <a:pt x="434" y="76"/>
                  </a:cubicBezTo>
                  <a:cubicBezTo>
                    <a:pt x="384" y="26"/>
                    <a:pt x="317" y="1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1" name="Google Shape;15371;p35"/>
            <p:cNvSpPr/>
            <p:nvPr/>
          </p:nvSpPr>
          <p:spPr>
            <a:xfrm>
              <a:off x="7887150" y="3718125"/>
              <a:ext cx="12225" cy="9100"/>
            </a:xfrm>
            <a:custGeom>
              <a:avLst/>
              <a:gdLst/>
              <a:ahLst/>
              <a:cxnLst/>
              <a:rect l="l" t="t" r="r" b="b"/>
              <a:pathLst>
                <a:path w="489" h="364" extrusionOk="0">
                  <a:moveTo>
                    <a:pt x="116" y="1"/>
                  </a:moveTo>
                  <a:cubicBezTo>
                    <a:pt x="74" y="1"/>
                    <a:pt x="41" y="35"/>
                    <a:pt x="34" y="125"/>
                  </a:cubicBezTo>
                  <a:cubicBezTo>
                    <a:pt x="0" y="225"/>
                    <a:pt x="100" y="359"/>
                    <a:pt x="234" y="359"/>
                  </a:cubicBezTo>
                  <a:cubicBezTo>
                    <a:pt x="251" y="362"/>
                    <a:pt x="266" y="363"/>
                    <a:pt x="279" y="363"/>
                  </a:cubicBezTo>
                  <a:cubicBezTo>
                    <a:pt x="488" y="363"/>
                    <a:pt x="25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2" name="Google Shape;15372;p35"/>
            <p:cNvSpPr/>
            <p:nvPr/>
          </p:nvSpPr>
          <p:spPr>
            <a:xfrm>
              <a:off x="7717025" y="3831500"/>
              <a:ext cx="12525" cy="12200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49" y="0"/>
                  </a:moveTo>
                  <a:cubicBezTo>
                    <a:pt x="195" y="0"/>
                    <a:pt x="141" y="19"/>
                    <a:pt x="101" y="60"/>
                  </a:cubicBezTo>
                  <a:cubicBezTo>
                    <a:pt x="1" y="160"/>
                    <a:pt x="1" y="327"/>
                    <a:pt x="101" y="427"/>
                  </a:cubicBezTo>
                  <a:cubicBezTo>
                    <a:pt x="142" y="469"/>
                    <a:pt x="198" y="488"/>
                    <a:pt x="253" y="488"/>
                  </a:cubicBezTo>
                  <a:cubicBezTo>
                    <a:pt x="375" y="488"/>
                    <a:pt x="501" y="397"/>
                    <a:pt x="501" y="260"/>
                  </a:cubicBezTo>
                  <a:cubicBezTo>
                    <a:pt x="501" y="98"/>
                    <a:pt x="372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3" name="Google Shape;15373;p35"/>
            <p:cNvSpPr/>
            <p:nvPr/>
          </p:nvSpPr>
          <p:spPr>
            <a:xfrm>
              <a:off x="7742875" y="4011800"/>
              <a:ext cx="13725" cy="8850"/>
            </a:xfrm>
            <a:custGeom>
              <a:avLst/>
              <a:gdLst/>
              <a:ahLst/>
              <a:cxnLst/>
              <a:rect l="l" t="t" r="r" b="b"/>
              <a:pathLst>
                <a:path w="549" h="354" extrusionOk="0">
                  <a:moveTo>
                    <a:pt x="84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67" y="353"/>
                  </a:cubicBezTo>
                  <a:cubicBezTo>
                    <a:pt x="549" y="353"/>
                    <a:pt x="242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4" name="Google Shape;15374;p35"/>
            <p:cNvSpPr/>
            <p:nvPr/>
          </p:nvSpPr>
          <p:spPr>
            <a:xfrm>
              <a:off x="7820600" y="3968125"/>
              <a:ext cx="14025" cy="12400"/>
            </a:xfrm>
            <a:custGeom>
              <a:avLst/>
              <a:gdLst/>
              <a:ahLst/>
              <a:cxnLst/>
              <a:rect l="l" t="t" r="r" b="b"/>
              <a:pathLst>
                <a:path w="561" h="496" extrusionOk="0">
                  <a:moveTo>
                    <a:pt x="268" y="1"/>
                  </a:moveTo>
                  <a:cubicBezTo>
                    <a:pt x="164" y="1"/>
                    <a:pt x="64" y="69"/>
                    <a:pt x="27" y="199"/>
                  </a:cubicBezTo>
                  <a:cubicBezTo>
                    <a:pt x="1" y="358"/>
                    <a:pt x="142" y="496"/>
                    <a:pt x="285" y="496"/>
                  </a:cubicBezTo>
                  <a:cubicBezTo>
                    <a:pt x="323" y="496"/>
                    <a:pt x="360" y="486"/>
                    <a:pt x="394" y="466"/>
                  </a:cubicBezTo>
                  <a:cubicBezTo>
                    <a:pt x="528" y="366"/>
                    <a:pt x="561" y="232"/>
                    <a:pt x="494" y="132"/>
                  </a:cubicBezTo>
                  <a:cubicBezTo>
                    <a:pt x="435" y="44"/>
                    <a:pt x="350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5" name="Google Shape;15375;p35"/>
            <p:cNvSpPr/>
            <p:nvPr/>
          </p:nvSpPr>
          <p:spPr>
            <a:xfrm>
              <a:off x="7800400" y="3877800"/>
              <a:ext cx="13825" cy="8125"/>
            </a:xfrm>
            <a:custGeom>
              <a:avLst/>
              <a:gdLst/>
              <a:ahLst/>
              <a:cxnLst/>
              <a:rect l="l" t="t" r="r" b="b"/>
              <a:pathLst>
                <a:path w="553" h="325" extrusionOk="0">
                  <a:moveTo>
                    <a:pt x="336" y="1"/>
                  </a:moveTo>
                  <a:cubicBezTo>
                    <a:pt x="314" y="1"/>
                    <a:pt x="291" y="3"/>
                    <a:pt x="268" y="9"/>
                  </a:cubicBezTo>
                  <a:cubicBezTo>
                    <a:pt x="0" y="33"/>
                    <a:pt x="301" y="324"/>
                    <a:pt x="457" y="324"/>
                  </a:cubicBezTo>
                  <a:cubicBezTo>
                    <a:pt x="515" y="324"/>
                    <a:pt x="553" y="284"/>
                    <a:pt x="535" y="176"/>
                  </a:cubicBezTo>
                  <a:cubicBezTo>
                    <a:pt x="535" y="65"/>
                    <a:pt x="443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6" name="Google Shape;15376;p35"/>
            <p:cNvSpPr/>
            <p:nvPr/>
          </p:nvSpPr>
          <p:spPr>
            <a:xfrm>
              <a:off x="7671725" y="3996950"/>
              <a:ext cx="17250" cy="12325"/>
            </a:xfrm>
            <a:custGeom>
              <a:avLst/>
              <a:gdLst/>
              <a:ahLst/>
              <a:cxnLst/>
              <a:rect l="l" t="t" r="r" b="b"/>
              <a:pathLst>
                <a:path w="690" h="493" extrusionOk="0">
                  <a:moveTo>
                    <a:pt x="354" y="1"/>
                  </a:moveTo>
                  <a:cubicBezTo>
                    <a:pt x="296" y="1"/>
                    <a:pt x="234" y="24"/>
                    <a:pt x="178" y="80"/>
                  </a:cubicBezTo>
                  <a:cubicBezTo>
                    <a:pt x="1" y="257"/>
                    <a:pt x="151" y="493"/>
                    <a:pt x="336" y="493"/>
                  </a:cubicBezTo>
                  <a:cubicBezTo>
                    <a:pt x="394" y="493"/>
                    <a:pt x="456" y="469"/>
                    <a:pt x="512" y="414"/>
                  </a:cubicBezTo>
                  <a:cubicBezTo>
                    <a:pt x="689" y="236"/>
                    <a:pt x="539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7" name="Google Shape;15377;p35"/>
            <p:cNvSpPr/>
            <p:nvPr/>
          </p:nvSpPr>
          <p:spPr>
            <a:xfrm>
              <a:off x="7634125" y="4208550"/>
              <a:ext cx="14200" cy="12425"/>
            </a:xfrm>
            <a:custGeom>
              <a:avLst/>
              <a:gdLst/>
              <a:ahLst/>
              <a:cxnLst/>
              <a:rect l="l" t="t" r="r" b="b"/>
              <a:pathLst>
                <a:path w="568" h="497" extrusionOk="0">
                  <a:moveTo>
                    <a:pt x="298" y="1"/>
                  </a:moveTo>
                  <a:cubicBezTo>
                    <a:pt x="209" y="1"/>
                    <a:pt x="121" y="49"/>
                    <a:pt x="81" y="155"/>
                  </a:cubicBezTo>
                  <a:cubicBezTo>
                    <a:pt x="1" y="356"/>
                    <a:pt x="162" y="496"/>
                    <a:pt x="318" y="496"/>
                  </a:cubicBezTo>
                  <a:cubicBezTo>
                    <a:pt x="421" y="496"/>
                    <a:pt x="521" y="435"/>
                    <a:pt x="548" y="289"/>
                  </a:cubicBezTo>
                  <a:cubicBezTo>
                    <a:pt x="568" y="109"/>
                    <a:pt x="43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8" name="Google Shape;15378;p35"/>
            <p:cNvSpPr/>
            <p:nvPr/>
          </p:nvSpPr>
          <p:spPr>
            <a:xfrm>
              <a:off x="7685325" y="4154475"/>
              <a:ext cx="12550" cy="12325"/>
            </a:xfrm>
            <a:custGeom>
              <a:avLst/>
              <a:gdLst/>
              <a:ahLst/>
              <a:cxnLst/>
              <a:rect l="l" t="t" r="r" b="b"/>
              <a:pathLst>
                <a:path w="502" h="493" extrusionOk="0">
                  <a:moveTo>
                    <a:pt x="219" y="1"/>
                  </a:moveTo>
                  <a:cubicBezTo>
                    <a:pt x="102" y="1"/>
                    <a:pt x="1" y="97"/>
                    <a:pt x="1" y="250"/>
                  </a:cubicBezTo>
                  <a:cubicBezTo>
                    <a:pt x="1" y="387"/>
                    <a:pt x="110" y="493"/>
                    <a:pt x="232" y="493"/>
                  </a:cubicBezTo>
                  <a:cubicBezTo>
                    <a:pt x="289" y="493"/>
                    <a:pt x="348" y="470"/>
                    <a:pt x="401" y="417"/>
                  </a:cubicBezTo>
                  <a:cubicBezTo>
                    <a:pt x="501" y="317"/>
                    <a:pt x="501" y="184"/>
                    <a:pt x="401" y="83"/>
                  </a:cubicBezTo>
                  <a:cubicBezTo>
                    <a:pt x="344" y="26"/>
                    <a:pt x="279" y="1"/>
                    <a:pt x="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9" name="Google Shape;15379;p35"/>
            <p:cNvSpPr/>
            <p:nvPr/>
          </p:nvSpPr>
          <p:spPr>
            <a:xfrm>
              <a:off x="7652825" y="4003100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0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368"/>
                    <a:pt x="467" y="234"/>
                  </a:cubicBezTo>
                  <a:cubicBezTo>
                    <a:pt x="467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0" name="Google Shape;15380;p35"/>
            <p:cNvSpPr/>
            <p:nvPr/>
          </p:nvSpPr>
          <p:spPr>
            <a:xfrm>
              <a:off x="7584425" y="4090800"/>
              <a:ext cx="14000" cy="11925"/>
            </a:xfrm>
            <a:custGeom>
              <a:avLst/>
              <a:gdLst/>
              <a:ahLst/>
              <a:cxnLst/>
              <a:rect l="l" t="t" r="r" b="b"/>
              <a:pathLst>
                <a:path w="560" h="477" extrusionOk="0">
                  <a:moveTo>
                    <a:pt x="272" y="1"/>
                  </a:moveTo>
                  <a:cubicBezTo>
                    <a:pt x="204" y="1"/>
                    <a:pt x="140" y="30"/>
                    <a:pt x="101" y="95"/>
                  </a:cubicBezTo>
                  <a:cubicBezTo>
                    <a:pt x="1" y="195"/>
                    <a:pt x="34" y="362"/>
                    <a:pt x="134" y="429"/>
                  </a:cubicBezTo>
                  <a:cubicBezTo>
                    <a:pt x="184" y="462"/>
                    <a:pt x="236" y="477"/>
                    <a:pt x="286" y="477"/>
                  </a:cubicBezTo>
                  <a:cubicBezTo>
                    <a:pt x="434" y="477"/>
                    <a:pt x="559" y="345"/>
                    <a:pt x="534" y="195"/>
                  </a:cubicBezTo>
                  <a:cubicBezTo>
                    <a:pt x="494" y="73"/>
                    <a:pt x="378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1" name="Google Shape;15381;p35"/>
            <p:cNvSpPr/>
            <p:nvPr/>
          </p:nvSpPr>
          <p:spPr>
            <a:xfrm>
              <a:off x="7596100" y="441090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68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501"/>
                    <a:pt x="234" y="501"/>
                  </a:cubicBezTo>
                  <a:cubicBezTo>
                    <a:pt x="368" y="501"/>
                    <a:pt x="468" y="401"/>
                    <a:pt x="468" y="267"/>
                  </a:cubicBezTo>
                  <a:cubicBezTo>
                    <a:pt x="501" y="134"/>
                    <a:pt x="368" y="34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2" name="Google Shape;15382;p35"/>
            <p:cNvSpPr/>
            <p:nvPr/>
          </p:nvSpPr>
          <p:spPr>
            <a:xfrm>
              <a:off x="7663175" y="4371525"/>
              <a:ext cx="13850" cy="11800"/>
            </a:xfrm>
            <a:custGeom>
              <a:avLst/>
              <a:gdLst/>
              <a:ahLst/>
              <a:cxnLst/>
              <a:rect l="l" t="t" r="r" b="b"/>
              <a:pathLst>
                <a:path w="554" h="472" extrusionOk="0">
                  <a:moveTo>
                    <a:pt x="293" y="1"/>
                  </a:moveTo>
                  <a:cubicBezTo>
                    <a:pt x="193" y="1"/>
                    <a:pt x="91" y="61"/>
                    <a:pt x="53" y="174"/>
                  </a:cubicBezTo>
                  <a:cubicBezTo>
                    <a:pt x="0" y="333"/>
                    <a:pt x="136" y="471"/>
                    <a:pt x="295" y="471"/>
                  </a:cubicBezTo>
                  <a:cubicBezTo>
                    <a:pt x="336" y="471"/>
                    <a:pt x="379" y="462"/>
                    <a:pt x="420" y="441"/>
                  </a:cubicBezTo>
                  <a:cubicBezTo>
                    <a:pt x="520" y="375"/>
                    <a:pt x="553" y="241"/>
                    <a:pt x="487" y="108"/>
                  </a:cubicBezTo>
                  <a:cubicBezTo>
                    <a:pt x="443" y="36"/>
                    <a:pt x="369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3" name="Google Shape;15383;p35"/>
            <p:cNvSpPr/>
            <p:nvPr/>
          </p:nvSpPr>
          <p:spPr>
            <a:xfrm>
              <a:off x="7668650" y="4265175"/>
              <a:ext cx="11700" cy="11625"/>
            </a:xfrm>
            <a:custGeom>
              <a:avLst/>
              <a:gdLst/>
              <a:ahLst/>
              <a:cxnLst/>
              <a:rect l="l" t="t" r="r" b="b"/>
              <a:pathLst>
                <a:path w="468" h="465" extrusionOk="0">
                  <a:moveTo>
                    <a:pt x="234" y="0"/>
                  </a:moveTo>
                  <a:cubicBezTo>
                    <a:pt x="118" y="0"/>
                    <a:pt x="1" y="75"/>
                    <a:pt x="1" y="225"/>
                  </a:cubicBezTo>
                  <a:cubicBezTo>
                    <a:pt x="1" y="345"/>
                    <a:pt x="81" y="464"/>
                    <a:pt x="193" y="464"/>
                  </a:cubicBezTo>
                  <a:cubicBezTo>
                    <a:pt x="207" y="464"/>
                    <a:pt x="220" y="462"/>
                    <a:pt x="234" y="459"/>
                  </a:cubicBezTo>
                  <a:cubicBezTo>
                    <a:pt x="368" y="459"/>
                    <a:pt x="468" y="359"/>
                    <a:pt x="468" y="225"/>
                  </a:cubicBezTo>
                  <a:cubicBezTo>
                    <a:pt x="468" y="75"/>
                    <a:pt x="351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4" name="Google Shape;15384;p35"/>
            <p:cNvSpPr/>
            <p:nvPr/>
          </p:nvSpPr>
          <p:spPr>
            <a:xfrm>
              <a:off x="7511050" y="4236600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5" name="Google Shape;15385;p35"/>
            <p:cNvSpPr/>
            <p:nvPr/>
          </p:nvSpPr>
          <p:spPr>
            <a:xfrm>
              <a:off x="7323400" y="4488125"/>
              <a:ext cx="16200" cy="11800"/>
            </a:xfrm>
            <a:custGeom>
              <a:avLst/>
              <a:gdLst/>
              <a:ahLst/>
              <a:cxnLst/>
              <a:rect l="l" t="t" r="r" b="b"/>
              <a:pathLst>
                <a:path w="648" h="472" extrusionOk="0">
                  <a:moveTo>
                    <a:pt x="286" y="0"/>
                  </a:moveTo>
                  <a:cubicBezTo>
                    <a:pt x="221" y="0"/>
                    <a:pt x="156" y="25"/>
                    <a:pt x="101" y="80"/>
                  </a:cubicBezTo>
                  <a:cubicBezTo>
                    <a:pt x="1" y="180"/>
                    <a:pt x="34" y="347"/>
                    <a:pt x="134" y="414"/>
                  </a:cubicBezTo>
                  <a:cubicBezTo>
                    <a:pt x="182" y="455"/>
                    <a:pt x="233" y="472"/>
                    <a:pt x="283" y="472"/>
                  </a:cubicBezTo>
                  <a:cubicBezTo>
                    <a:pt x="479" y="472"/>
                    <a:pt x="647" y="206"/>
                    <a:pt x="435" y="47"/>
                  </a:cubicBezTo>
                  <a:cubicBezTo>
                    <a:pt x="390" y="17"/>
                    <a:pt x="33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6" name="Google Shape;15386;p35"/>
            <p:cNvSpPr/>
            <p:nvPr/>
          </p:nvSpPr>
          <p:spPr>
            <a:xfrm>
              <a:off x="7411475" y="4455925"/>
              <a:ext cx="17525" cy="12725"/>
            </a:xfrm>
            <a:custGeom>
              <a:avLst/>
              <a:gdLst/>
              <a:ahLst/>
              <a:cxnLst/>
              <a:rect l="l" t="t" r="r" b="b"/>
              <a:pathLst>
                <a:path w="701" h="509" extrusionOk="0">
                  <a:moveTo>
                    <a:pt x="367" y="0"/>
                  </a:moveTo>
                  <a:cubicBezTo>
                    <a:pt x="330" y="0"/>
                    <a:pt x="289" y="11"/>
                    <a:pt x="247" y="34"/>
                  </a:cubicBezTo>
                  <a:cubicBezTo>
                    <a:pt x="1" y="157"/>
                    <a:pt x="124" y="509"/>
                    <a:pt x="355" y="509"/>
                  </a:cubicBezTo>
                  <a:cubicBezTo>
                    <a:pt x="374" y="509"/>
                    <a:pt x="394" y="506"/>
                    <a:pt x="414" y="501"/>
                  </a:cubicBezTo>
                  <a:cubicBezTo>
                    <a:pt x="701" y="386"/>
                    <a:pt x="593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7" name="Google Shape;15387;p35"/>
            <p:cNvSpPr/>
            <p:nvPr/>
          </p:nvSpPr>
          <p:spPr>
            <a:xfrm>
              <a:off x="7490925" y="4186175"/>
              <a:ext cx="15150" cy="11550"/>
            </a:xfrm>
            <a:custGeom>
              <a:avLst/>
              <a:gdLst/>
              <a:ahLst/>
              <a:cxnLst/>
              <a:rect l="l" t="t" r="r" b="b"/>
              <a:pathLst>
                <a:path w="606" h="462" extrusionOk="0">
                  <a:moveTo>
                    <a:pt x="322" y="0"/>
                  </a:moveTo>
                  <a:cubicBezTo>
                    <a:pt x="107" y="0"/>
                    <a:pt x="1" y="331"/>
                    <a:pt x="238" y="450"/>
                  </a:cubicBezTo>
                  <a:cubicBezTo>
                    <a:pt x="262" y="458"/>
                    <a:pt x="287" y="462"/>
                    <a:pt x="313" y="462"/>
                  </a:cubicBezTo>
                  <a:cubicBezTo>
                    <a:pt x="398" y="462"/>
                    <a:pt x="488" y="418"/>
                    <a:pt x="538" y="317"/>
                  </a:cubicBezTo>
                  <a:cubicBezTo>
                    <a:pt x="605" y="183"/>
                    <a:pt x="538" y="50"/>
                    <a:pt x="405" y="16"/>
                  </a:cubicBezTo>
                  <a:cubicBezTo>
                    <a:pt x="376" y="5"/>
                    <a:pt x="348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8" name="Google Shape;15388;p35"/>
            <p:cNvSpPr/>
            <p:nvPr/>
          </p:nvSpPr>
          <p:spPr>
            <a:xfrm>
              <a:off x="7410150" y="4255275"/>
              <a:ext cx="13350" cy="12025"/>
            </a:xfrm>
            <a:custGeom>
              <a:avLst/>
              <a:gdLst/>
              <a:ahLst/>
              <a:cxnLst/>
              <a:rect l="l" t="t" r="r" b="b"/>
              <a:pathLst>
                <a:path w="534" h="481" extrusionOk="0">
                  <a:moveTo>
                    <a:pt x="282" y="1"/>
                  </a:moveTo>
                  <a:cubicBezTo>
                    <a:pt x="232" y="1"/>
                    <a:pt x="180" y="17"/>
                    <a:pt x="134" y="54"/>
                  </a:cubicBezTo>
                  <a:cubicBezTo>
                    <a:pt x="33" y="154"/>
                    <a:pt x="0" y="288"/>
                    <a:pt x="100" y="388"/>
                  </a:cubicBezTo>
                  <a:cubicBezTo>
                    <a:pt x="151" y="451"/>
                    <a:pt x="220" y="481"/>
                    <a:pt x="289" y="481"/>
                  </a:cubicBezTo>
                  <a:cubicBezTo>
                    <a:pt x="402" y="481"/>
                    <a:pt x="513" y="400"/>
                    <a:pt x="534" y="254"/>
                  </a:cubicBezTo>
                  <a:cubicBezTo>
                    <a:pt x="534" y="110"/>
                    <a:pt x="413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9" name="Google Shape;15389;p35"/>
            <p:cNvSpPr/>
            <p:nvPr/>
          </p:nvSpPr>
          <p:spPr>
            <a:xfrm>
              <a:off x="7369275" y="4467400"/>
              <a:ext cx="14775" cy="11950"/>
            </a:xfrm>
            <a:custGeom>
              <a:avLst/>
              <a:gdLst/>
              <a:ahLst/>
              <a:cxnLst/>
              <a:rect l="l" t="t" r="r" b="b"/>
              <a:pathLst>
                <a:path w="591" h="478" extrusionOk="0">
                  <a:moveTo>
                    <a:pt x="299" y="0"/>
                  </a:moveTo>
                  <a:cubicBezTo>
                    <a:pt x="191" y="0"/>
                    <a:pt x="95" y="65"/>
                    <a:pt x="67" y="175"/>
                  </a:cubicBezTo>
                  <a:cubicBezTo>
                    <a:pt x="1" y="276"/>
                    <a:pt x="67" y="409"/>
                    <a:pt x="201" y="476"/>
                  </a:cubicBezTo>
                  <a:cubicBezTo>
                    <a:pt x="212" y="477"/>
                    <a:pt x="224" y="478"/>
                    <a:pt x="235" y="478"/>
                  </a:cubicBezTo>
                  <a:cubicBezTo>
                    <a:pt x="478" y="478"/>
                    <a:pt x="591" y="136"/>
                    <a:pt x="368" y="9"/>
                  </a:cubicBezTo>
                  <a:cubicBezTo>
                    <a:pt x="345" y="3"/>
                    <a:pt x="322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0" name="Google Shape;15390;p35"/>
            <p:cNvSpPr/>
            <p:nvPr/>
          </p:nvSpPr>
          <p:spPr>
            <a:xfrm>
              <a:off x="7042225" y="4605825"/>
              <a:ext cx="17650" cy="12750"/>
            </a:xfrm>
            <a:custGeom>
              <a:avLst/>
              <a:gdLst/>
              <a:ahLst/>
              <a:cxnLst/>
              <a:rect l="l" t="t" r="r" b="b"/>
              <a:pathLst>
                <a:path w="706" h="510" extrusionOk="0">
                  <a:moveTo>
                    <a:pt x="376" y="0"/>
                  </a:moveTo>
                  <a:cubicBezTo>
                    <a:pt x="333" y="0"/>
                    <a:pt x="287" y="13"/>
                    <a:pt x="240" y="42"/>
                  </a:cubicBezTo>
                  <a:cubicBezTo>
                    <a:pt x="1" y="202"/>
                    <a:pt x="164" y="510"/>
                    <a:pt x="376" y="510"/>
                  </a:cubicBezTo>
                  <a:cubicBezTo>
                    <a:pt x="429" y="510"/>
                    <a:pt x="486" y="490"/>
                    <a:pt x="540" y="443"/>
                  </a:cubicBezTo>
                  <a:cubicBezTo>
                    <a:pt x="705" y="278"/>
                    <a:pt x="576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1" name="Google Shape;15391;p35"/>
            <p:cNvSpPr/>
            <p:nvPr/>
          </p:nvSpPr>
          <p:spPr>
            <a:xfrm>
              <a:off x="7059050" y="4717775"/>
              <a:ext cx="14200" cy="11875"/>
            </a:xfrm>
            <a:custGeom>
              <a:avLst/>
              <a:gdLst/>
              <a:ahLst/>
              <a:cxnLst/>
              <a:rect l="l" t="t" r="r" b="b"/>
              <a:pathLst>
                <a:path w="568" h="475" extrusionOk="0">
                  <a:moveTo>
                    <a:pt x="234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384"/>
                    <a:pt x="101" y="474"/>
                    <a:pt x="215" y="474"/>
                  </a:cubicBezTo>
                  <a:cubicBezTo>
                    <a:pt x="233" y="474"/>
                    <a:pt x="250" y="472"/>
                    <a:pt x="268" y="468"/>
                  </a:cubicBezTo>
                  <a:cubicBezTo>
                    <a:pt x="568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2" name="Google Shape;15392;p35"/>
            <p:cNvSpPr/>
            <p:nvPr/>
          </p:nvSpPr>
          <p:spPr>
            <a:xfrm>
              <a:off x="7155175" y="4645975"/>
              <a:ext cx="15650" cy="12650"/>
            </a:xfrm>
            <a:custGeom>
              <a:avLst/>
              <a:gdLst/>
              <a:ahLst/>
              <a:cxnLst/>
              <a:rect l="l" t="t" r="r" b="b"/>
              <a:pathLst>
                <a:path w="626" h="506" extrusionOk="0">
                  <a:moveTo>
                    <a:pt x="320" y="1"/>
                  </a:moveTo>
                  <a:cubicBezTo>
                    <a:pt x="138" y="1"/>
                    <a:pt x="0" y="217"/>
                    <a:pt x="125" y="404"/>
                  </a:cubicBezTo>
                  <a:cubicBezTo>
                    <a:pt x="168" y="469"/>
                    <a:pt x="239" y="506"/>
                    <a:pt x="320" y="506"/>
                  </a:cubicBezTo>
                  <a:cubicBezTo>
                    <a:pt x="364" y="506"/>
                    <a:pt x="412" y="495"/>
                    <a:pt x="459" y="471"/>
                  </a:cubicBezTo>
                  <a:cubicBezTo>
                    <a:pt x="626" y="338"/>
                    <a:pt x="559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3" name="Google Shape;15393;p35"/>
            <p:cNvSpPr/>
            <p:nvPr/>
          </p:nvSpPr>
          <p:spPr>
            <a:xfrm>
              <a:off x="7070725" y="4559000"/>
              <a:ext cx="15875" cy="12025"/>
            </a:xfrm>
            <a:custGeom>
              <a:avLst/>
              <a:gdLst/>
              <a:ahLst/>
              <a:cxnLst/>
              <a:rect l="l" t="t" r="r" b="b"/>
              <a:pathLst>
                <a:path w="635" h="481" extrusionOk="0">
                  <a:moveTo>
                    <a:pt x="324" y="1"/>
                  </a:moveTo>
                  <a:cubicBezTo>
                    <a:pt x="254" y="1"/>
                    <a:pt x="189" y="26"/>
                    <a:pt x="134" y="81"/>
                  </a:cubicBezTo>
                  <a:cubicBezTo>
                    <a:pt x="1" y="247"/>
                    <a:pt x="134" y="481"/>
                    <a:pt x="334" y="481"/>
                  </a:cubicBezTo>
                  <a:cubicBezTo>
                    <a:pt x="568" y="481"/>
                    <a:pt x="635" y="214"/>
                    <a:pt x="501" y="47"/>
                  </a:cubicBezTo>
                  <a:cubicBezTo>
                    <a:pt x="441" y="17"/>
                    <a:pt x="381" y="1"/>
                    <a:pt x="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4" name="Google Shape;15394;p35"/>
            <p:cNvSpPr/>
            <p:nvPr/>
          </p:nvSpPr>
          <p:spPr>
            <a:xfrm>
              <a:off x="6751625" y="4734900"/>
              <a:ext cx="17350" cy="12150"/>
            </a:xfrm>
            <a:custGeom>
              <a:avLst/>
              <a:gdLst/>
              <a:ahLst/>
              <a:cxnLst/>
              <a:rect l="l" t="t" r="r" b="b"/>
              <a:pathLst>
                <a:path w="694" h="486" extrusionOk="0">
                  <a:moveTo>
                    <a:pt x="349" y="0"/>
                  </a:moveTo>
                  <a:cubicBezTo>
                    <a:pt x="320" y="0"/>
                    <a:pt x="289" y="5"/>
                    <a:pt x="256" y="16"/>
                  </a:cubicBezTo>
                  <a:cubicBezTo>
                    <a:pt x="0" y="130"/>
                    <a:pt x="107" y="486"/>
                    <a:pt x="330" y="486"/>
                  </a:cubicBezTo>
                  <a:cubicBezTo>
                    <a:pt x="369" y="486"/>
                    <a:pt x="411" y="475"/>
                    <a:pt x="456" y="450"/>
                  </a:cubicBezTo>
                  <a:cubicBezTo>
                    <a:pt x="694" y="331"/>
                    <a:pt x="587" y="0"/>
                    <a:pt x="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5" name="Google Shape;15395;p35"/>
            <p:cNvSpPr/>
            <p:nvPr/>
          </p:nvSpPr>
          <p:spPr>
            <a:xfrm>
              <a:off x="6794700" y="4821825"/>
              <a:ext cx="15325" cy="12200"/>
            </a:xfrm>
            <a:custGeom>
              <a:avLst/>
              <a:gdLst/>
              <a:ahLst/>
              <a:cxnLst/>
              <a:rect l="l" t="t" r="r" b="b"/>
              <a:pathLst>
                <a:path w="613" h="488" extrusionOk="0">
                  <a:moveTo>
                    <a:pt x="264" y="1"/>
                  </a:moveTo>
                  <a:cubicBezTo>
                    <a:pt x="244" y="1"/>
                    <a:pt x="223" y="3"/>
                    <a:pt x="201" y="9"/>
                  </a:cubicBezTo>
                  <a:cubicBezTo>
                    <a:pt x="67" y="75"/>
                    <a:pt x="1" y="209"/>
                    <a:pt x="67" y="342"/>
                  </a:cubicBezTo>
                  <a:cubicBezTo>
                    <a:pt x="93" y="444"/>
                    <a:pt x="196" y="488"/>
                    <a:pt x="288" y="488"/>
                  </a:cubicBezTo>
                  <a:cubicBezTo>
                    <a:pt x="316" y="488"/>
                    <a:pt x="344" y="483"/>
                    <a:pt x="367" y="476"/>
                  </a:cubicBezTo>
                  <a:cubicBezTo>
                    <a:pt x="612" y="322"/>
                    <a:pt x="49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6" name="Google Shape;15396;p35"/>
            <p:cNvSpPr/>
            <p:nvPr/>
          </p:nvSpPr>
          <p:spPr>
            <a:xfrm>
              <a:off x="7086750" y="4620525"/>
              <a:ext cx="13200" cy="12125"/>
            </a:xfrm>
            <a:custGeom>
              <a:avLst/>
              <a:gdLst/>
              <a:ahLst/>
              <a:cxnLst/>
              <a:rect l="l" t="t" r="r" b="b"/>
              <a:pathLst>
                <a:path w="528" h="485" extrusionOk="0">
                  <a:moveTo>
                    <a:pt x="264" y="1"/>
                  </a:moveTo>
                  <a:cubicBezTo>
                    <a:pt x="156" y="1"/>
                    <a:pt x="46" y="72"/>
                    <a:pt x="27" y="188"/>
                  </a:cubicBezTo>
                  <a:cubicBezTo>
                    <a:pt x="0" y="347"/>
                    <a:pt x="142" y="485"/>
                    <a:pt x="285" y="485"/>
                  </a:cubicBezTo>
                  <a:cubicBezTo>
                    <a:pt x="322" y="485"/>
                    <a:pt x="359" y="476"/>
                    <a:pt x="394" y="455"/>
                  </a:cubicBezTo>
                  <a:cubicBezTo>
                    <a:pt x="494" y="355"/>
                    <a:pt x="527" y="222"/>
                    <a:pt x="461" y="122"/>
                  </a:cubicBezTo>
                  <a:cubicBezTo>
                    <a:pt x="419" y="38"/>
                    <a:pt x="34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7" name="Google Shape;15397;p35"/>
            <p:cNvSpPr/>
            <p:nvPr/>
          </p:nvSpPr>
          <p:spPr>
            <a:xfrm>
              <a:off x="7102200" y="4536600"/>
              <a:ext cx="13600" cy="11350"/>
            </a:xfrm>
            <a:custGeom>
              <a:avLst/>
              <a:gdLst/>
              <a:ahLst/>
              <a:cxnLst/>
              <a:rect l="l" t="t" r="r" b="b"/>
              <a:pathLst>
                <a:path w="544" h="454" extrusionOk="0">
                  <a:moveTo>
                    <a:pt x="273" y="1"/>
                  </a:moveTo>
                  <a:cubicBezTo>
                    <a:pt x="165" y="1"/>
                    <a:pt x="70" y="60"/>
                    <a:pt x="43" y="143"/>
                  </a:cubicBezTo>
                  <a:cubicBezTo>
                    <a:pt x="1" y="331"/>
                    <a:pt x="142" y="453"/>
                    <a:pt x="286" y="453"/>
                  </a:cubicBezTo>
                  <a:cubicBezTo>
                    <a:pt x="372" y="453"/>
                    <a:pt x="460" y="409"/>
                    <a:pt x="510" y="310"/>
                  </a:cubicBezTo>
                  <a:cubicBezTo>
                    <a:pt x="543" y="176"/>
                    <a:pt x="476" y="43"/>
                    <a:pt x="343" y="9"/>
                  </a:cubicBezTo>
                  <a:cubicBezTo>
                    <a:pt x="319" y="3"/>
                    <a:pt x="296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8" name="Google Shape;15398;p35"/>
            <p:cNvSpPr/>
            <p:nvPr/>
          </p:nvSpPr>
          <p:spPr>
            <a:xfrm>
              <a:off x="7048425" y="4676625"/>
              <a:ext cx="14825" cy="12300"/>
            </a:xfrm>
            <a:custGeom>
              <a:avLst/>
              <a:gdLst/>
              <a:ahLst/>
              <a:cxnLst/>
              <a:rect l="l" t="t" r="r" b="b"/>
              <a:pathLst>
                <a:path w="593" h="492" extrusionOk="0">
                  <a:moveTo>
                    <a:pt x="313" y="0"/>
                  </a:moveTo>
                  <a:cubicBezTo>
                    <a:pt x="219" y="0"/>
                    <a:pt x="110" y="44"/>
                    <a:pt x="59" y="146"/>
                  </a:cubicBezTo>
                  <a:cubicBezTo>
                    <a:pt x="0" y="293"/>
                    <a:pt x="122" y="491"/>
                    <a:pt x="289" y="491"/>
                  </a:cubicBezTo>
                  <a:cubicBezTo>
                    <a:pt x="312" y="491"/>
                    <a:pt x="335" y="487"/>
                    <a:pt x="359" y="479"/>
                  </a:cubicBezTo>
                  <a:cubicBezTo>
                    <a:pt x="559" y="413"/>
                    <a:pt x="593" y="112"/>
                    <a:pt x="392" y="12"/>
                  </a:cubicBezTo>
                  <a:cubicBezTo>
                    <a:pt x="369" y="4"/>
                    <a:pt x="341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9" name="Google Shape;15399;p35"/>
            <p:cNvSpPr/>
            <p:nvPr/>
          </p:nvSpPr>
          <p:spPr>
            <a:xfrm>
              <a:off x="7209375" y="4622800"/>
              <a:ext cx="11500" cy="10325"/>
            </a:xfrm>
            <a:custGeom>
              <a:avLst/>
              <a:gdLst/>
              <a:ahLst/>
              <a:cxnLst/>
              <a:rect l="l" t="t" r="r" b="b"/>
              <a:pathLst>
                <a:path w="460" h="413" extrusionOk="0">
                  <a:moveTo>
                    <a:pt x="328" y="0"/>
                  </a:moveTo>
                  <a:cubicBezTo>
                    <a:pt x="184" y="0"/>
                    <a:pt x="1" y="413"/>
                    <a:pt x="186" y="413"/>
                  </a:cubicBezTo>
                  <a:cubicBezTo>
                    <a:pt x="206" y="413"/>
                    <a:pt x="230" y="408"/>
                    <a:pt x="259" y="397"/>
                  </a:cubicBezTo>
                  <a:cubicBezTo>
                    <a:pt x="392" y="364"/>
                    <a:pt x="459" y="231"/>
                    <a:pt x="426" y="97"/>
                  </a:cubicBezTo>
                  <a:cubicBezTo>
                    <a:pt x="400" y="28"/>
                    <a:pt x="366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0" name="Google Shape;15400;p35"/>
            <p:cNvSpPr/>
            <p:nvPr/>
          </p:nvSpPr>
          <p:spPr>
            <a:xfrm>
              <a:off x="7235150" y="4491550"/>
              <a:ext cx="11575" cy="10275"/>
            </a:xfrm>
            <a:custGeom>
              <a:avLst/>
              <a:gdLst/>
              <a:ahLst/>
              <a:cxnLst/>
              <a:rect l="l" t="t" r="r" b="b"/>
              <a:pathLst>
                <a:path w="463" h="411" extrusionOk="0">
                  <a:moveTo>
                    <a:pt x="203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210"/>
                    <a:pt x="395" y="77"/>
                    <a:pt x="262" y="10"/>
                  </a:cubicBezTo>
                  <a:cubicBezTo>
                    <a:pt x="239" y="4"/>
                    <a:pt x="219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1" name="Google Shape;15401;p35"/>
            <p:cNvSpPr/>
            <p:nvPr/>
          </p:nvSpPr>
          <p:spPr>
            <a:xfrm>
              <a:off x="6961125" y="4466650"/>
              <a:ext cx="13725" cy="8950"/>
            </a:xfrm>
            <a:custGeom>
              <a:avLst/>
              <a:gdLst/>
              <a:ahLst/>
              <a:cxnLst/>
              <a:rect l="l" t="t" r="r" b="b"/>
              <a:pathLst>
                <a:path w="549" h="358" extrusionOk="0">
                  <a:moveTo>
                    <a:pt x="323" y="0"/>
                  </a:moveTo>
                  <a:cubicBezTo>
                    <a:pt x="310" y="0"/>
                    <a:pt x="296" y="2"/>
                    <a:pt x="282" y="5"/>
                  </a:cubicBezTo>
                  <a:cubicBezTo>
                    <a:pt x="1" y="5"/>
                    <a:pt x="307" y="358"/>
                    <a:pt x="465" y="358"/>
                  </a:cubicBezTo>
                  <a:cubicBezTo>
                    <a:pt x="514" y="358"/>
                    <a:pt x="549" y="325"/>
                    <a:pt x="549" y="239"/>
                  </a:cubicBezTo>
                  <a:cubicBezTo>
                    <a:pt x="519" y="120"/>
                    <a:pt x="436" y="0"/>
                    <a:pt x="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2" name="Google Shape;15402;p35"/>
            <p:cNvSpPr/>
            <p:nvPr/>
          </p:nvSpPr>
          <p:spPr>
            <a:xfrm>
              <a:off x="6739650" y="4718400"/>
              <a:ext cx="15450" cy="12625"/>
            </a:xfrm>
            <a:custGeom>
              <a:avLst/>
              <a:gdLst/>
              <a:ahLst/>
              <a:cxnLst/>
              <a:rect l="l" t="t" r="r" b="b"/>
              <a:pathLst>
                <a:path w="618" h="505" extrusionOk="0">
                  <a:moveTo>
                    <a:pt x="268" y="1"/>
                  </a:moveTo>
                  <a:cubicBezTo>
                    <a:pt x="209" y="1"/>
                    <a:pt x="151" y="26"/>
                    <a:pt x="101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1" y="486"/>
                    <a:pt x="206" y="504"/>
                    <a:pt x="259" y="504"/>
                  </a:cubicBezTo>
                  <a:cubicBezTo>
                    <a:pt x="452" y="504"/>
                    <a:pt x="618" y="259"/>
                    <a:pt x="435" y="76"/>
                  </a:cubicBezTo>
                  <a:cubicBezTo>
                    <a:pt x="385" y="26"/>
                    <a:pt x="326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3" name="Google Shape;15403;p35"/>
            <p:cNvSpPr/>
            <p:nvPr/>
          </p:nvSpPr>
          <p:spPr>
            <a:xfrm>
              <a:off x="6834725" y="4775825"/>
              <a:ext cx="15550" cy="11875"/>
            </a:xfrm>
            <a:custGeom>
              <a:avLst/>
              <a:gdLst/>
              <a:ahLst/>
              <a:cxnLst/>
              <a:rect l="l" t="t" r="r" b="b"/>
              <a:pathLst>
                <a:path w="622" h="475" extrusionOk="0">
                  <a:moveTo>
                    <a:pt x="314" y="1"/>
                  </a:moveTo>
                  <a:cubicBezTo>
                    <a:pt x="288" y="1"/>
                    <a:pt x="261" y="5"/>
                    <a:pt x="234" y="14"/>
                  </a:cubicBezTo>
                  <a:cubicBezTo>
                    <a:pt x="34" y="81"/>
                    <a:pt x="1" y="347"/>
                    <a:pt x="201" y="448"/>
                  </a:cubicBezTo>
                  <a:cubicBezTo>
                    <a:pt x="238" y="466"/>
                    <a:pt x="275" y="474"/>
                    <a:pt x="311" y="474"/>
                  </a:cubicBezTo>
                  <a:cubicBezTo>
                    <a:pt x="404" y="474"/>
                    <a:pt x="486" y="420"/>
                    <a:pt x="534" y="347"/>
                  </a:cubicBezTo>
                  <a:cubicBezTo>
                    <a:pt x="621" y="174"/>
                    <a:pt x="483" y="1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4" name="Google Shape;15404;p35"/>
            <p:cNvSpPr/>
            <p:nvPr/>
          </p:nvSpPr>
          <p:spPr>
            <a:xfrm>
              <a:off x="6995075" y="4609500"/>
              <a:ext cx="13125" cy="12075"/>
            </a:xfrm>
            <a:custGeom>
              <a:avLst/>
              <a:gdLst/>
              <a:ahLst/>
              <a:cxnLst/>
              <a:rect l="l" t="t" r="r" b="b"/>
              <a:pathLst>
                <a:path w="525" h="483" extrusionOk="0">
                  <a:moveTo>
                    <a:pt x="263" y="1"/>
                  </a:moveTo>
                  <a:cubicBezTo>
                    <a:pt x="152" y="1"/>
                    <a:pt x="45" y="73"/>
                    <a:pt x="25" y="196"/>
                  </a:cubicBezTo>
                  <a:cubicBezTo>
                    <a:pt x="0" y="365"/>
                    <a:pt x="117" y="482"/>
                    <a:pt x="247" y="482"/>
                  </a:cubicBezTo>
                  <a:cubicBezTo>
                    <a:pt x="295" y="482"/>
                    <a:pt x="346" y="466"/>
                    <a:pt x="392" y="429"/>
                  </a:cubicBezTo>
                  <a:cubicBezTo>
                    <a:pt x="492" y="362"/>
                    <a:pt x="525" y="196"/>
                    <a:pt x="458" y="96"/>
                  </a:cubicBezTo>
                  <a:cubicBezTo>
                    <a:pt x="406" y="31"/>
                    <a:pt x="334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5" name="Google Shape;15405;p35"/>
            <p:cNvSpPr/>
            <p:nvPr/>
          </p:nvSpPr>
          <p:spPr>
            <a:xfrm>
              <a:off x="6850925" y="4559950"/>
              <a:ext cx="14550" cy="8050"/>
            </a:xfrm>
            <a:custGeom>
              <a:avLst/>
              <a:gdLst/>
              <a:ahLst/>
              <a:cxnLst/>
              <a:rect l="l" t="t" r="r" b="b"/>
              <a:pathLst>
                <a:path w="582" h="322" extrusionOk="0">
                  <a:moveTo>
                    <a:pt x="252" y="1"/>
                  </a:moveTo>
                  <a:cubicBezTo>
                    <a:pt x="144" y="1"/>
                    <a:pt x="47" y="66"/>
                    <a:pt x="20" y="176"/>
                  </a:cubicBezTo>
                  <a:cubicBezTo>
                    <a:pt x="1" y="282"/>
                    <a:pt x="48" y="321"/>
                    <a:pt x="116" y="321"/>
                  </a:cubicBezTo>
                  <a:cubicBezTo>
                    <a:pt x="284" y="321"/>
                    <a:pt x="581" y="81"/>
                    <a:pt x="320" y="9"/>
                  </a:cubicBezTo>
                  <a:cubicBezTo>
                    <a:pt x="297" y="4"/>
                    <a:pt x="274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6" name="Google Shape;15406;p35"/>
            <p:cNvSpPr/>
            <p:nvPr/>
          </p:nvSpPr>
          <p:spPr>
            <a:xfrm>
              <a:off x="6566200" y="4806975"/>
              <a:ext cx="13375" cy="11775"/>
            </a:xfrm>
            <a:custGeom>
              <a:avLst/>
              <a:gdLst/>
              <a:ahLst/>
              <a:cxnLst/>
              <a:rect l="l" t="t" r="r" b="b"/>
              <a:pathLst>
                <a:path w="535" h="471" extrusionOk="0">
                  <a:moveTo>
                    <a:pt x="258" y="1"/>
                  </a:moveTo>
                  <a:cubicBezTo>
                    <a:pt x="213" y="1"/>
                    <a:pt x="170" y="12"/>
                    <a:pt x="134" y="35"/>
                  </a:cubicBezTo>
                  <a:cubicBezTo>
                    <a:pt x="34" y="102"/>
                    <a:pt x="1" y="269"/>
                    <a:pt x="67" y="369"/>
                  </a:cubicBezTo>
                  <a:cubicBezTo>
                    <a:pt x="110" y="434"/>
                    <a:pt x="195" y="470"/>
                    <a:pt x="277" y="470"/>
                  </a:cubicBezTo>
                  <a:cubicBezTo>
                    <a:pt x="322" y="470"/>
                    <a:pt x="365" y="459"/>
                    <a:pt x="401" y="436"/>
                  </a:cubicBezTo>
                  <a:cubicBezTo>
                    <a:pt x="501" y="369"/>
                    <a:pt x="534" y="202"/>
                    <a:pt x="468" y="102"/>
                  </a:cubicBezTo>
                  <a:cubicBezTo>
                    <a:pt x="425" y="38"/>
                    <a:pt x="34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7" name="Google Shape;15407;p35"/>
            <p:cNvSpPr/>
            <p:nvPr/>
          </p:nvSpPr>
          <p:spPr>
            <a:xfrm>
              <a:off x="6721325" y="48028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cubicBezTo>
                    <a:pt x="367" y="467"/>
                    <a:pt x="467" y="367"/>
                    <a:pt x="467" y="234"/>
                  </a:cubicBezTo>
                  <a:cubicBezTo>
                    <a:pt x="467" y="100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8" name="Google Shape;15408;p35"/>
            <p:cNvSpPr/>
            <p:nvPr/>
          </p:nvSpPr>
          <p:spPr>
            <a:xfrm>
              <a:off x="6751825" y="4610875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57" y="1"/>
                  </a:moveTo>
                  <a:cubicBezTo>
                    <a:pt x="99" y="1"/>
                    <a:pt x="1" y="412"/>
                    <a:pt x="281" y="474"/>
                  </a:cubicBezTo>
                  <a:cubicBezTo>
                    <a:pt x="304" y="480"/>
                    <a:pt x="327" y="483"/>
                    <a:pt x="349" y="483"/>
                  </a:cubicBezTo>
                  <a:cubicBezTo>
                    <a:pt x="457" y="483"/>
                    <a:pt x="554" y="418"/>
                    <a:pt x="581" y="307"/>
                  </a:cubicBezTo>
                  <a:cubicBezTo>
                    <a:pt x="615" y="174"/>
                    <a:pt x="548" y="41"/>
                    <a:pt x="415" y="7"/>
                  </a:cubicBezTo>
                  <a:cubicBezTo>
                    <a:pt x="395" y="3"/>
                    <a:pt x="375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9" name="Google Shape;15409;p35"/>
            <p:cNvSpPr/>
            <p:nvPr/>
          </p:nvSpPr>
          <p:spPr>
            <a:xfrm>
              <a:off x="6538675" y="46773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266" y="1"/>
                  </a:moveTo>
                  <a:cubicBezTo>
                    <a:pt x="249" y="1"/>
                    <a:pt x="227" y="5"/>
                    <a:pt x="201" y="16"/>
                  </a:cubicBezTo>
                  <a:cubicBezTo>
                    <a:pt x="68" y="49"/>
                    <a:pt x="1" y="183"/>
                    <a:pt x="34" y="316"/>
                  </a:cubicBezTo>
                  <a:cubicBezTo>
                    <a:pt x="53" y="385"/>
                    <a:pt x="83" y="413"/>
                    <a:pt x="116" y="413"/>
                  </a:cubicBezTo>
                  <a:cubicBezTo>
                    <a:pt x="246" y="413"/>
                    <a:pt x="431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0" name="Google Shape;15410;p35"/>
            <p:cNvSpPr/>
            <p:nvPr/>
          </p:nvSpPr>
          <p:spPr>
            <a:xfrm>
              <a:off x="6497825" y="4844025"/>
              <a:ext cx="13775" cy="11975"/>
            </a:xfrm>
            <a:custGeom>
              <a:avLst/>
              <a:gdLst/>
              <a:ahLst/>
              <a:cxnLst/>
              <a:rect l="l" t="t" r="r" b="b"/>
              <a:pathLst>
                <a:path w="551" h="479" extrusionOk="0">
                  <a:moveTo>
                    <a:pt x="263" y="0"/>
                  </a:moveTo>
                  <a:cubicBezTo>
                    <a:pt x="167" y="0"/>
                    <a:pt x="69" y="50"/>
                    <a:pt x="34" y="155"/>
                  </a:cubicBezTo>
                  <a:cubicBezTo>
                    <a:pt x="0" y="288"/>
                    <a:pt x="34" y="421"/>
                    <a:pt x="167" y="455"/>
                  </a:cubicBezTo>
                  <a:cubicBezTo>
                    <a:pt x="200" y="471"/>
                    <a:pt x="233" y="479"/>
                    <a:pt x="265" y="479"/>
                  </a:cubicBezTo>
                  <a:cubicBezTo>
                    <a:pt x="425" y="479"/>
                    <a:pt x="551" y="288"/>
                    <a:pt x="467" y="121"/>
                  </a:cubicBezTo>
                  <a:cubicBezTo>
                    <a:pt x="436" y="42"/>
                    <a:pt x="351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1" name="Google Shape;15411;p35"/>
            <p:cNvSpPr/>
            <p:nvPr/>
          </p:nvSpPr>
          <p:spPr>
            <a:xfrm>
              <a:off x="6503650" y="4755725"/>
              <a:ext cx="14600" cy="12150"/>
            </a:xfrm>
            <a:custGeom>
              <a:avLst/>
              <a:gdLst/>
              <a:ahLst/>
              <a:cxnLst/>
              <a:rect l="l" t="t" r="r" b="b"/>
              <a:pathLst>
                <a:path w="584" h="486" extrusionOk="0">
                  <a:moveTo>
                    <a:pt x="265" y="1"/>
                  </a:moveTo>
                  <a:cubicBezTo>
                    <a:pt x="192" y="1"/>
                    <a:pt x="119" y="35"/>
                    <a:pt x="68" y="117"/>
                  </a:cubicBezTo>
                  <a:cubicBezTo>
                    <a:pt x="1" y="217"/>
                    <a:pt x="34" y="384"/>
                    <a:pt x="134" y="451"/>
                  </a:cubicBezTo>
                  <a:cubicBezTo>
                    <a:pt x="182" y="475"/>
                    <a:pt x="229" y="486"/>
                    <a:pt x="273" y="486"/>
                  </a:cubicBezTo>
                  <a:cubicBezTo>
                    <a:pt x="354" y="486"/>
                    <a:pt x="425" y="449"/>
                    <a:pt x="468" y="384"/>
                  </a:cubicBezTo>
                  <a:cubicBezTo>
                    <a:pt x="583" y="176"/>
                    <a:pt x="427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2" name="Google Shape;15412;p35"/>
            <p:cNvSpPr/>
            <p:nvPr/>
          </p:nvSpPr>
          <p:spPr>
            <a:xfrm>
              <a:off x="6542025" y="4796050"/>
              <a:ext cx="13375" cy="12500"/>
            </a:xfrm>
            <a:custGeom>
              <a:avLst/>
              <a:gdLst/>
              <a:ahLst/>
              <a:cxnLst/>
              <a:rect l="l" t="t" r="r" b="b"/>
              <a:pathLst>
                <a:path w="535" h="500" extrusionOk="0">
                  <a:moveTo>
                    <a:pt x="268" y="1"/>
                  </a:moveTo>
                  <a:cubicBezTo>
                    <a:pt x="201" y="1"/>
                    <a:pt x="136" y="34"/>
                    <a:pt x="100" y="106"/>
                  </a:cubicBezTo>
                  <a:cubicBezTo>
                    <a:pt x="0" y="172"/>
                    <a:pt x="0" y="339"/>
                    <a:pt x="100" y="439"/>
                  </a:cubicBezTo>
                  <a:cubicBezTo>
                    <a:pt x="142" y="481"/>
                    <a:pt x="196" y="500"/>
                    <a:pt x="249" y="500"/>
                  </a:cubicBezTo>
                  <a:cubicBezTo>
                    <a:pt x="323" y="500"/>
                    <a:pt x="395" y="464"/>
                    <a:pt x="434" y="406"/>
                  </a:cubicBezTo>
                  <a:cubicBezTo>
                    <a:pt x="534" y="306"/>
                    <a:pt x="534" y="139"/>
                    <a:pt x="434" y="72"/>
                  </a:cubicBezTo>
                  <a:cubicBezTo>
                    <a:pt x="388" y="26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3" name="Google Shape;15413;p35"/>
            <p:cNvSpPr/>
            <p:nvPr/>
          </p:nvSpPr>
          <p:spPr>
            <a:xfrm>
              <a:off x="6597250" y="4759025"/>
              <a:ext cx="14000" cy="12175"/>
            </a:xfrm>
            <a:custGeom>
              <a:avLst/>
              <a:gdLst/>
              <a:ahLst/>
              <a:cxnLst/>
              <a:rect l="l" t="t" r="r" b="b"/>
              <a:pathLst>
                <a:path w="560" h="487" extrusionOk="0">
                  <a:moveTo>
                    <a:pt x="287" y="0"/>
                  </a:moveTo>
                  <a:cubicBezTo>
                    <a:pt x="176" y="0"/>
                    <a:pt x="66" y="80"/>
                    <a:pt x="26" y="219"/>
                  </a:cubicBezTo>
                  <a:cubicBezTo>
                    <a:pt x="1" y="372"/>
                    <a:pt x="132" y="486"/>
                    <a:pt x="285" y="486"/>
                  </a:cubicBezTo>
                  <a:cubicBezTo>
                    <a:pt x="331" y="486"/>
                    <a:pt x="380" y="476"/>
                    <a:pt x="427" y="452"/>
                  </a:cubicBezTo>
                  <a:cubicBezTo>
                    <a:pt x="527" y="352"/>
                    <a:pt x="560" y="219"/>
                    <a:pt x="493" y="119"/>
                  </a:cubicBezTo>
                  <a:cubicBezTo>
                    <a:pt x="439" y="38"/>
                    <a:pt x="363" y="0"/>
                    <a:pt x="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4" name="Google Shape;15414;p35"/>
            <p:cNvSpPr/>
            <p:nvPr/>
          </p:nvSpPr>
          <p:spPr>
            <a:xfrm>
              <a:off x="6373650" y="4648275"/>
              <a:ext cx="14125" cy="11775"/>
            </a:xfrm>
            <a:custGeom>
              <a:avLst/>
              <a:gdLst/>
              <a:ahLst/>
              <a:cxnLst/>
              <a:rect l="l" t="t" r="r" b="b"/>
              <a:pathLst>
                <a:path w="565" h="471" extrusionOk="0">
                  <a:moveTo>
                    <a:pt x="304" y="0"/>
                  </a:moveTo>
                  <a:cubicBezTo>
                    <a:pt x="205" y="0"/>
                    <a:pt x="115" y="44"/>
                    <a:pt x="64" y="146"/>
                  </a:cubicBezTo>
                  <a:cubicBezTo>
                    <a:pt x="1" y="335"/>
                    <a:pt x="163" y="471"/>
                    <a:pt x="316" y="471"/>
                  </a:cubicBezTo>
                  <a:cubicBezTo>
                    <a:pt x="406" y="471"/>
                    <a:pt x="494" y="424"/>
                    <a:pt x="531" y="312"/>
                  </a:cubicBezTo>
                  <a:cubicBezTo>
                    <a:pt x="564" y="179"/>
                    <a:pt x="498" y="46"/>
                    <a:pt x="397" y="12"/>
                  </a:cubicBezTo>
                  <a:cubicBezTo>
                    <a:pt x="366" y="4"/>
                    <a:pt x="33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5" name="Google Shape;15415;p35"/>
            <p:cNvSpPr/>
            <p:nvPr/>
          </p:nvSpPr>
          <p:spPr>
            <a:xfrm>
              <a:off x="6077525" y="4779175"/>
              <a:ext cx="14700" cy="12050"/>
            </a:xfrm>
            <a:custGeom>
              <a:avLst/>
              <a:gdLst/>
              <a:ahLst/>
              <a:cxnLst/>
              <a:rect l="l" t="t" r="r" b="b"/>
              <a:pathLst>
                <a:path w="588" h="482" extrusionOk="0">
                  <a:moveTo>
                    <a:pt x="280" y="0"/>
                  </a:moveTo>
                  <a:cubicBezTo>
                    <a:pt x="254" y="0"/>
                    <a:pt x="227" y="4"/>
                    <a:pt x="201" y="13"/>
                  </a:cubicBezTo>
                  <a:cubicBezTo>
                    <a:pt x="67" y="47"/>
                    <a:pt x="0" y="180"/>
                    <a:pt x="34" y="314"/>
                  </a:cubicBezTo>
                  <a:cubicBezTo>
                    <a:pt x="70" y="422"/>
                    <a:pt x="165" y="481"/>
                    <a:pt x="265" y="481"/>
                  </a:cubicBezTo>
                  <a:cubicBezTo>
                    <a:pt x="350" y="481"/>
                    <a:pt x="440" y="439"/>
                    <a:pt x="501" y="347"/>
                  </a:cubicBezTo>
                  <a:cubicBezTo>
                    <a:pt x="587" y="174"/>
                    <a:pt x="449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6" name="Google Shape;15416;p35"/>
            <p:cNvSpPr/>
            <p:nvPr/>
          </p:nvSpPr>
          <p:spPr>
            <a:xfrm>
              <a:off x="6213475" y="4808550"/>
              <a:ext cx="14625" cy="8650"/>
            </a:xfrm>
            <a:custGeom>
              <a:avLst/>
              <a:gdLst/>
              <a:ahLst/>
              <a:cxnLst/>
              <a:rect l="l" t="t" r="r" b="b"/>
              <a:pathLst>
                <a:path w="585" h="346" extrusionOk="0">
                  <a:moveTo>
                    <a:pt x="480" y="1"/>
                  </a:moveTo>
                  <a:cubicBezTo>
                    <a:pt x="314" y="1"/>
                    <a:pt x="0" y="267"/>
                    <a:pt x="266" y="339"/>
                  </a:cubicBezTo>
                  <a:cubicBezTo>
                    <a:pt x="284" y="344"/>
                    <a:pt x="302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7" name="Google Shape;15417;p35"/>
            <p:cNvSpPr/>
            <p:nvPr/>
          </p:nvSpPr>
          <p:spPr>
            <a:xfrm>
              <a:off x="6312250" y="4734175"/>
              <a:ext cx="15475" cy="1200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4" y="0"/>
                  </a:moveTo>
                  <a:cubicBezTo>
                    <a:pt x="142" y="0"/>
                    <a:pt x="1" y="199"/>
                    <a:pt x="118" y="346"/>
                  </a:cubicBezTo>
                  <a:cubicBezTo>
                    <a:pt x="140" y="435"/>
                    <a:pt x="222" y="479"/>
                    <a:pt x="303" y="479"/>
                  </a:cubicBezTo>
                  <a:cubicBezTo>
                    <a:pt x="344" y="479"/>
                    <a:pt x="385" y="468"/>
                    <a:pt x="418" y="446"/>
                  </a:cubicBezTo>
                  <a:cubicBezTo>
                    <a:pt x="619" y="346"/>
                    <a:pt x="585" y="79"/>
                    <a:pt x="385" y="12"/>
                  </a:cubicBezTo>
                  <a:cubicBezTo>
                    <a:pt x="361" y="4"/>
                    <a:pt x="337" y="0"/>
                    <a:pt x="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8" name="Google Shape;15418;p35"/>
            <p:cNvSpPr/>
            <p:nvPr/>
          </p:nvSpPr>
          <p:spPr>
            <a:xfrm>
              <a:off x="6189150" y="4662400"/>
              <a:ext cx="17775" cy="12400"/>
            </a:xfrm>
            <a:custGeom>
              <a:avLst/>
              <a:gdLst/>
              <a:ahLst/>
              <a:cxnLst/>
              <a:rect l="l" t="t" r="r" b="b"/>
              <a:pathLst>
                <a:path w="711" h="496" extrusionOk="0">
                  <a:moveTo>
                    <a:pt x="357" y="0"/>
                  </a:moveTo>
                  <a:cubicBezTo>
                    <a:pt x="111" y="0"/>
                    <a:pt x="1" y="391"/>
                    <a:pt x="272" y="481"/>
                  </a:cubicBezTo>
                  <a:cubicBezTo>
                    <a:pt x="304" y="491"/>
                    <a:pt x="334" y="495"/>
                    <a:pt x="362" y="495"/>
                  </a:cubicBezTo>
                  <a:cubicBezTo>
                    <a:pt x="627" y="495"/>
                    <a:pt x="710" y="105"/>
                    <a:pt x="439" y="14"/>
                  </a:cubicBezTo>
                  <a:cubicBezTo>
                    <a:pt x="410" y="5"/>
                    <a:pt x="383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9" name="Google Shape;15419;p35"/>
            <p:cNvSpPr/>
            <p:nvPr/>
          </p:nvSpPr>
          <p:spPr>
            <a:xfrm>
              <a:off x="6111725" y="4753875"/>
              <a:ext cx="15500" cy="12150"/>
            </a:xfrm>
            <a:custGeom>
              <a:avLst/>
              <a:gdLst/>
              <a:ahLst/>
              <a:cxnLst/>
              <a:rect l="l" t="t" r="r" b="b"/>
              <a:pathLst>
                <a:path w="620" h="486" extrusionOk="0">
                  <a:moveTo>
                    <a:pt x="279" y="0"/>
                  </a:moveTo>
                  <a:cubicBezTo>
                    <a:pt x="231" y="0"/>
                    <a:pt x="181" y="17"/>
                    <a:pt x="133" y="58"/>
                  </a:cubicBezTo>
                  <a:cubicBezTo>
                    <a:pt x="0" y="125"/>
                    <a:pt x="0" y="291"/>
                    <a:pt x="67" y="392"/>
                  </a:cubicBezTo>
                  <a:cubicBezTo>
                    <a:pt x="125" y="450"/>
                    <a:pt x="194" y="485"/>
                    <a:pt x="268" y="485"/>
                  </a:cubicBezTo>
                  <a:cubicBezTo>
                    <a:pt x="322" y="485"/>
                    <a:pt x="378" y="467"/>
                    <a:pt x="434" y="425"/>
                  </a:cubicBezTo>
                  <a:cubicBezTo>
                    <a:pt x="620" y="265"/>
                    <a:pt x="467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0" name="Google Shape;15420;p35"/>
            <p:cNvSpPr/>
            <p:nvPr/>
          </p:nvSpPr>
          <p:spPr>
            <a:xfrm>
              <a:off x="6199300" y="4781025"/>
              <a:ext cx="14625" cy="8675"/>
            </a:xfrm>
            <a:custGeom>
              <a:avLst/>
              <a:gdLst/>
              <a:ahLst/>
              <a:cxnLst/>
              <a:rect l="l" t="t" r="r" b="b"/>
              <a:pathLst>
                <a:path w="585" h="347" extrusionOk="0">
                  <a:moveTo>
                    <a:pt x="480" y="1"/>
                  </a:moveTo>
                  <a:cubicBezTo>
                    <a:pt x="314" y="1"/>
                    <a:pt x="0" y="267"/>
                    <a:pt x="266" y="340"/>
                  </a:cubicBezTo>
                  <a:cubicBezTo>
                    <a:pt x="284" y="344"/>
                    <a:pt x="301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1" name="Google Shape;15421;p35"/>
            <p:cNvSpPr/>
            <p:nvPr/>
          </p:nvSpPr>
          <p:spPr>
            <a:xfrm>
              <a:off x="6266350" y="4691625"/>
              <a:ext cx="15500" cy="12225"/>
            </a:xfrm>
            <a:custGeom>
              <a:avLst/>
              <a:gdLst/>
              <a:ahLst/>
              <a:cxnLst/>
              <a:rect l="l" t="t" r="r" b="b"/>
              <a:pathLst>
                <a:path w="620" h="489" extrusionOk="0">
                  <a:moveTo>
                    <a:pt x="357" y="0"/>
                  </a:moveTo>
                  <a:cubicBezTo>
                    <a:pt x="176" y="0"/>
                    <a:pt x="1" y="236"/>
                    <a:pt x="153" y="413"/>
                  </a:cubicBezTo>
                  <a:cubicBezTo>
                    <a:pt x="203" y="463"/>
                    <a:pt x="270" y="488"/>
                    <a:pt x="336" y="488"/>
                  </a:cubicBezTo>
                  <a:cubicBezTo>
                    <a:pt x="403" y="488"/>
                    <a:pt x="470" y="463"/>
                    <a:pt x="520" y="413"/>
                  </a:cubicBezTo>
                  <a:cubicBezTo>
                    <a:pt x="587" y="313"/>
                    <a:pt x="620" y="180"/>
                    <a:pt x="520" y="80"/>
                  </a:cubicBezTo>
                  <a:cubicBezTo>
                    <a:pt x="472" y="24"/>
                    <a:pt x="41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2" name="Google Shape;15422;p35"/>
            <p:cNvSpPr/>
            <p:nvPr/>
          </p:nvSpPr>
          <p:spPr>
            <a:xfrm>
              <a:off x="6097575" y="4607500"/>
              <a:ext cx="14175" cy="11900"/>
            </a:xfrm>
            <a:custGeom>
              <a:avLst/>
              <a:gdLst/>
              <a:ahLst/>
              <a:cxnLst/>
              <a:rect l="l" t="t" r="r" b="b"/>
              <a:pathLst>
                <a:path w="567" h="476" extrusionOk="0">
                  <a:moveTo>
                    <a:pt x="308" y="0"/>
                  </a:moveTo>
                  <a:cubicBezTo>
                    <a:pt x="211" y="0"/>
                    <a:pt x="93" y="60"/>
                    <a:pt x="66" y="142"/>
                  </a:cubicBezTo>
                  <a:cubicBezTo>
                    <a:pt x="1" y="337"/>
                    <a:pt x="161" y="476"/>
                    <a:pt x="309" y="476"/>
                  </a:cubicBezTo>
                  <a:cubicBezTo>
                    <a:pt x="388" y="476"/>
                    <a:pt x="464" y="436"/>
                    <a:pt x="499" y="342"/>
                  </a:cubicBezTo>
                  <a:cubicBezTo>
                    <a:pt x="566" y="209"/>
                    <a:pt x="499" y="75"/>
                    <a:pt x="366" y="9"/>
                  </a:cubicBezTo>
                  <a:cubicBezTo>
                    <a:pt x="348" y="3"/>
                    <a:pt x="328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3" name="Google Shape;15423;p35"/>
            <p:cNvSpPr/>
            <p:nvPr/>
          </p:nvSpPr>
          <p:spPr>
            <a:xfrm>
              <a:off x="5980775" y="4731600"/>
              <a:ext cx="13175" cy="12500"/>
            </a:xfrm>
            <a:custGeom>
              <a:avLst/>
              <a:gdLst/>
              <a:ahLst/>
              <a:cxnLst/>
              <a:rect l="l" t="t" r="r" b="b"/>
              <a:pathLst>
                <a:path w="527" h="500" extrusionOk="0">
                  <a:moveTo>
                    <a:pt x="267" y="0"/>
                  </a:moveTo>
                  <a:cubicBezTo>
                    <a:pt x="222" y="0"/>
                    <a:pt x="176" y="15"/>
                    <a:pt x="134" y="48"/>
                  </a:cubicBezTo>
                  <a:cubicBezTo>
                    <a:pt x="34" y="148"/>
                    <a:pt x="1" y="282"/>
                    <a:pt x="68" y="415"/>
                  </a:cubicBezTo>
                  <a:cubicBezTo>
                    <a:pt x="114" y="474"/>
                    <a:pt x="182" y="499"/>
                    <a:pt x="250" y="499"/>
                  </a:cubicBezTo>
                  <a:cubicBezTo>
                    <a:pt x="375" y="499"/>
                    <a:pt x="501" y="412"/>
                    <a:pt x="501" y="282"/>
                  </a:cubicBezTo>
                  <a:cubicBezTo>
                    <a:pt x="526" y="132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4" name="Google Shape;15424;p35"/>
            <p:cNvSpPr/>
            <p:nvPr/>
          </p:nvSpPr>
          <p:spPr>
            <a:xfrm>
              <a:off x="6082525" y="474842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7" y="443"/>
                    <a:pt x="201" y="476"/>
                  </a:cubicBezTo>
                  <a:cubicBezTo>
                    <a:pt x="219" y="481"/>
                    <a:pt x="236" y="483"/>
                    <a:pt x="254" y="483"/>
                  </a:cubicBezTo>
                  <a:cubicBezTo>
                    <a:pt x="368" y="483"/>
                    <a:pt x="472" y="396"/>
                    <a:pt x="501" y="309"/>
                  </a:cubicBezTo>
                  <a:cubicBezTo>
                    <a:pt x="534" y="176"/>
                    <a:pt x="468" y="42"/>
                    <a:pt x="334" y="9"/>
                  </a:cubicBezTo>
                  <a:cubicBezTo>
                    <a:pt x="311" y="3"/>
                    <a:pt x="288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5" name="Google Shape;15425;p35"/>
            <p:cNvSpPr/>
            <p:nvPr/>
          </p:nvSpPr>
          <p:spPr>
            <a:xfrm>
              <a:off x="6136350" y="4683150"/>
              <a:ext cx="14575" cy="11525"/>
            </a:xfrm>
            <a:custGeom>
              <a:avLst/>
              <a:gdLst/>
              <a:ahLst/>
              <a:cxnLst/>
              <a:rect l="l" t="t" r="r" b="b"/>
              <a:pathLst>
                <a:path w="583" h="461" extrusionOk="0">
                  <a:moveTo>
                    <a:pt x="328" y="0"/>
                  </a:moveTo>
                  <a:cubicBezTo>
                    <a:pt x="147" y="0"/>
                    <a:pt x="0" y="211"/>
                    <a:pt x="149" y="385"/>
                  </a:cubicBezTo>
                  <a:cubicBezTo>
                    <a:pt x="199" y="435"/>
                    <a:pt x="266" y="460"/>
                    <a:pt x="328" y="460"/>
                  </a:cubicBezTo>
                  <a:cubicBezTo>
                    <a:pt x="391" y="460"/>
                    <a:pt x="449" y="435"/>
                    <a:pt x="483" y="385"/>
                  </a:cubicBezTo>
                  <a:cubicBezTo>
                    <a:pt x="583" y="318"/>
                    <a:pt x="583" y="152"/>
                    <a:pt x="516" y="85"/>
                  </a:cubicBezTo>
                  <a:cubicBezTo>
                    <a:pt x="456" y="25"/>
                    <a:pt x="390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6" name="Google Shape;15426;p35"/>
            <p:cNvSpPr/>
            <p:nvPr/>
          </p:nvSpPr>
          <p:spPr>
            <a:xfrm>
              <a:off x="5972675" y="4545325"/>
              <a:ext cx="15650" cy="12450"/>
            </a:xfrm>
            <a:custGeom>
              <a:avLst/>
              <a:gdLst/>
              <a:ahLst/>
              <a:cxnLst/>
              <a:rect l="l" t="t" r="r" b="b"/>
              <a:pathLst>
                <a:path w="626" h="498" extrusionOk="0">
                  <a:moveTo>
                    <a:pt x="310" y="0"/>
                  </a:moveTo>
                  <a:cubicBezTo>
                    <a:pt x="236" y="0"/>
                    <a:pt x="164" y="36"/>
                    <a:pt x="125" y="94"/>
                  </a:cubicBezTo>
                  <a:cubicBezTo>
                    <a:pt x="0" y="281"/>
                    <a:pt x="138" y="497"/>
                    <a:pt x="320" y="497"/>
                  </a:cubicBezTo>
                  <a:cubicBezTo>
                    <a:pt x="332" y="497"/>
                    <a:pt x="345" y="496"/>
                    <a:pt x="358" y="494"/>
                  </a:cubicBezTo>
                  <a:cubicBezTo>
                    <a:pt x="592" y="428"/>
                    <a:pt x="625" y="161"/>
                    <a:pt x="458" y="61"/>
                  </a:cubicBezTo>
                  <a:cubicBezTo>
                    <a:pt x="416" y="19"/>
                    <a:pt x="363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7" name="Google Shape;15427;p35"/>
            <p:cNvSpPr/>
            <p:nvPr/>
          </p:nvSpPr>
          <p:spPr>
            <a:xfrm>
              <a:off x="5663900" y="4575875"/>
              <a:ext cx="11700" cy="11850"/>
            </a:xfrm>
            <a:custGeom>
              <a:avLst/>
              <a:gdLst/>
              <a:ahLst/>
              <a:cxnLst/>
              <a:rect l="l" t="t" r="r" b="b"/>
              <a:pathLst>
                <a:path w="468" h="474" extrusionOk="0">
                  <a:moveTo>
                    <a:pt x="193" y="1"/>
                  </a:moveTo>
                  <a:cubicBezTo>
                    <a:pt x="80" y="1"/>
                    <a:pt x="0" y="120"/>
                    <a:pt x="0" y="240"/>
                  </a:cubicBezTo>
                  <a:cubicBezTo>
                    <a:pt x="0" y="373"/>
                    <a:pt x="100" y="473"/>
                    <a:pt x="234" y="473"/>
                  </a:cubicBezTo>
                  <a:cubicBezTo>
                    <a:pt x="367" y="473"/>
                    <a:pt x="467" y="373"/>
                    <a:pt x="467" y="240"/>
                  </a:cubicBezTo>
                  <a:cubicBezTo>
                    <a:pt x="467" y="120"/>
                    <a:pt x="387" y="1"/>
                    <a:pt x="275" y="1"/>
                  </a:cubicBezTo>
                  <a:cubicBezTo>
                    <a:pt x="262" y="1"/>
                    <a:pt x="248" y="3"/>
                    <a:pt x="234" y="6"/>
                  </a:cubicBezTo>
                  <a:cubicBezTo>
                    <a:pt x="220" y="3"/>
                    <a:pt x="206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8" name="Google Shape;15428;p35"/>
            <p:cNvSpPr/>
            <p:nvPr/>
          </p:nvSpPr>
          <p:spPr>
            <a:xfrm>
              <a:off x="5740825" y="4697700"/>
              <a:ext cx="15650" cy="12025"/>
            </a:xfrm>
            <a:custGeom>
              <a:avLst/>
              <a:gdLst/>
              <a:ahLst/>
              <a:cxnLst/>
              <a:rect l="l" t="t" r="r" b="b"/>
              <a:pathLst>
                <a:path w="626" h="481" extrusionOk="0">
                  <a:moveTo>
                    <a:pt x="320" y="0"/>
                  </a:moveTo>
                  <a:cubicBezTo>
                    <a:pt x="138" y="0"/>
                    <a:pt x="1" y="214"/>
                    <a:pt x="126" y="370"/>
                  </a:cubicBezTo>
                  <a:cubicBezTo>
                    <a:pt x="165" y="448"/>
                    <a:pt x="238" y="481"/>
                    <a:pt x="312" y="481"/>
                  </a:cubicBezTo>
                  <a:cubicBezTo>
                    <a:pt x="365" y="481"/>
                    <a:pt x="418" y="465"/>
                    <a:pt x="459" y="437"/>
                  </a:cubicBezTo>
                  <a:cubicBezTo>
                    <a:pt x="626" y="304"/>
                    <a:pt x="593" y="37"/>
                    <a:pt x="359" y="3"/>
                  </a:cubicBezTo>
                  <a:cubicBezTo>
                    <a:pt x="346" y="1"/>
                    <a:pt x="33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9" name="Google Shape;15429;p35"/>
            <p:cNvSpPr/>
            <p:nvPr/>
          </p:nvSpPr>
          <p:spPr>
            <a:xfrm>
              <a:off x="5898225" y="46650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5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1" y="107"/>
                    <a:pt x="1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8"/>
                  </a:cubicBezTo>
                  <a:cubicBezTo>
                    <a:pt x="472" y="92"/>
                    <a:pt x="393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0" name="Google Shape;15430;p35"/>
            <p:cNvSpPr/>
            <p:nvPr/>
          </p:nvSpPr>
          <p:spPr>
            <a:xfrm>
              <a:off x="5876550" y="4570700"/>
              <a:ext cx="15525" cy="12350"/>
            </a:xfrm>
            <a:custGeom>
              <a:avLst/>
              <a:gdLst/>
              <a:ahLst/>
              <a:cxnLst/>
              <a:rect l="l" t="t" r="r" b="b"/>
              <a:pathLst>
                <a:path w="621" h="494" extrusionOk="0">
                  <a:moveTo>
                    <a:pt x="294" y="1"/>
                  </a:moveTo>
                  <a:cubicBezTo>
                    <a:pt x="263" y="1"/>
                    <a:pt x="232" y="5"/>
                    <a:pt x="200" y="13"/>
                  </a:cubicBezTo>
                  <a:cubicBezTo>
                    <a:pt x="0" y="113"/>
                    <a:pt x="34" y="413"/>
                    <a:pt x="234" y="480"/>
                  </a:cubicBezTo>
                  <a:cubicBezTo>
                    <a:pt x="261" y="489"/>
                    <a:pt x="287" y="493"/>
                    <a:pt x="314" y="493"/>
                  </a:cubicBezTo>
                  <a:cubicBezTo>
                    <a:pt x="482" y="493"/>
                    <a:pt x="621" y="320"/>
                    <a:pt x="534" y="146"/>
                  </a:cubicBezTo>
                  <a:cubicBezTo>
                    <a:pt x="483" y="44"/>
                    <a:pt x="393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1" name="Google Shape;15431;p35"/>
            <p:cNvSpPr/>
            <p:nvPr/>
          </p:nvSpPr>
          <p:spPr>
            <a:xfrm>
              <a:off x="5769225" y="4569300"/>
              <a:ext cx="14775" cy="12575"/>
            </a:xfrm>
            <a:custGeom>
              <a:avLst/>
              <a:gdLst/>
              <a:ahLst/>
              <a:cxnLst/>
              <a:rect l="l" t="t" r="r" b="b"/>
              <a:pathLst>
                <a:path w="591" h="503" extrusionOk="0">
                  <a:moveTo>
                    <a:pt x="327" y="1"/>
                  </a:moveTo>
                  <a:cubicBezTo>
                    <a:pt x="53" y="1"/>
                    <a:pt x="1" y="438"/>
                    <a:pt x="290" y="503"/>
                  </a:cubicBezTo>
                  <a:cubicBezTo>
                    <a:pt x="424" y="503"/>
                    <a:pt x="557" y="403"/>
                    <a:pt x="557" y="269"/>
                  </a:cubicBezTo>
                  <a:cubicBezTo>
                    <a:pt x="591" y="136"/>
                    <a:pt x="491" y="36"/>
                    <a:pt x="357" y="2"/>
                  </a:cubicBezTo>
                  <a:cubicBezTo>
                    <a:pt x="347" y="1"/>
                    <a:pt x="337" y="1"/>
                    <a:pt x="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2" name="Google Shape;15432;p35"/>
            <p:cNvSpPr/>
            <p:nvPr/>
          </p:nvSpPr>
          <p:spPr>
            <a:xfrm>
              <a:off x="5721825" y="4680475"/>
              <a:ext cx="15075" cy="12100"/>
            </a:xfrm>
            <a:custGeom>
              <a:avLst/>
              <a:gdLst/>
              <a:ahLst/>
              <a:cxnLst/>
              <a:rect l="l" t="t" r="r" b="b"/>
              <a:pathLst>
                <a:path w="603" h="484" extrusionOk="0">
                  <a:moveTo>
                    <a:pt x="298" y="0"/>
                  </a:moveTo>
                  <a:cubicBezTo>
                    <a:pt x="209" y="0"/>
                    <a:pt x="122" y="47"/>
                    <a:pt x="85" y="159"/>
                  </a:cubicBezTo>
                  <a:cubicBezTo>
                    <a:pt x="1" y="348"/>
                    <a:pt x="155" y="484"/>
                    <a:pt x="305" y="484"/>
                  </a:cubicBezTo>
                  <a:cubicBezTo>
                    <a:pt x="394" y="484"/>
                    <a:pt x="482" y="437"/>
                    <a:pt x="519" y="325"/>
                  </a:cubicBezTo>
                  <a:cubicBezTo>
                    <a:pt x="603" y="136"/>
                    <a:pt x="449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3" name="Google Shape;15433;p35"/>
            <p:cNvSpPr/>
            <p:nvPr/>
          </p:nvSpPr>
          <p:spPr>
            <a:xfrm>
              <a:off x="5857375" y="4686900"/>
              <a:ext cx="13175" cy="12600"/>
            </a:xfrm>
            <a:custGeom>
              <a:avLst/>
              <a:gdLst/>
              <a:ahLst/>
              <a:cxnLst/>
              <a:rect l="l" t="t" r="r" b="b"/>
              <a:pathLst>
                <a:path w="527" h="504" extrusionOk="0">
                  <a:moveTo>
                    <a:pt x="289" y="0"/>
                  </a:moveTo>
                  <a:cubicBezTo>
                    <a:pt x="282" y="0"/>
                    <a:pt x="275" y="1"/>
                    <a:pt x="267" y="2"/>
                  </a:cubicBezTo>
                  <a:cubicBezTo>
                    <a:pt x="134" y="2"/>
                    <a:pt x="33" y="102"/>
                    <a:pt x="33" y="235"/>
                  </a:cubicBezTo>
                  <a:cubicBezTo>
                    <a:pt x="0" y="369"/>
                    <a:pt x="134" y="502"/>
                    <a:pt x="267" y="502"/>
                  </a:cubicBezTo>
                  <a:cubicBezTo>
                    <a:pt x="275" y="503"/>
                    <a:pt x="282" y="503"/>
                    <a:pt x="289" y="503"/>
                  </a:cubicBezTo>
                  <a:cubicBezTo>
                    <a:pt x="526" y="503"/>
                    <a:pt x="526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4" name="Google Shape;15434;p35"/>
            <p:cNvSpPr/>
            <p:nvPr/>
          </p:nvSpPr>
          <p:spPr>
            <a:xfrm>
              <a:off x="6004125" y="4545000"/>
              <a:ext cx="16300" cy="11900"/>
            </a:xfrm>
            <a:custGeom>
              <a:avLst/>
              <a:gdLst/>
              <a:ahLst/>
              <a:cxnLst/>
              <a:rect l="l" t="t" r="r" b="b"/>
              <a:pathLst>
                <a:path w="652" h="476" extrusionOk="0">
                  <a:moveTo>
                    <a:pt x="298" y="1"/>
                  </a:moveTo>
                  <a:cubicBezTo>
                    <a:pt x="256" y="1"/>
                    <a:pt x="212" y="13"/>
                    <a:pt x="168" y="40"/>
                  </a:cubicBezTo>
                  <a:cubicBezTo>
                    <a:pt x="34" y="107"/>
                    <a:pt x="1" y="274"/>
                    <a:pt x="68" y="374"/>
                  </a:cubicBezTo>
                  <a:cubicBezTo>
                    <a:pt x="132" y="438"/>
                    <a:pt x="211" y="475"/>
                    <a:pt x="285" y="475"/>
                  </a:cubicBezTo>
                  <a:cubicBezTo>
                    <a:pt x="326" y="475"/>
                    <a:pt x="366" y="464"/>
                    <a:pt x="401" y="441"/>
                  </a:cubicBezTo>
                  <a:lnTo>
                    <a:pt x="401" y="474"/>
                  </a:lnTo>
                  <a:cubicBezTo>
                    <a:pt x="652" y="307"/>
                    <a:pt x="507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5" name="Google Shape;15435;p35"/>
            <p:cNvSpPr/>
            <p:nvPr/>
          </p:nvSpPr>
          <p:spPr>
            <a:xfrm>
              <a:off x="5808225" y="4480725"/>
              <a:ext cx="11650" cy="10250"/>
            </a:xfrm>
            <a:custGeom>
              <a:avLst/>
              <a:gdLst/>
              <a:ahLst/>
              <a:cxnLst/>
              <a:rect l="l" t="t" r="r" b="b"/>
              <a:pathLst>
                <a:path w="466" h="410" extrusionOk="0">
                  <a:moveTo>
                    <a:pt x="205" y="0"/>
                  </a:moveTo>
                  <a:cubicBezTo>
                    <a:pt x="1" y="0"/>
                    <a:pt x="183" y="410"/>
                    <a:pt x="331" y="410"/>
                  </a:cubicBezTo>
                  <a:cubicBezTo>
                    <a:pt x="369" y="410"/>
                    <a:pt x="406" y="381"/>
                    <a:pt x="432" y="310"/>
                  </a:cubicBezTo>
                  <a:cubicBezTo>
                    <a:pt x="465" y="176"/>
                    <a:pt x="365" y="43"/>
                    <a:pt x="265" y="9"/>
                  </a:cubicBezTo>
                  <a:cubicBezTo>
                    <a:pt x="242" y="3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6" name="Google Shape;15436;p35"/>
            <p:cNvSpPr/>
            <p:nvPr/>
          </p:nvSpPr>
          <p:spPr>
            <a:xfrm>
              <a:off x="5604625" y="4579825"/>
              <a:ext cx="17700" cy="12425"/>
            </a:xfrm>
            <a:custGeom>
              <a:avLst/>
              <a:gdLst/>
              <a:ahLst/>
              <a:cxnLst/>
              <a:rect l="l" t="t" r="r" b="b"/>
              <a:pathLst>
                <a:path w="708" h="497" extrusionOk="0">
                  <a:moveTo>
                    <a:pt x="352" y="1"/>
                  </a:moveTo>
                  <a:cubicBezTo>
                    <a:pt x="326" y="1"/>
                    <a:pt x="298" y="5"/>
                    <a:pt x="270" y="15"/>
                  </a:cubicBezTo>
                  <a:cubicBezTo>
                    <a:pt x="0" y="135"/>
                    <a:pt x="107" y="497"/>
                    <a:pt x="349" y="497"/>
                  </a:cubicBezTo>
                  <a:cubicBezTo>
                    <a:pt x="377" y="497"/>
                    <a:pt x="406" y="492"/>
                    <a:pt x="437" y="482"/>
                  </a:cubicBezTo>
                  <a:cubicBezTo>
                    <a:pt x="708" y="391"/>
                    <a:pt x="598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7" name="Google Shape;15437;p35"/>
            <p:cNvSpPr/>
            <p:nvPr/>
          </p:nvSpPr>
          <p:spPr>
            <a:xfrm>
              <a:off x="5700575" y="4601650"/>
              <a:ext cx="15150" cy="12275"/>
            </a:xfrm>
            <a:custGeom>
              <a:avLst/>
              <a:gdLst/>
              <a:ahLst/>
              <a:cxnLst/>
              <a:rect l="l" t="t" r="r" b="b"/>
              <a:pathLst>
                <a:path w="606" h="491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8" y="443"/>
                    <a:pt x="201" y="476"/>
                  </a:cubicBezTo>
                  <a:cubicBezTo>
                    <a:pt x="230" y="486"/>
                    <a:pt x="257" y="490"/>
                    <a:pt x="283" y="490"/>
                  </a:cubicBezTo>
                  <a:cubicBezTo>
                    <a:pt x="523" y="490"/>
                    <a:pt x="606" y="100"/>
                    <a:pt x="335" y="9"/>
                  </a:cubicBezTo>
                  <a:cubicBezTo>
                    <a:pt x="312" y="3"/>
                    <a:pt x="289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8" name="Google Shape;15438;p35"/>
            <p:cNvSpPr/>
            <p:nvPr/>
          </p:nvSpPr>
          <p:spPr>
            <a:xfrm>
              <a:off x="5727525" y="4513025"/>
              <a:ext cx="14950" cy="8200"/>
            </a:xfrm>
            <a:custGeom>
              <a:avLst/>
              <a:gdLst/>
              <a:ahLst/>
              <a:cxnLst/>
              <a:rect l="l" t="t" r="r" b="b"/>
              <a:pathLst>
                <a:path w="598" h="328" extrusionOk="0">
                  <a:moveTo>
                    <a:pt x="482" y="1"/>
                  </a:moveTo>
                  <a:cubicBezTo>
                    <a:pt x="316" y="1"/>
                    <a:pt x="0" y="225"/>
                    <a:pt x="257" y="319"/>
                  </a:cubicBezTo>
                  <a:cubicBezTo>
                    <a:pt x="280" y="324"/>
                    <a:pt x="303" y="327"/>
                    <a:pt x="325" y="327"/>
                  </a:cubicBezTo>
                  <a:cubicBezTo>
                    <a:pt x="433" y="327"/>
                    <a:pt x="530" y="262"/>
                    <a:pt x="557" y="152"/>
                  </a:cubicBezTo>
                  <a:cubicBezTo>
                    <a:pt x="597" y="42"/>
                    <a:pt x="554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9" name="Google Shape;15439;p35"/>
            <p:cNvSpPr/>
            <p:nvPr/>
          </p:nvSpPr>
          <p:spPr>
            <a:xfrm>
              <a:off x="5600675" y="4446750"/>
              <a:ext cx="14875" cy="12625"/>
            </a:xfrm>
            <a:custGeom>
              <a:avLst/>
              <a:gdLst/>
              <a:ahLst/>
              <a:cxnLst/>
              <a:rect l="l" t="t" r="r" b="b"/>
              <a:pathLst>
                <a:path w="595" h="505" extrusionOk="0">
                  <a:moveTo>
                    <a:pt x="297" y="1"/>
                  </a:moveTo>
                  <a:cubicBezTo>
                    <a:pt x="213" y="1"/>
                    <a:pt x="139" y="45"/>
                    <a:pt x="94" y="134"/>
                  </a:cubicBezTo>
                  <a:cubicBezTo>
                    <a:pt x="1" y="290"/>
                    <a:pt x="140" y="504"/>
                    <a:pt x="322" y="504"/>
                  </a:cubicBezTo>
                  <a:cubicBezTo>
                    <a:pt x="335" y="504"/>
                    <a:pt x="348" y="503"/>
                    <a:pt x="361" y="501"/>
                  </a:cubicBezTo>
                  <a:cubicBezTo>
                    <a:pt x="561" y="434"/>
                    <a:pt x="595" y="168"/>
                    <a:pt x="428" y="34"/>
                  </a:cubicBezTo>
                  <a:cubicBezTo>
                    <a:pt x="383" y="12"/>
                    <a:pt x="339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0" name="Google Shape;15440;p35"/>
            <p:cNvSpPr/>
            <p:nvPr/>
          </p:nvSpPr>
          <p:spPr>
            <a:xfrm>
              <a:off x="5467925" y="450657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9" y="1"/>
                  </a:moveTo>
                  <a:cubicBezTo>
                    <a:pt x="246" y="1"/>
                    <a:pt x="223" y="4"/>
                    <a:pt x="200" y="9"/>
                  </a:cubicBezTo>
                  <a:cubicBezTo>
                    <a:pt x="67" y="43"/>
                    <a:pt x="0" y="176"/>
                    <a:pt x="34" y="276"/>
                  </a:cubicBezTo>
                  <a:cubicBezTo>
                    <a:pt x="63" y="392"/>
                    <a:pt x="167" y="483"/>
                    <a:pt x="281" y="483"/>
                  </a:cubicBezTo>
                  <a:cubicBezTo>
                    <a:pt x="299" y="483"/>
                    <a:pt x="316" y="481"/>
                    <a:pt x="334" y="476"/>
                  </a:cubicBezTo>
                  <a:cubicBezTo>
                    <a:pt x="434" y="410"/>
                    <a:pt x="534" y="276"/>
                    <a:pt x="501" y="176"/>
                  </a:cubicBezTo>
                  <a:cubicBezTo>
                    <a:pt x="473" y="66"/>
                    <a:pt x="377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1" name="Google Shape;15441;p35"/>
            <p:cNvSpPr/>
            <p:nvPr/>
          </p:nvSpPr>
          <p:spPr>
            <a:xfrm>
              <a:off x="5484600" y="45476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8" y="1"/>
                  </a:moveTo>
                  <a:cubicBezTo>
                    <a:pt x="256" y="1"/>
                    <a:pt x="212" y="12"/>
                    <a:pt x="167" y="34"/>
                  </a:cubicBezTo>
                  <a:cubicBezTo>
                    <a:pt x="67" y="101"/>
                    <a:pt x="0" y="234"/>
                    <a:pt x="67" y="335"/>
                  </a:cubicBezTo>
                  <a:cubicBezTo>
                    <a:pt x="116" y="432"/>
                    <a:pt x="201" y="494"/>
                    <a:pt x="295" y="494"/>
                  </a:cubicBezTo>
                  <a:cubicBezTo>
                    <a:pt x="329" y="494"/>
                    <a:pt x="365" y="486"/>
                    <a:pt x="401" y="468"/>
                  </a:cubicBezTo>
                  <a:cubicBezTo>
                    <a:pt x="501" y="401"/>
                    <a:pt x="568" y="268"/>
                    <a:pt x="501" y="134"/>
                  </a:cubicBezTo>
                  <a:cubicBezTo>
                    <a:pt x="456" y="45"/>
                    <a:pt x="38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2" name="Google Shape;15442;p35"/>
            <p:cNvSpPr/>
            <p:nvPr/>
          </p:nvSpPr>
          <p:spPr>
            <a:xfrm>
              <a:off x="5573125" y="4477725"/>
              <a:ext cx="14075" cy="11625"/>
            </a:xfrm>
            <a:custGeom>
              <a:avLst/>
              <a:gdLst/>
              <a:ahLst/>
              <a:cxnLst/>
              <a:rect l="l" t="t" r="r" b="b"/>
              <a:pathLst>
                <a:path w="563" h="465" extrusionOk="0">
                  <a:moveTo>
                    <a:pt x="318" y="0"/>
                  </a:moveTo>
                  <a:cubicBezTo>
                    <a:pt x="159" y="0"/>
                    <a:pt x="0" y="173"/>
                    <a:pt x="95" y="363"/>
                  </a:cubicBezTo>
                  <a:cubicBezTo>
                    <a:pt x="138" y="428"/>
                    <a:pt x="209" y="464"/>
                    <a:pt x="290" y="464"/>
                  </a:cubicBezTo>
                  <a:cubicBezTo>
                    <a:pt x="334" y="464"/>
                    <a:pt x="382" y="453"/>
                    <a:pt x="429" y="430"/>
                  </a:cubicBezTo>
                  <a:cubicBezTo>
                    <a:pt x="529" y="363"/>
                    <a:pt x="562" y="229"/>
                    <a:pt x="496" y="96"/>
                  </a:cubicBezTo>
                  <a:cubicBezTo>
                    <a:pt x="447" y="29"/>
                    <a:pt x="383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3" name="Google Shape;15443;p35"/>
            <p:cNvSpPr/>
            <p:nvPr/>
          </p:nvSpPr>
          <p:spPr>
            <a:xfrm>
              <a:off x="5553825" y="43802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9"/>
                    <a:pt x="234" y="27"/>
                  </a:cubicBezTo>
                  <a:cubicBezTo>
                    <a:pt x="33" y="60"/>
                    <a:pt x="0" y="360"/>
                    <a:pt x="200" y="460"/>
                  </a:cubicBezTo>
                  <a:cubicBezTo>
                    <a:pt x="231" y="479"/>
                    <a:pt x="264" y="487"/>
                    <a:pt x="297" y="487"/>
                  </a:cubicBezTo>
                  <a:cubicBezTo>
                    <a:pt x="443" y="487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4" name="Google Shape;15444;p35"/>
            <p:cNvSpPr/>
            <p:nvPr/>
          </p:nvSpPr>
          <p:spPr>
            <a:xfrm>
              <a:off x="5438100" y="4367375"/>
              <a:ext cx="14000" cy="12575"/>
            </a:xfrm>
            <a:custGeom>
              <a:avLst/>
              <a:gdLst/>
              <a:ahLst/>
              <a:cxnLst/>
              <a:rect l="l" t="t" r="r" b="b"/>
              <a:pathLst>
                <a:path w="560" h="503" extrusionOk="0">
                  <a:moveTo>
                    <a:pt x="275" y="0"/>
                  </a:moveTo>
                  <a:cubicBezTo>
                    <a:pt x="167" y="0"/>
                    <a:pt x="88" y="91"/>
                    <a:pt x="59" y="207"/>
                  </a:cubicBezTo>
                  <a:cubicBezTo>
                    <a:pt x="0" y="384"/>
                    <a:pt x="138" y="503"/>
                    <a:pt x="281" y="503"/>
                  </a:cubicBezTo>
                  <a:cubicBezTo>
                    <a:pt x="382" y="503"/>
                    <a:pt x="485" y="444"/>
                    <a:pt x="526" y="307"/>
                  </a:cubicBezTo>
                  <a:cubicBezTo>
                    <a:pt x="560" y="174"/>
                    <a:pt x="459" y="40"/>
                    <a:pt x="326" y="7"/>
                  </a:cubicBezTo>
                  <a:cubicBezTo>
                    <a:pt x="308" y="2"/>
                    <a:pt x="291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5" name="Google Shape;15445;p35"/>
            <p:cNvSpPr/>
            <p:nvPr/>
          </p:nvSpPr>
          <p:spPr>
            <a:xfrm>
              <a:off x="5332100" y="4309700"/>
              <a:ext cx="14925" cy="12200"/>
            </a:xfrm>
            <a:custGeom>
              <a:avLst/>
              <a:gdLst/>
              <a:ahLst/>
              <a:cxnLst/>
              <a:rect l="l" t="t" r="r" b="b"/>
              <a:pathLst>
                <a:path w="597" h="488" extrusionOk="0">
                  <a:moveTo>
                    <a:pt x="330" y="0"/>
                  </a:moveTo>
                  <a:cubicBezTo>
                    <a:pt x="145" y="0"/>
                    <a:pt x="1" y="250"/>
                    <a:pt x="163" y="412"/>
                  </a:cubicBezTo>
                  <a:cubicBezTo>
                    <a:pt x="213" y="463"/>
                    <a:pt x="271" y="488"/>
                    <a:pt x="330" y="488"/>
                  </a:cubicBezTo>
                  <a:cubicBezTo>
                    <a:pt x="388" y="488"/>
                    <a:pt x="446" y="463"/>
                    <a:pt x="496" y="412"/>
                  </a:cubicBezTo>
                  <a:cubicBezTo>
                    <a:pt x="597" y="279"/>
                    <a:pt x="563" y="146"/>
                    <a:pt x="463" y="46"/>
                  </a:cubicBezTo>
                  <a:cubicBezTo>
                    <a:pt x="419" y="14"/>
                    <a:pt x="373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6" name="Google Shape;15446;p35"/>
            <p:cNvSpPr/>
            <p:nvPr/>
          </p:nvSpPr>
          <p:spPr>
            <a:xfrm>
              <a:off x="5364525" y="4283275"/>
              <a:ext cx="14200" cy="11775"/>
            </a:xfrm>
            <a:custGeom>
              <a:avLst/>
              <a:gdLst/>
              <a:ahLst/>
              <a:cxnLst/>
              <a:rect l="l" t="t" r="r" b="b"/>
              <a:pathLst>
                <a:path w="568" h="471" extrusionOk="0">
                  <a:moveTo>
                    <a:pt x="291" y="0"/>
                  </a:moveTo>
                  <a:cubicBezTo>
                    <a:pt x="246" y="0"/>
                    <a:pt x="202" y="11"/>
                    <a:pt x="167" y="35"/>
                  </a:cubicBezTo>
                  <a:cubicBezTo>
                    <a:pt x="67" y="102"/>
                    <a:pt x="0" y="235"/>
                    <a:pt x="67" y="369"/>
                  </a:cubicBezTo>
                  <a:cubicBezTo>
                    <a:pt x="131" y="433"/>
                    <a:pt x="210" y="470"/>
                    <a:pt x="293" y="470"/>
                  </a:cubicBezTo>
                  <a:cubicBezTo>
                    <a:pt x="339" y="470"/>
                    <a:pt x="386" y="459"/>
                    <a:pt x="434" y="435"/>
                  </a:cubicBezTo>
                  <a:cubicBezTo>
                    <a:pt x="534" y="369"/>
                    <a:pt x="567" y="235"/>
                    <a:pt x="500" y="102"/>
                  </a:cubicBezTo>
                  <a:cubicBezTo>
                    <a:pt x="457" y="37"/>
                    <a:pt x="372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7" name="Google Shape;15447;p35"/>
            <p:cNvSpPr/>
            <p:nvPr/>
          </p:nvSpPr>
          <p:spPr>
            <a:xfrm>
              <a:off x="5299475" y="4180700"/>
              <a:ext cx="15650" cy="11825"/>
            </a:xfrm>
            <a:custGeom>
              <a:avLst/>
              <a:gdLst/>
              <a:ahLst/>
              <a:cxnLst/>
              <a:rect l="l" t="t" r="r" b="b"/>
              <a:pathLst>
                <a:path w="626" h="473" extrusionOk="0">
                  <a:moveTo>
                    <a:pt x="291" y="0"/>
                  </a:moveTo>
                  <a:cubicBezTo>
                    <a:pt x="246" y="0"/>
                    <a:pt x="202" y="12"/>
                    <a:pt x="167" y="35"/>
                  </a:cubicBezTo>
                  <a:cubicBezTo>
                    <a:pt x="0" y="169"/>
                    <a:pt x="67" y="469"/>
                    <a:pt x="300" y="469"/>
                  </a:cubicBezTo>
                  <a:cubicBezTo>
                    <a:pt x="313" y="471"/>
                    <a:pt x="326" y="472"/>
                    <a:pt x="339" y="472"/>
                  </a:cubicBezTo>
                  <a:cubicBezTo>
                    <a:pt x="517" y="472"/>
                    <a:pt x="625" y="258"/>
                    <a:pt x="501" y="102"/>
                  </a:cubicBezTo>
                  <a:cubicBezTo>
                    <a:pt x="457" y="37"/>
                    <a:pt x="373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8" name="Google Shape;15448;p35"/>
            <p:cNvSpPr/>
            <p:nvPr/>
          </p:nvSpPr>
          <p:spPr>
            <a:xfrm>
              <a:off x="5292800" y="4354875"/>
              <a:ext cx="17050" cy="12675"/>
            </a:xfrm>
            <a:custGeom>
              <a:avLst/>
              <a:gdLst/>
              <a:ahLst/>
              <a:cxnLst/>
              <a:rect l="l" t="t" r="r" b="b"/>
              <a:pathLst>
                <a:path w="682" h="507" extrusionOk="0">
                  <a:moveTo>
                    <a:pt x="356" y="1"/>
                  </a:moveTo>
                  <a:cubicBezTo>
                    <a:pt x="339" y="1"/>
                    <a:pt x="320" y="3"/>
                    <a:pt x="301" y="6"/>
                  </a:cubicBezTo>
                  <a:cubicBezTo>
                    <a:pt x="0" y="73"/>
                    <a:pt x="67" y="507"/>
                    <a:pt x="367" y="507"/>
                  </a:cubicBezTo>
                  <a:cubicBezTo>
                    <a:pt x="681" y="475"/>
                    <a:pt x="641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9" name="Google Shape;15449;p35"/>
            <p:cNvSpPr/>
            <p:nvPr/>
          </p:nvSpPr>
          <p:spPr>
            <a:xfrm>
              <a:off x="5565500" y="4631000"/>
              <a:ext cx="27300" cy="20750"/>
            </a:xfrm>
            <a:custGeom>
              <a:avLst/>
              <a:gdLst/>
              <a:ahLst/>
              <a:cxnLst/>
              <a:rect l="l" t="t" r="r" b="b"/>
              <a:pathLst>
                <a:path w="1092" h="830" extrusionOk="0">
                  <a:moveTo>
                    <a:pt x="543" y="1"/>
                  </a:moveTo>
                  <a:cubicBezTo>
                    <a:pt x="529" y="1"/>
                    <a:pt x="515" y="1"/>
                    <a:pt x="500" y="3"/>
                  </a:cubicBezTo>
                  <a:cubicBezTo>
                    <a:pt x="134" y="36"/>
                    <a:pt x="0" y="503"/>
                    <a:pt x="267" y="737"/>
                  </a:cubicBezTo>
                  <a:cubicBezTo>
                    <a:pt x="357" y="797"/>
                    <a:pt x="460" y="830"/>
                    <a:pt x="559" y="830"/>
                  </a:cubicBezTo>
                  <a:cubicBezTo>
                    <a:pt x="680" y="830"/>
                    <a:pt x="794" y="780"/>
                    <a:pt x="867" y="670"/>
                  </a:cubicBezTo>
                  <a:cubicBezTo>
                    <a:pt x="1092" y="381"/>
                    <a:pt x="885" y="1"/>
                    <a:pt x="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0" name="Google Shape;15450;p35"/>
            <p:cNvSpPr/>
            <p:nvPr/>
          </p:nvSpPr>
          <p:spPr>
            <a:xfrm>
              <a:off x="5657225" y="4622700"/>
              <a:ext cx="28925" cy="20900"/>
            </a:xfrm>
            <a:custGeom>
              <a:avLst/>
              <a:gdLst/>
              <a:ahLst/>
              <a:cxnLst/>
              <a:rect l="l" t="t" r="r" b="b"/>
              <a:pathLst>
                <a:path w="1157" h="836" extrusionOk="0">
                  <a:moveTo>
                    <a:pt x="600" y="0"/>
                  </a:moveTo>
                  <a:cubicBezTo>
                    <a:pt x="589" y="0"/>
                    <a:pt x="579" y="0"/>
                    <a:pt x="567" y="1"/>
                  </a:cubicBezTo>
                  <a:cubicBezTo>
                    <a:pt x="0" y="1"/>
                    <a:pt x="34" y="835"/>
                    <a:pt x="601" y="835"/>
                  </a:cubicBezTo>
                  <a:cubicBezTo>
                    <a:pt x="1157" y="802"/>
                    <a:pt x="1136" y="0"/>
                    <a:pt x="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1" name="Google Shape;15451;p35"/>
            <p:cNvSpPr/>
            <p:nvPr/>
          </p:nvSpPr>
          <p:spPr>
            <a:xfrm>
              <a:off x="5630200" y="4512300"/>
              <a:ext cx="26075" cy="20975"/>
            </a:xfrm>
            <a:custGeom>
              <a:avLst/>
              <a:gdLst/>
              <a:ahLst/>
              <a:cxnLst/>
              <a:rect l="l" t="t" r="r" b="b"/>
              <a:pathLst>
                <a:path w="1043" h="839" extrusionOk="0">
                  <a:moveTo>
                    <a:pt x="530" y="1"/>
                  </a:moveTo>
                  <a:cubicBezTo>
                    <a:pt x="264" y="1"/>
                    <a:pt x="0" y="244"/>
                    <a:pt x="147" y="581"/>
                  </a:cubicBezTo>
                  <a:cubicBezTo>
                    <a:pt x="220" y="762"/>
                    <a:pt x="366" y="838"/>
                    <a:pt x="514" y="838"/>
                  </a:cubicBezTo>
                  <a:cubicBezTo>
                    <a:pt x="776" y="838"/>
                    <a:pt x="1042" y="600"/>
                    <a:pt x="915" y="281"/>
                  </a:cubicBezTo>
                  <a:cubicBezTo>
                    <a:pt x="841" y="84"/>
                    <a:pt x="685" y="1"/>
                    <a:pt x="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2" name="Google Shape;15452;p35"/>
            <p:cNvSpPr/>
            <p:nvPr/>
          </p:nvSpPr>
          <p:spPr>
            <a:xfrm>
              <a:off x="5564375" y="45130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470" y="1"/>
                  </a:moveTo>
                  <a:cubicBezTo>
                    <a:pt x="301" y="1"/>
                    <a:pt x="133" y="121"/>
                    <a:pt x="78" y="285"/>
                  </a:cubicBezTo>
                  <a:cubicBezTo>
                    <a:pt x="0" y="571"/>
                    <a:pt x="226" y="816"/>
                    <a:pt x="471" y="816"/>
                  </a:cubicBezTo>
                  <a:cubicBezTo>
                    <a:pt x="541" y="816"/>
                    <a:pt x="612" y="796"/>
                    <a:pt x="679" y="752"/>
                  </a:cubicBezTo>
                  <a:cubicBezTo>
                    <a:pt x="1012" y="585"/>
                    <a:pt x="946" y="85"/>
                    <a:pt x="579" y="18"/>
                  </a:cubicBezTo>
                  <a:cubicBezTo>
                    <a:pt x="543" y="7"/>
                    <a:pt x="507" y="1"/>
                    <a:pt x="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3" name="Google Shape;15453;p35"/>
            <p:cNvSpPr/>
            <p:nvPr/>
          </p:nvSpPr>
          <p:spPr>
            <a:xfrm>
              <a:off x="5647425" y="4651850"/>
              <a:ext cx="27325" cy="20475"/>
            </a:xfrm>
            <a:custGeom>
              <a:avLst/>
              <a:gdLst/>
              <a:ahLst/>
              <a:cxnLst/>
              <a:rect l="l" t="t" r="r" b="b"/>
              <a:pathLst>
                <a:path w="1093" h="819" extrusionOk="0">
                  <a:moveTo>
                    <a:pt x="553" y="1"/>
                  </a:moveTo>
                  <a:cubicBezTo>
                    <a:pt x="209" y="1"/>
                    <a:pt x="1" y="413"/>
                    <a:pt x="226" y="670"/>
                  </a:cubicBezTo>
                  <a:cubicBezTo>
                    <a:pt x="323" y="767"/>
                    <a:pt x="443" y="819"/>
                    <a:pt x="565" y="819"/>
                  </a:cubicBezTo>
                  <a:cubicBezTo>
                    <a:pt x="653" y="819"/>
                    <a:pt x="742" y="792"/>
                    <a:pt x="826" y="737"/>
                  </a:cubicBezTo>
                  <a:cubicBezTo>
                    <a:pt x="1093" y="503"/>
                    <a:pt x="959" y="36"/>
                    <a:pt x="593" y="3"/>
                  </a:cubicBezTo>
                  <a:cubicBezTo>
                    <a:pt x="579" y="1"/>
                    <a:pt x="566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4" name="Google Shape;15454;p35"/>
            <p:cNvSpPr/>
            <p:nvPr/>
          </p:nvSpPr>
          <p:spPr>
            <a:xfrm>
              <a:off x="5838175" y="4650225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3" y="1"/>
                  </a:moveTo>
                  <a:cubicBezTo>
                    <a:pt x="440" y="1"/>
                    <a:pt x="347" y="32"/>
                    <a:pt x="268" y="101"/>
                  </a:cubicBezTo>
                  <a:cubicBezTo>
                    <a:pt x="1" y="335"/>
                    <a:pt x="134" y="802"/>
                    <a:pt x="535" y="835"/>
                  </a:cubicBezTo>
                  <a:cubicBezTo>
                    <a:pt x="735" y="835"/>
                    <a:pt x="935" y="668"/>
                    <a:pt x="968" y="435"/>
                  </a:cubicBezTo>
                  <a:cubicBezTo>
                    <a:pt x="968" y="176"/>
                    <a:pt x="753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5" name="Google Shape;15455;p35"/>
            <p:cNvSpPr/>
            <p:nvPr/>
          </p:nvSpPr>
          <p:spPr>
            <a:xfrm>
              <a:off x="5840675" y="4546725"/>
              <a:ext cx="24850" cy="21150"/>
            </a:xfrm>
            <a:custGeom>
              <a:avLst/>
              <a:gdLst/>
              <a:ahLst/>
              <a:cxnLst/>
              <a:rect l="l" t="t" r="r" b="b"/>
              <a:pathLst>
                <a:path w="994" h="846" extrusionOk="0">
                  <a:moveTo>
                    <a:pt x="553" y="0"/>
                  </a:moveTo>
                  <a:cubicBezTo>
                    <a:pt x="536" y="0"/>
                    <a:pt x="518" y="2"/>
                    <a:pt x="501" y="5"/>
                  </a:cubicBezTo>
                  <a:cubicBezTo>
                    <a:pt x="101" y="71"/>
                    <a:pt x="1" y="538"/>
                    <a:pt x="301" y="772"/>
                  </a:cubicBezTo>
                  <a:cubicBezTo>
                    <a:pt x="377" y="822"/>
                    <a:pt x="459" y="845"/>
                    <a:pt x="540" y="845"/>
                  </a:cubicBezTo>
                  <a:cubicBezTo>
                    <a:pt x="776" y="845"/>
                    <a:pt x="993" y="646"/>
                    <a:pt x="968" y="372"/>
                  </a:cubicBezTo>
                  <a:cubicBezTo>
                    <a:pt x="938" y="158"/>
                    <a:pt x="740" y="0"/>
                    <a:pt x="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6" name="Google Shape;15456;p35"/>
            <p:cNvSpPr/>
            <p:nvPr/>
          </p:nvSpPr>
          <p:spPr>
            <a:xfrm>
              <a:off x="5726700" y="4538125"/>
              <a:ext cx="23125" cy="21175"/>
            </a:xfrm>
            <a:custGeom>
              <a:avLst/>
              <a:gdLst/>
              <a:ahLst/>
              <a:cxnLst/>
              <a:rect l="l" t="t" r="r" b="b"/>
              <a:pathLst>
                <a:path w="925" h="847" extrusionOk="0">
                  <a:moveTo>
                    <a:pt x="452" y="0"/>
                  </a:moveTo>
                  <a:cubicBezTo>
                    <a:pt x="258" y="0"/>
                    <a:pt x="85" y="150"/>
                    <a:pt x="57" y="349"/>
                  </a:cubicBezTo>
                  <a:cubicBezTo>
                    <a:pt x="1" y="665"/>
                    <a:pt x="236" y="846"/>
                    <a:pt x="472" y="846"/>
                  </a:cubicBezTo>
                  <a:cubicBezTo>
                    <a:pt x="659" y="846"/>
                    <a:pt x="846" y="733"/>
                    <a:pt x="891" y="482"/>
                  </a:cubicBezTo>
                  <a:cubicBezTo>
                    <a:pt x="924" y="249"/>
                    <a:pt x="791" y="48"/>
                    <a:pt x="557" y="15"/>
                  </a:cubicBezTo>
                  <a:cubicBezTo>
                    <a:pt x="522" y="5"/>
                    <a:pt x="487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7" name="Google Shape;15457;p35"/>
            <p:cNvSpPr/>
            <p:nvPr/>
          </p:nvSpPr>
          <p:spPr>
            <a:xfrm>
              <a:off x="5731450" y="4628950"/>
              <a:ext cx="23675" cy="20825"/>
            </a:xfrm>
            <a:custGeom>
              <a:avLst/>
              <a:gdLst/>
              <a:ahLst/>
              <a:cxnLst/>
              <a:rect l="l" t="t" r="r" b="b"/>
              <a:pathLst>
                <a:path w="947" h="833" extrusionOk="0">
                  <a:moveTo>
                    <a:pt x="488" y="1"/>
                  </a:moveTo>
                  <a:cubicBezTo>
                    <a:pt x="448" y="1"/>
                    <a:pt x="408" y="6"/>
                    <a:pt x="367" y="18"/>
                  </a:cubicBezTo>
                  <a:cubicBezTo>
                    <a:pt x="134" y="51"/>
                    <a:pt x="0" y="285"/>
                    <a:pt x="67" y="518"/>
                  </a:cubicBezTo>
                  <a:cubicBezTo>
                    <a:pt x="121" y="737"/>
                    <a:pt x="288" y="832"/>
                    <a:pt x="456" y="832"/>
                  </a:cubicBezTo>
                  <a:cubicBezTo>
                    <a:pt x="699" y="832"/>
                    <a:pt x="946" y="633"/>
                    <a:pt x="867" y="318"/>
                  </a:cubicBezTo>
                  <a:cubicBezTo>
                    <a:pt x="840" y="125"/>
                    <a:pt x="676" y="1"/>
                    <a:pt x="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8" name="Google Shape;15458;p35"/>
            <p:cNvSpPr/>
            <p:nvPr/>
          </p:nvSpPr>
          <p:spPr>
            <a:xfrm>
              <a:off x="5955725" y="4663375"/>
              <a:ext cx="30125" cy="21275"/>
            </a:xfrm>
            <a:custGeom>
              <a:avLst/>
              <a:gdLst/>
              <a:ahLst/>
              <a:cxnLst/>
              <a:rect l="l" t="t" r="r" b="b"/>
              <a:pathLst>
                <a:path w="1205" h="851" extrusionOk="0">
                  <a:moveTo>
                    <a:pt x="583" y="0"/>
                  </a:moveTo>
                  <a:cubicBezTo>
                    <a:pt x="119" y="0"/>
                    <a:pt x="1" y="748"/>
                    <a:pt x="536" y="843"/>
                  </a:cubicBezTo>
                  <a:cubicBezTo>
                    <a:pt x="568" y="848"/>
                    <a:pt x="599" y="851"/>
                    <a:pt x="628" y="851"/>
                  </a:cubicBezTo>
                  <a:cubicBezTo>
                    <a:pt x="1116" y="851"/>
                    <a:pt x="1204" y="103"/>
                    <a:pt x="669" y="9"/>
                  </a:cubicBezTo>
                  <a:cubicBezTo>
                    <a:pt x="639" y="3"/>
                    <a:pt x="610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9" name="Google Shape;15459;p35"/>
            <p:cNvSpPr/>
            <p:nvPr/>
          </p:nvSpPr>
          <p:spPr>
            <a:xfrm>
              <a:off x="6175925" y="4697775"/>
              <a:ext cx="28375" cy="21500"/>
            </a:xfrm>
            <a:custGeom>
              <a:avLst/>
              <a:gdLst/>
              <a:ahLst/>
              <a:cxnLst/>
              <a:rect l="l" t="t" r="r" b="b"/>
              <a:pathLst>
                <a:path w="1135" h="860" extrusionOk="0">
                  <a:moveTo>
                    <a:pt x="568" y="0"/>
                  </a:moveTo>
                  <a:cubicBezTo>
                    <a:pt x="201" y="0"/>
                    <a:pt x="1" y="467"/>
                    <a:pt x="267" y="734"/>
                  </a:cubicBezTo>
                  <a:cubicBezTo>
                    <a:pt x="351" y="818"/>
                    <a:pt x="459" y="859"/>
                    <a:pt x="568" y="859"/>
                  </a:cubicBezTo>
                  <a:cubicBezTo>
                    <a:pt x="676" y="859"/>
                    <a:pt x="784" y="818"/>
                    <a:pt x="868" y="734"/>
                  </a:cubicBezTo>
                  <a:cubicBezTo>
                    <a:pt x="1135" y="467"/>
                    <a:pt x="935" y="0"/>
                    <a:pt x="5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0" name="Google Shape;15460;p35"/>
            <p:cNvSpPr/>
            <p:nvPr/>
          </p:nvSpPr>
          <p:spPr>
            <a:xfrm>
              <a:off x="6559525" y="4697025"/>
              <a:ext cx="24225" cy="20775"/>
            </a:xfrm>
            <a:custGeom>
              <a:avLst/>
              <a:gdLst/>
              <a:ahLst/>
              <a:cxnLst/>
              <a:rect l="l" t="t" r="r" b="b"/>
              <a:pathLst>
                <a:path w="969" h="831" extrusionOk="0">
                  <a:moveTo>
                    <a:pt x="568" y="1"/>
                  </a:moveTo>
                  <a:cubicBezTo>
                    <a:pt x="464" y="1"/>
                    <a:pt x="357" y="41"/>
                    <a:pt x="268" y="130"/>
                  </a:cubicBezTo>
                  <a:cubicBezTo>
                    <a:pt x="1" y="397"/>
                    <a:pt x="201" y="831"/>
                    <a:pt x="568" y="831"/>
                  </a:cubicBezTo>
                  <a:cubicBezTo>
                    <a:pt x="801" y="831"/>
                    <a:pt x="968" y="631"/>
                    <a:pt x="968" y="431"/>
                  </a:cubicBezTo>
                  <a:cubicBezTo>
                    <a:pt x="968" y="164"/>
                    <a:pt x="775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1" name="Google Shape;15461;p35"/>
            <p:cNvSpPr/>
            <p:nvPr/>
          </p:nvSpPr>
          <p:spPr>
            <a:xfrm>
              <a:off x="6620850" y="4690450"/>
              <a:ext cx="24600" cy="20875"/>
            </a:xfrm>
            <a:custGeom>
              <a:avLst/>
              <a:gdLst/>
              <a:ahLst/>
              <a:cxnLst/>
              <a:rect l="l" t="t" r="r" b="b"/>
              <a:pathLst>
                <a:path w="984" h="835" extrusionOk="0">
                  <a:moveTo>
                    <a:pt x="545" y="0"/>
                  </a:moveTo>
                  <a:cubicBezTo>
                    <a:pt x="421" y="0"/>
                    <a:pt x="297" y="59"/>
                    <a:pt x="216" y="193"/>
                  </a:cubicBezTo>
                  <a:cubicBezTo>
                    <a:pt x="0" y="471"/>
                    <a:pt x="213" y="834"/>
                    <a:pt x="536" y="834"/>
                  </a:cubicBezTo>
                  <a:cubicBezTo>
                    <a:pt x="562" y="834"/>
                    <a:pt x="589" y="832"/>
                    <a:pt x="617" y="827"/>
                  </a:cubicBezTo>
                  <a:cubicBezTo>
                    <a:pt x="850" y="794"/>
                    <a:pt x="984" y="560"/>
                    <a:pt x="950" y="327"/>
                  </a:cubicBezTo>
                  <a:cubicBezTo>
                    <a:pt x="910" y="128"/>
                    <a:pt x="728" y="0"/>
                    <a:pt x="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2" name="Google Shape;15462;p35"/>
            <p:cNvSpPr/>
            <p:nvPr/>
          </p:nvSpPr>
          <p:spPr>
            <a:xfrm>
              <a:off x="6299350" y="4668575"/>
              <a:ext cx="27550" cy="20875"/>
            </a:xfrm>
            <a:custGeom>
              <a:avLst/>
              <a:gdLst/>
              <a:ahLst/>
              <a:cxnLst/>
              <a:rect l="l" t="t" r="r" b="b"/>
              <a:pathLst>
                <a:path w="11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101" y="835"/>
                    <a:pt x="1101" y="1"/>
                    <a:pt x="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3" name="Google Shape;15463;p35"/>
            <p:cNvSpPr/>
            <p:nvPr/>
          </p:nvSpPr>
          <p:spPr>
            <a:xfrm>
              <a:off x="6156750" y="4742925"/>
              <a:ext cx="25275" cy="20775"/>
            </a:xfrm>
            <a:custGeom>
              <a:avLst/>
              <a:gdLst/>
              <a:ahLst/>
              <a:cxnLst/>
              <a:rect l="l" t="t" r="r" b="b"/>
              <a:pathLst>
                <a:path w="1011" h="831" extrusionOk="0">
                  <a:moveTo>
                    <a:pt x="489" y="1"/>
                  </a:moveTo>
                  <a:cubicBezTo>
                    <a:pt x="439" y="1"/>
                    <a:pt x="387" y="10"/>
                    <a:pt x="334" y="29"/>
                  </a:cubicBezTo>
                  <a:cubicBezTo>
                    <a:pt x="134" y="96"/>
                    <a:pt x="0" y="329"/>
                    <a:pt x="100" y="563"/>
                  </a:cubicBezTo>
                  <a:cubicBezTo>
                    <a:pt x="153" y="738"/>
                    <a:pt x="316" y="830"/>
                    <a:pt x="483" y="830"/>
                  </a:cubicBezTo>
                  <a:cubicBezTo>
                    <a:pt x="634" y="830"/>
                    <a:pt x="788" y="754"/>
                    <a:pt x="868" y="596"/>
                  </a:cubicBezTo>
                  <a:cubicBezTo>
                    <a:pt x="1010" y="311"/>
                    <a:pt x="787" y="1"/>
                    <a:pt x="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4" name="Google Shape;15464;p35"/>
            <p:cNvSpPr/>
            <p:nvPr/>
          </p:nvSpPr>
          <p:spPr>
            <a:xfrm>
              <a:off x="6466125" y="4748650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768" y="834"/>
                    <a:pt x="968" y="634"/>
                    <a:pt x="968" y="434"/>
                  </a:cubicBezTo>
                  <a:cubicBezTo>
                    <a:pt x="968" y="200"/>
                    <a:pt x="768" y="0"/>
                    <a:pt x="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5" name="Google Shape;15465;p35"/>
            <p:cNvSpPr/>
            <p:nvPr/>
          </p:nvSpPr>
          <p:spPr>
            <a:xfrm>
              <a:off x="6638450" y="4651700"/>
              <a:ext cx="24525" cy="21000"/>
            </a:xfrm>
            <a:custGeom>
              <a:avLst/>
              <a:gdLst/>
              <a:ahLst/>
              <a:cxnLst/>
              <a:rect l="l" t="t" r="r" b="b"/>
              <a:pathLst>
                <a:path w="981" h="840" extrusionOk="0">
                  <a:moveTo>
                    <a:pt x="496" y="0"/>
                  </a:moveTo>
                  <a:cubicBezTo>
                    <a:pt x="338" y="0"/>
                    <a:pt x="180" y="92"/>
                    <a:pt x="113" y="276"/>
                  </a:cubicBezTo>
                  <a:cubicBezTo>
                    <a:pt x="0" y="557"/>
                    <a:pt x="245" y="839"/>
                    <a:pt x="525" y="839"/>
                  </a:cubicBezTo>
                  <a:cubicBezTo>
                    <a:pt x="576" y="839"/>
                    <a:pt x="628" y="830"/>
                    <a:pt x="680" y="809"/>
                  </a:cubicBezTo>
                  <a:cubicBezTo>
                    <a:pt x="880" y="709"/>
                    <a:pt x="980" y="476"/>
                    <a:pt x="880" y="276"/>
                  </a:cubicBezTo>
                  <a:cubicBezTo>
                    <a:pt x="813" y="92"/>
                    <a:pt x="655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6" name="Google Shape;15466;p35"/>
            <p:cNvSpPr/>
            <p:nvPr/>
          </p:nvSpPr>
          <p:spPr>
            <a:xfrm>
              <a:off x="6580000" y="4639300"/>
              <a:ext cx="25425" cy="20800"/>
            </a:xfrm>
            <a:custGeom>
              <a:avLst/>
              <a:gdLst/>
              <a:ahLst/>
              <a:cxnLst/>
              <a:rect l="l" t="t" r="r" b="b"/>
              <a:pathLst>
                <a:path w="1017" h="832" extrusionOk="0">
                  <a:moveTo>
                    <a:pt x="431" y="0"/>
                  </a:moveTo>
                  <a:cubicBezTo>
                    <a:pt x="244" y="0"/>
                    <a:pt x="49" y="158"/>
                    <a:pt x="49" y="371"/>
                  </a:cubicBezTo>
                  <a:cubicBezTo>
                    <a:pt x="1" y="636"/>
                    <a:pt x="214" y="832"/>
                    <a:pt x="449" y="832"/>
                  </a:cubicBezTo>
                  <a:cubicBezTo>
                    <a:pt x="539" y="832"/>
                    <a:pt x="633" y="803"/>
                    <a:pt x="716" y="738"/>
                  </a:cubicBezTo>
                  <a:cubicBezTo>
                    <a:pt x="1016" y="505"/>
                    <a:pt x="850" y="38"/>
                    <a:pt x="483" y="4"/>
                  </a:cubicBezTo>
                  <a:cubicBezTo>
                    <a:pt x="466" y="1"/>
                    <a:pt x="448" y="0"/>
                    <a:pt x="4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7" name="Google Shape;15467;p35"/>
            <p:cNvSpPr/>
            <p:nvPr/>
          </p:nvSpPr>
          <p:spPr>
            <a:xfrm>
              <a:off x="6520350" y="4712100"/>
              <a:ext cx="22300" cy="20900"/>
            </a:xfrm>
            <a:custGeom>
              <a:avLst/>
              <a:gdLst/>
              <a:ahLst/>
              <a:cxnLst/>
              <a:rect l="l" t="t" r="r" b="b"/>
              <a:pathLst>
                <a:path w="892" h="836" extrusionOk="0">
                  <a:moveTo>
                    <a:pt x="447" y="1"/>
                  </a:moveTo>
                  <a:cubicBezTo>
                    <a:pt x="361" y="1"/>
                    <a:pt x="274" y="30"/>
                    <a:pt x="200" y="94"/>
                  </a:cubicBezTo>
                  <a:cubicBezTo>
                    <a:pt x="33" y="261"/>
                    <a:pt x="0" y="528"/>
                    <a:pt x="133" y="695"/>
                  </a:cubicBezTo>
                  <a:cubicBezTo>
                    <a:pt x="230" y="791"/>
                    <a:pt x="347" y="835"/>
                    <a:pt x="460" y="835"/>
                  </a:cubicBezTo>
                  <a:cubicBezTo>
                    <a:pt x="661" y="835"/>
                    <a:pt x="846" y="696"/>
                    <a:pt x="867" y="461"/>
                  </a:cubicBezTo>
                  <a:cubicBezTo>
                    <a:pt x="891" y="196"/>
                    <a:pt x="672" y="1"/>
                    <a:pt x="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8" name="Google Shape;15468;p35"/>
            <p:cNvSpPr/>
            <p:nvPr/>
          </p:nvSpPr>
          <p:spPr>
            <a:xfrm>
              <a:off x="6785925" y="4667325"/>
              <a:ext cx="24650" cy="20625"/>
            </a:xfrm>
            <a:custGeom>
              <a:avLst/>
              <a:gdLst/>
              <a:ahLst/>
              <a:cxnLst/>
              <a:rect l="l" t="t" r="r" b="b"/>
              <a:pathLst>
                <a:path w="986" h="825" extrusionOk="0">
                  <a:moveTo>
                    <a:pt x="538" y="0"/>
                  </a:moveTo>
                  <a:cubicBezTo>
                    <a:pt x="416" y="0"/>
                    <a:pt x="295" y="48"/>
                    <a:pt x="218" y="151"/>
                  </a:cubicBezTo>
                  <a:cubicBezTo>
                    <a:pt x="1" y="430"/>
                    <a:pt x="188" y="825"/>
                    <a:pt x="510" y="825"/>
                  </a:cubicBezTo>
                  <a:cubicBezTo>
                    <a:pt x="534" y="825"/>
                    <a:pt x="559" y="823"/>
                    <a:pt x="585" y="818"/>
                  </a:cubicBezTo>
                  <a:cubicBezTo>
                    <a:pt x="819" y="785"/>
                    <a:pt x="985" y="585"/>
                    <a:pt x="952" y="351"/>
                  </a:cubicBezTo>
                  <a:cubicBezTo>
                    <a:pt x="931" y="125"/>
                    <a:pt x="733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9" name="Google Shape;15469;p35"/>
            <p:cNvSpPr/>
            <p:nvPr/>
          </p:nvSpPr>
          <p:spPr>
            <a:xfrm>
              <a:off x="7003575" y="4631275"/>
              <a:ext cx="24650" cy="20850"/>
            </a:xfrm>
            <a:custGeom>
              <a:avLst/>
              <a:gdLst/>
              <a:ahLst/>
              <a:cxnLst/>
              <a:rect l="l" t="t" r="r" b="b"/>
              <a:pathLst>
                <a:path w="986" h="834" extrusionOk="0">
                  <a:moveTo>
                    <a:pt x="531" y="0"/>
                  </a:moveTo>
                  <a:cubicBezTo>
                    <a:pt x="393" y="0"/>
                    <a:pt x="257" y="61"/>
                    <a:pt x="185" y="192"/>
                  </a:cubicBezTo>
                  <a:cubicBezTo>
                    <a:pt x="1" y="499"/>
                    <a:pt x="240" y="834"/>
                    <a:pt x="565" y="834"/>
                  </a:cubicBezTo>
                  <a:cubicBezTo>
                    <a:pt x="593" y="834"/>
                    <a:pt x="622" y="831"/>
                    <a:pt x="652" y="826"/>
                  </a:cubicBezTo>
                  <a:cubicBezTo>
                    <a:pt x="852" y="759"/>
                    <a:pt x="986" y="525"/>
                    <a:pt x="952" y="292"/>
                  </a:cubicBezTo>
                  <a:cubicBezTo>
                    <a:pt x="896" y="103"/>
                    <a:pt x="711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0" name="Google Shape;15470;p35"/>
            <p:cNvSpPr/>
            <p:nvPr/>
          </p:nvSpPr>
          <p:spPr>
            <a:xfrm>
              <a:off x="6827225" y="46798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553" y="1"/>
                  </a:moveTo>
                  <a:cubicBezTo>
                    <a:pt x="514" y="1"/>
                    <a:pt x="475" y="6"/>
                    <a:pt x="434" y="18"/>
                  </a:cubicBezTo>
                  <a:cubicBezTo>
                    <a:pt x="67" y="85"/>
                    <a:pt x="0" y="585"/>
                    <a:pt x="334" y="752"/>
                  </a:cubicBezTo>
                  <a:cubicBezTo>
                    <a:pt x="401" y="796"/>
                    <a:pt x="473" y="816"/>
                    <a:pt x="543" y="816"/>
                  </a:cubicBezTo>
                  <a:cubicBezTo>
                    <a:pt x="788" y="816"/>
                    <a:pt x="1012" y="577"/>
                    <a:pt x="934" y="318"/>
                  </a:cubicBezTo>
                  <a:cubicBezTo>
                    <a:pt x="879" y="125"/>
                    <a:pt x="733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1" name="Google Shape;15471;p35"/>
            <p:cNvSpPr/>
            <p:nvPr/>
          </p:nvSpPr>
          <p:spPr>
            <a:xfrm>
              <a:off x="6791375" y="4716750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52" y="1"/>
                  </a:moveTo>
                  <a:cubicBezTo>
                    <a:pt x="353" y="1"/>
                    <a:pt x="251" y="35"/>
                    <a:pt x="167" y="109"/>
                  </a:cubicBezTo>
                  <a:cubicBezTo>
                    <a:pt x="0" y="275"/>
                    <a:pt x="0" y="542"/>
                    <a:pt x="167" y="709"/>
                  </a:cubicBezTo>
                  <a:cubicBezTo>
                    <a:pt x="252" y="794"/>
                    <a:pt x="354" y="832"/>
                    <a:pt x="453" y="832"/>
                  </a:cubicBezTo>
                  <a:cubicBezTo>
                    <a:pt x="666" y="832"/>
                    <a:pt x="867" y="659"/>
                    <a:pt x="867" y="409"/>
                  </a:cubicBezTo>
                  <a:cubicBezTo>
                    <a:pt x="867" y="158"/>
                    <a:pt x="665" y="1"/>
                    <a:pt x="4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2" name="Google Shape;15472;p35"/>
            <p:cNvSpPr/>
            <p:nvPr/>
          </p:nvSpPr>
          <p:spPr>
            <a:xfrm>
              <a:off x="7213425" y="4461450"/>
              <a:ext cx="27450" cy="20950"/>
            </a:xfrm>
            <a:custGeom>
              <a:avLst/>
              <a:gdLst/>
              <a:ahLst/>
              <a:cxnLst/>
              <a:rect l="l" t="t" r="r" b="b"/>
              <a:pathLst>
                <a:path w="1098" h="838" extrusionOk="0">
                  <a:moveTo>
                    <a:pt x="595" y="1"/>
                  </a:moveTo>
                  <a:cubicBezTo>
                    <a:pt x="527" y="1"/>
                    <a:pt x="459" y="16"/>
                    <a:pt x="397" y="47"/>
                  </a:cubicBezTo>
                  <a:cubicBezTo>
                    <a:pt x="0" y="273"/>
                    <a:pt x="230" y="838"/>
                    <a:pt x="615" y="838"/>
                  </a:cubicBezTo>
                  <a:cubicBezTo>
                    <a:pt x="683" y="838"/>
                    <a:pt x="756" y="820"/>
                    <a:pt x="831" y="780"/>
                  </a:cubicBezTo>
                  <a:cubicBezTo>
                    <a:pt x="1031" y="647"/>
                    <a:pt x="1098" y="413"/>
                    <a:pt x="964" y="213"/>
                  </a:cubicBezTo>
                  <a:cubicBezTo>
                    <a:pt x="895" y="75"/>
                    <a:pt x="746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3" name="Google Shape;15473;p35"/>
            <p:cNvSpPr/>
            <p:nvPr/>
          </p:nvSpPr>
          <p:spPr>
            <a:xfrm>
              <a:off x="7489750" y="4278125"/>
              <a:ext cx="27150" cy="20750"/>
            </a:xfrm>
            <a:custGeom>
              <a:avLst/>
              <a:gdLst/>
              <a:ahLst/>
              <a:cxnLst/>
              <a:rect l="l" t="t" r="r" b="b"/>
              <a:pathLst>
                <a:path w="1086" h="830" extrusionOk="0">
                  <a:moveTo>
                    <a:pt x="538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71" y="770"/>
                    <a:pt x="411" y="829"/>
                    <a:pt x="545" y="829"/>
                  </a:cubicBezTo>
                  <a:cubicBezTo>
                    <a:pt x="620" y="829"/>
                    <a:pt x="692" y="811"/>
                    <a:pt x="752" y="775"/>
                  </a:cubicBezTo>
                  <a:cubicBezTo>
                    <a:pt x="1086" y="541"/>
                    <a:pt x="986" y="74"/>
                    <a:pt x="619" y="8"/>
                  </a:cubicBezTo>
                  <a:cubicBezTo>
                    <a:pt x="591" y="3"/>
                    <a:pt x="564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4" name="Google Shape;15474;p35"/>
            <p:cNvSpPr/>
            <p:nvPr/>
          </p:nvSpPr>
          <p:spPr>
            <a:xfrm>
              <a:off x="7464350" y="4314000"/>
              <a:ext cx="23150" cy="20875"/>
            </a:xfrm>
            <a:custGeom>
              <a:avLst/>
              <a:gdLst/>
              <a:ahLst/>
              <a:cxnLst/>
              <a:rect l="l" t="t" r="r" b="b"/>
              <a:pathLst>
                <a:path w="926" h="835" extrusionOk="0">
                  <a:moveTo>
                    <a:pt x="479" y="0"/>
                  </a:moveTo>
                  <a:cubicBezTo>
                    <a:pt x="366" y="0"/>
                    <a:pt x="251" y="44"/>
                    <a:pt x="167" y="140"/>
                  </a:cubicBezTo>
                  <a:cubicBezTo>
                    <a:pt x="0" y="307"/>
                    <a:pt x="34" y="574"/>
                    <a:pt x="234" y="741"/>
                  </a:cubicBezTo>
                  <a:cubicBezTo>
                    <a:pt x="308" y="806"/>
                    <a:pt x="395" y="834"/>
                    <a:pt x="481" y="834"/>
                  </a:cubicBezTo>
                  <a:cubicBezTo>
                    <a:pt x="705" y="834"/>
                    <a:pt x="925" y="639"/>
                    <a:pt x="901" y="374"/>
                  </a:cubicBezTo>
                  <a:cubicBezTo>
                    <a:pt x="880" y="139"/>
                    <a:pt x="681" y="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5" name="Google Shape;15475;p35"/>
            <p:cNvSpPr/>
            <p:nvPr/>
          </p:nvSpPr>
          <p:spPr>
            <a:xfrm>
              <a:off x="7336750" y="4444475"/>
              <a:ext cx="27025" cy="21850"/>
            </a:xfrm>
            <a:custGeom>
              <a:avLst/>
              <a:gdLst/>
              <a:ahLst/>
              <a:cxnLst/>
              <a:rect l="l" t="t" r="r" b="b"/>
              <a:pathLst>
                <a:path w="1081" h="874" extrusionOk="0">
                  <a:moveTo>
                    <a:pt x="468" y="0"/>
                  </a:moveTo>
                  <a:cubicBezTo>
                    <a:pt x="359" y="0"/>
                    <a:pt x="251" y="42"/>
                    <a:pt x="167" y="125"/>
                  </a:cubicBezTo>
                  <a:cubicBezTo>
                    <a:pt x="1" y="292"/>
                    <a:pt x="1" y="592"/>
                    <a:pt x="201" y="759"/>
                  </a:cubicBezTo>
                  <a:cubicBezTo>
                    <a:pt x="288" y="839"/>
                    <a:pt x="384" y="873"/>
                    <a:pt x="475" y="873"/>
                  </a:cubicBezTo>
                  <a:cubicBezTo>
                    <a:pt x="803" y="873"/>
                    <a:pt x="1081" y="438"/>
                    <a:pt x="768" y="125"/>
                  </a:cubicBezTo>
                  <a:cubicBezTo>
                    <a:pt x="684" y="42"/>
                    <a:pt x="576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6" name="Google Shape;15476;p35"/>
            <p:cNvSpPr/>
            <p:nvPr/>
          </p:nvSpPr>
          <p:spPr>
            <a:xfrm>
              <a:off x="7459600" y="4405325"/>
              <a:ext cx="31300" cy="21175"/>
            </a:xfrm>
            <a:custGeom>
              <a:avLst/>
              <a:gdLst/>
              <a:ahLst/>
              <a:cxnLst/>
              <a:rect l="l" t="t" r="r" b="b"/>
              <a:pathLst>
                <a:path w="1252" h="847" extrusionOk="0">
                  <a:moveTo>
                    <a:pt x="664" y="1"/>
                  </a:moveTo>
                  <a:cubicBezTo>
                    <a:pt x="599" y="1"/>
                    <a:pt x="530" y="18"/>
                    <a:pt x="457" y="57"/>
                  </a:cubicBezTo>
                  <a:cubicBezTo>
                    <a:pt x="1" y="256"/>
                    <a:pt x="227" y="846"/>
                    <a:pt x="615" y="846"/>
                  </a:cubicBezTo>
                  <a:cubicBezTo>
                    <a:pt x="681" y="846"/>
                    <a:pt x="752" y="829"/>
                    <a:pt x="824" y="790"/>
                  </a:cubicBezTo>
                  <a:cubicBezTo>
                    <a:pt x="1252" y="591"/>
                    <a:pt x="1046" y="1"/>
                    <a:pt x="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7" name="Google Shape;15477;p35"/>
            <p:cNvSpPr/>
            <p:nvPr/>
          </p:nvSpPr>
          <p:spPr>
            <a:xfrm>
              <a:off x="7586975" y="4286625"/>
              <a:ext cx="30375" cy="21475"/>
            </a:xfrm>
            <a:custGeom>
              <a:avLst/>
              <a:gdLst/>
              <a:ahLst/>
              <a:cxnLst/>
              <a:rect l="l" t="t" r="r" b="b"/>
              <a:pathLst>
                <a:path w="1215" h="859" extrusionOk="0">
                  <a:moveTo>
                    <a:pt x="628" y="0"/>
                  </a:moveTo>
                  <a:cubicBezTo>
                    <a:pt x="541" y="0"/>
                    <a:pt x="451" y="31"/>
                    <a:pt x="366" y="101"/>
                  </a:cubicBezTo>
                  <a:cubicBezTo>
                    <a:pt x="1" y="388"/>
                    <a:pt x="288" y="859"/>
                    <a:pt x="622" y="859"/>
                  </a:cubicBezTo>
                  <a:cubicBezTo>
                    <a:pt x="715" y="859"/>
                    <a:pt x="812" y="822"/>
                    <a:pt x="899" y="735"/>
                  </a:cubicBezTo>
                  <a:cubicBezTo>
                    <a:pt x="1215" y="420"/>
                    <a:pt x="950" y="0"/>
                    <a:pt x="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8" name="Google Shape;15478;p35"/>
            <p:cNvSpPr/>
            <p:nvPr/>
          </p:nvSpPr>
          <p:spPr>
            <a:xfrm>
              <a:off x="7443500" y="4345500"/>
              <a:ext cx="23725" cy="20400"/>
            </a:xfrm>
            <a:custGeom>
              <a:avLst/>
              <a:gdLst/>
              <a:ahLst/>
              <a:cxnLst/>
              <a:rect l="l" t="t" r="r" b="b"/>
              <a:pathLst>
                <a:path w="949" h="816" extrusionOk="0">
                  <a:moveTo>
                    <a:pt x="462" y="1"/>
                  </a:moveTo>
                  <a:cubicBezTo>
                    <a:pt x="399" y="1"/>
                    <a:pt x="332" y="15"/>
                    <a:pt x="267" y="48"/>
                  </a:cubicBezTo>
                  <a:cubicBezTo>
                    <a:pt x="67" y="148"/>
                    <a:pt x="0" y="381"/>
                    <a:pt x="100" y="582"/>
                  </a:cubicBezTo>
                  <a:cubicBezTo>
                    <a:pt x="180" y="740"/>
                    <a:pt x="327" y="816"/>
                    <a:pt x="473" y="816"/>
                  </a:cubicBezTo>
                  <a:cubicBezTo>
                    <a:pt x="636" y="816"/>
                    <a:pt x="798" y="723"/>
                    <a:pt x="868" y="548"/>
                  </a:cubicBezTo>
                  <a:cubicBezTo>
                    <a:pt x="948" y="253"/>
                    <a:pt x="726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9" name="Google Shape;15479;p35"/>
            <p:cNvSpPr/>
            <p:nvPr/>
          </p:nvSpPr>
          <p:spPr>
            <a:xfrm>
              <a:off x="7420150" y="4407150"/>
              <a:ext cx="24550" cy="21150"/>
            </a:xfrm>
            <a:custGeom>
              <a:avLst/>
              <a:gdLst/>
              <a:ahLst/>
              <a:cxnLst/>
              <a:rect l="l" t="t" r="r" b="b"/>
              <a:pathLst>
                <a:path w="982" h="846" extrusionOk="0">
                  <a:moveTo>
                    <a:pt x="484" y="0"/>
                  </a:moveTo>
                  <a:cubicBezTo>
                    <a:pt x="326" y="0"/>
                    <a:pt x="167" y="84"/>
                    <a:pt x="100" y="250"/>
                  </a:cubicBezTo>
                  <a:cubicBezTo>
                    <a:pt x="0" y="484"/>
                    <a:pt x="100" y="717"/>
                    <a:pt x="334" y="818"/>
                  </a:cubicBezTo>
                  <a:cubicBezTo>
                    <a:pt x="382" y="837"/>
                    <a:pt x="430" y="846"/>
                    <a:pt x="477" y="846"/>
                  </a:cubicBezTo>
                  <a:cubicBezTo>
                    <a:pt x="754" y="846"/>
                    <a:pt x="982" y="536"/>
                    <a:pt x="868" y="250"/>
                  </a:cubicBezTo>
                  <a:cubicBezTo>
                    <a:pt x="801" y="84"/>
                    <a:pt x="643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0" name="Google Shape;15480;p35"/>
            <p:cNvSpPr/>
            <p:nvPr/>
          </p:nvSpPr>
          <p:spPr>
            <a:xfrm>
              <a:off x="7611375" y="4247750"/>
              <a:ext cx="23125" cy="20950"/>
            </a:xfrm>
            <a:custGeom>
              <a:avLst/>
              <a:gdLst/>
              <a:ahLst/>
              <a:cxnLst/>
              <a:rect l="l" t="t" r="r" b="b"/>
              <a:pathLst>
                <a:path w="925" h="838" extrusionOk="0">
                  <a:moveTo>
                    <a:pt x="447" y="0"/>
                  </a:moveTo>
                  <a:cubicBezTo>
                    <a:pt x="245" y="0"/>
                    <a:pt x="45" y="153"/>
                    <a:pt x="24" y="389"/>
                  </a:cubicBezTo>
                  <a:cubicBezTo>
                    <a:pt x="0" y="646"/>
                    <a:pt x="222" y="837"/>
                    <a:pt x="449" y="837"/>
                  </a:cubicBezTo>
                  <a:cubicBezTo>
                    <a:pt x="546" y="837"/>
                    <a:pt x="644" y="802"/>
                    <a:pt x="724" y="722"/>
                  </a:cubicBezTo>
                  <a:cubicBezTo>
                    <a:pt x="891" y="589"/>
                    <a:pt x="924" y="322"/>
                    <a:pt x="757" y="155"/>
                  </a:cubicBezTo>
                  <a:cubicBezTo>
                    <a:pt x="674" y="48"/>
                    <a:pt x="560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1" name="Google Shape;15481;p35"/>
            <p:cNvSpPr/>
            <p:nvPr/>
          </p:nvSpPr>
          <p:spPr>
            <a:xfrm>
              <a:off x="7616325" y="4118975"/>
              <a:ext cx="24850" cy="20875"/>
            </a:xfrm>
            <a:custGeom>
              <a:avLst/>
              <a:gdLst/>
              <a:ahLst/>
              <a:cxnLst/>
              <a:rect l="l" t="t" r="r" b="b"/>
              <a:pathLst>
                <a:path w="994" h="835" extrusionOk="0">
                  <a:moveTo>
                    <a:pt x="550" y="0"/>
                  </a:moveTo>
                  <a:cubicBezTo>
                    <a:pt x="208" y="0"/>
                    <a:pt x="0" y="381"/>
                    <a:pt x="192" y="670"/>
                  </a:cubicBezTo>
                  <a:cubicBezTo>
                    <a:pt x="281" y="783"/>
                    <a:pt x="403" y="835"/>
                    <a:pt x="524" y="835"/>
                  </a:cubicBezTo>
                  <a:cubicBezTo>
                    <a:pt x="723" y="835"/>
                    <a:pt x="918" y="697"/>
                    <a:pt x="960" y="469"/>
                  </a:cubicBezTo>
                  <a:cubicBezTo>
                    <a:pt x="993" y="236"/>
                    <a:pt x="826" y="36"/>
                    <a:pt x="593" y="2"/>
                  </a:cubicBezTo>
                  <a:cubicBezTo>
                    <a:pt x="578" y="1"/>
                    <a:pt x="564" y="0"/>
                    <a:pt x="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2" name="Google Shape;15482;p35"/>
            <p:cNvSpPr/>
            <p:nvPr/>
          </p:nvSpPr>
          <p:spPr>
            <a:xfrm>
              <a:off x="7553750" y="4179575"/>
              <a:ext cx="27375" cy="21250"/>
            </a:xfrm>
            <a:custGeom>
              <a:avLst/>
              <a:gdLst/>
              <a:ahLst/>
              <a:cxnLst/>
              <a:rect l="l" t="t" r="r" b="b"/>
              <a:pathLst>
                <a:path w="1095" h="850" extrusionOk="0">
                  <a:moveTo>
                    <a:pt x="559" y="0"/>
                  </a:moveTo>
                  <a:cubicBezTo>
                    <a:pt x="430" y="0"/>
                    <a:pt x="294" y="60"/>
                    <a:pt x="194" y="180"/>
                  </a:cubicBezTo>
                  <a:cubicBezTo>
                    <a:pt x="1" y="437"/>
                    <a:pt x="211" y="849"/>
                    <a:pt x="554" y="849"/>
                  </a:cubicBezTo>
                  <a:cubicBezTo>
                    <a:pt x="567" y="849"/>
                    <a:pt x="581" y="849"/>
                    <a:pt x="594" y="847"/>
                  </a:cubicBezTo>
                  <a:cubicBezTo>
                    <a:pt x="961" y="781"/>
                    <a:pt x="1094" y="314"/>
                    <a:pt x="794" y="80"/>
                  </a:cubicBezTo>
                  <a:cubicBezTo>
                    <a:pt x="727" y="27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3" name="Google Shape;15483;p35"/>
            <p:cNvSpPr/>
            <p:nvPr/>
          </p:nvSpPr>
          <p:spPr>
            <a:xfrm>
              <a:off x="7591925" y="4184900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35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34"/>
                    <a:pt x="201" y="835"/>
                    <a:pt x="435" y="835"/>
                  </a:cubicBezTo>
                  <a:cubicBezTo>
                    <a:pt x="668" y="835"/>
                    <a:pt x="835" y="634"/>
                    <a:pt x="835" y="401"/>
                  </a:cubicBezTo>
                  <a:cubicBezTo>
                    <a:pt x="835" y="167"/>
                    <a:pt x="668" y="1"/>
                    <a:pt x="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4" name="Google Shape;15484;p35"/>
            <p:cNvSpPr/>
            <p:nvPr/>
          </p:nvSpPr>
          <p:spPr>
            <a:xfrm>
              <a:off x="7725675" y="3915875"/>
              <a:ext cx="28900" cy="21525"/>
            </a:xfrm>
            <a:custGeom>
              <a:avLst/>
              <a:gdLst/>
              <a:ahLst/>
              <a:cxnLst/>
              <a:rect l="l" t="t" r="r" b="b"/>
              <a:pathLst>
                <a:path w="1156" h="861" extrusionOk="0">
                  <a:moveTo>
                    <a:pt x="641" y="0"/>
                  </a:moveTo>
                  <a:cubicBezTo>
                    <a:pt x="229" y="0"/>
                    <a:pt x="1" y="620"/>
                    <a:pt x="488" y="821"/>
                  </a:cubicBezTo>
                  <a:cubicBezTo>
                    <a:pt x="542" y="848"/>
                    <a:pt x="601" y="860"/>
                    <a:pt x="659" y="860"/>
                  </a:cubicBezTo>
                  <a:cubicBezTo>
                    <a:pt x="820" y="860"/>
                    <a:pt x="982" y="768"/>
                    <a:pt x="1056" y="621"/>
                  </a:cubicBezTo>
                  <a:cubicBezTo>
                    <a:pt x="1156" y="421"/>
                    <a:pt x="1056" y="154"/>
                    <a:pt x="855" y="54"/>
                  </a:cubicBezTo>
                  <a:cubicBezTo>
                    <a:pt x="781" y="17"/>
                    <a:pt x="709" y="0"/>
                    <a:pt x="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5" name="Google Shape;15485;p35"/>
            <p:cNvSpPr/>
            <p:nvPr/>
          </p:nvSpPr>
          <p:spPr>
            <a:xfrm>
              <a:off x="7794325" y="3680800"/>
              <a:ext cx="25300" cy="21200"/>
            </a:xfrm>
            <a:custGeom>
              <a:avLst/>
              <a:gdLst/>
              <a:ahLst/>
              <a:cxnLst/>
              <a:rect l="l" t="t" r="r" b="b"/>
              <a:pathLst>
                <a:path w="1012" h="848" extrusionOk="0">
                  <a:moveTo>
                    <a:pt x="531" y="0"/>
                  </a:moveTo>
                  <a:cubicBezTo>
                    <a:pt x="242" y="0"/>
                    <a:pt x="0" y="322"/>
                    <a:pt x="178" y="617"/>
                  </a:cubicBezTo>
                  <a:cubicBezTo>
                    <a:pt x="255" y="772"/>
                    <a:pt x="397" y="848"/>
                    <a:pt x="541" y="848"/>
                  </a:cubicBezTo>
                  <a:cubicBezTo>
                    <a:pt x="706" y="848"/>
                    <a:pt x="873" y="747"/>
                    <a:pt x="945" y="551"/>
                  </a:cubicBezTo>
                  <a:cubicBezTo>
                    <a:pt x="1011" y="317"/>
                    <a:pt x="878" y="84"/>
                    <a:pt x="645" y="17"/>
                  </a:cubicBezTo>
                  <a:cubicBezTo>
                    <a:pt x="606" y="5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6" name="Google Shape;15486;p35"/>
            <p:cNvSpPr/>
            <p:nvPr/>
          </p:nvSpPr>
          <p:spPr>
            <a:xfrm>
              <a:off x="7782900" y="3759175"/>
              <a:ext cx="26350" cy="21000"/>
            </a:xfrm>
            <a:custGeom>
              <a:avLst/>
              <a:gdLst/>
              <a:ahLst/>
              <a:cxnLst/>
              <a:rect l="l" t="t" r="r" b="b"/>
              <a:pathLst>
                <a:path w="1054" h="840" extrusionOk="0">
                  <a:moveTo>
                    <a:pt x="461" y="0"/>
                  </a:moveTo>
                  <a:cubicBezTo>
                    <a:pt x="291" y="0"/>
                    <a:pt x="123" y="125"/>
                    <a:pt x="67" y="318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16" y="833"/>
                    <a:pt x="461" y="840"/>
                    <a:pt x="504" y="840"/>
                  </a:cubicBezTo>
                  <a:cubicBezTo>
                    <a:pt x="932" y="840"/>
                    <a:pt x="1053" y="139"/>
                    <a:pt x="568" y="17"/>
                  </a:cubicBezTo>
                  <a:cubicBezTo>
                    <a:pt x="533" y="6"/>
                    <a:pt x="497" y="0"/>
                    <a:pt x="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7" name="Google Shape;15487;p35"/>
            <p:cNvSpPr/>
            <p:nvPr/>
          </p:nvSpPr>
          <p:spPr>
            <a:xfrm>
              <a:off x="7782075" y="3907875"/>
              <a:ext cx="24825" cy="21075"/>
            </a:xfrm>
            <a:custGeom>
              <a:avLst/>
              <a:gdLst/>
              <a:ahLst/>
              <a:cxnLst/>
              <a:rect l="l" t="t" r="r" b="b"/>
              <a:pathLst>
                <a:path w="993" h="843" extrusionOk="0">
                  <a:moveTo>
                    <a:pt x="455" y="0"/>
                  </a:moveTo>
                  <a:cubicBezTo>
                    <a:pt x="254" y="0"/>
                    <a:pt x="55" y="139"/>
                    <a:pt x="34" y="374"/>
                  </a:cubicBezTo>
                  <a:cubicBezTo>
                    <a:pt x="0" y="607"/>
                    <a:pt x="167" y="808"/>
                    <a:pt x="401" y="841"/>
                  </a:cubicBezTo>
                  <a:cubicBezTo>
                    <a:pt x="414" y="842"/>
                    <a:pt x="427" y="843"/>
                    <a:pt x="440" y="843"/>
                  </a:cubicBezTo>
                  <a:cubicBezTo>
                    <a:pt x="784" y="843"/>
                    <a:pt x="993" y="430"/>
                    <a:pt x="768" y="140"/>
                  </a:cubicBezTo>
                  <a:cubicBezTo>
                    <a:pt x="683" y="44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8" name="Google Shape;15488;p35"/>
            <p:cNvSpPr/>
            <p:nvPr/>
          </p:nvSpPr>
          <p:spPr>
            <a:xfrm>
              <a:off x="7859825" y="3647250"/>
              <a:ext cx="25425" cy="20650"/>
            </a:xfrm>
            <a:custGeom>
              <a:avLst/>
              <a:gdLst/>
              <a:ahLst/>
              <a:cxnLst/>
              <a:rect l="l" t="t" r="r" b="b"/>
              <a:pathLst>
                <a:path w="1017" h="826" extrusionOk="0">
                  <a:moveTo>
                    <a:pt x="503" y="1"/>
                  </a:moveTo>
                  <a:cubicBezTo>
                    <a:pt x="346" y="1"/>
                    <a:pt x="190" y="88"/>
                    <a:pt x="126" y="291"/>
                  </a:cubicBezTo>
                  <a:cubicBezTo>
                    <a:pt x="1" y="604"/>
                    <a:pt x="267" y="826"/>
                    <a:pt x="524" y="826"/>
                  </a:cubicBezTo>
                  <a:cubicBezTo>
                    <a:pt x="679" y="826"/>
                    <a:pt x="831" y="746"/>
                    <a:pt x="893" y="558"/>
                  </a:cubicBezTo>
                  <a:cubicBezTo>
                    <a:pt x="1017" y="228"/>
                    <a:pt x="75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9" name="Google Shape;15489;p35"/>
            <p:cNvSpPr/>
            <p:nvPr/>
          </p:nvSpPr>
          <p:spPr>
            <a:xfrm>
              <a:off x="7862125" y="3576050"/>
              <a:ext cx="23125" cy="21075"/>
            </a:xfrm>
            <a:custGeom>
              <a:avLst/>
              <a:gdLst/>
              <a:ahLst/>
              <a:cxnLst/>
              <a:rect l="l" t="t" r="r" b="b"/>
              <a:pathLst>
                <a:path w="925" h="843" extrusionOk="0">
                  <a:moveTo>
                    <a:pt x="441" y="0"/>
                  </a:moveTo>
                  <a:cubicBezTo>
                    <a:pt x="258" y="0"/>
                    <a:pt x="77" y="106"/>
                    <a:pt x="34" y="337"/>
                  </a:cubicBezTo>
                  <a:cubicBezTo>
                    <a:pt x="1" y="571"/>
                    <a:pt x="134" y="804"/>
                    <a:pt x="368" y="838"/>
                  </a:cubicBezTo>
                  <a:cubicBezTo>
                    <a:pt x="388" y="841"/>
                    <a:pt x="408" y="842"/>
                    <a:pt x="427" y="842"/>
                  </a:cubicBezTo>
                  <a:cubicBezTo>
                    <a:pt x="635" y="842"/>
                    <a:pt x="807" y="687"/>
                    <a:pt x="868" y="504"/>
                  </a:cubicBezTo>
                  <a:cubicBezTo>
                    <a:pt x="925" y="183"/>
                    <a:pt x="681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0" name="Google Shape;15490;p35"/>
            <p:cNvSpPr/>
            <p:nvPr/>
          </p:nvSpPr>
          <p:spPr>
            <a:xfrm>
              <a:off x="7960525" y="3726925"/>
              <a:ext cx="24750" cy="21150"/>
            </a:xfrm>
            <a:custGeom>
              <a:avLst/>
              <a:gdLst/>
              <a:ahLst/>
              <a:cxnLst/>
              <a:rect l="l" t="t" r="r" b="b"/>
              <a:pathLst>
                <a:path w="990" h="846" extrusionOk="0">
                  <a:moveTo>
                    <a:pt x="466" y="1"/>
                  </a:moveTo>
                  <a:cubicBezTo>
                    <a:pt x="411" y="1"/>
                    <a:pt x="355" y="13"/>
                    <a:pt x="301" y="40"/>
                  </a:cubicBezTo>
                  <a:cubicBezTo>
                    <a:pt x="68" y="140"/>
                    <a:pt x="1" y="373"/>
                    <a:pt x="101" y="607"/>
                  </a:cubicBezTo>
                  <a:cubicBezTo>
                    <a:pt x="179" y="775"/>
                    <a:pt x="315" y="845"/>
                    <a:pt x="450" y="845"/>
                  </a:cubicBezTo>
                  <a:cubicBezTo>
                    <a:pt x="719" y="845"/>
                    <a:pt x="990" y="572"/>
                    <a:pt x="835" y="240"/>
                  </a:cubicBezTo>
                  <a:cubicBezTo>
                    <a:pt x="762" y="93"/>
                    <a:pt x="617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1" name="Google Shape;15491;p35"/>
            <p:cNvSpPr/>
            <p:nvPr/>
          </p:nvSpPr>
          <p:spPr>
            <a:xfrm>
              <a:off x="8013075" y="3656150"/>
              <a:ext cx="27300" cy="21250"/>
            </a:xfrm>
            <a:custGeom>
              <a:avLst/>
              <a:gdLst/>
              <a:ahLst/>
              <a:cxnLst/>
              <a:rect l="l" t="t" r="r" b="b"/>
              <a:pathLst>
                <a:path w="1092" h="850" extrusionOk="0">
                  <a:moveTo>
                    <a:pt x="510" y="0"/>
                  </a:moveTo>
                  <a:cubicBezTo>
                    <a:pt x="496" y="0"/>
                    <a:pt x="482" y="1"/>
                    <a:pt x="467" y="2"/>
                  </a:cubicBezTo>
                  <a:cubicBezTo>
                    <a:pt x="100" y="69"/>
                    <a:pt x="0" y="536"/>
                    <a:pt x="301" y="769"/>
                  </a:cubicBezTo>
                  <a:cubicBezTo>
                    <a:pt x="367" y="823"/>
                    <a:pt x="450" y="849"/>
                    <a:pt x="534" y="849"/>
                  </a:cubicBezTo>
                  <a:cubicBezTo>
                    <a:pt x="659" y="849"/>
                    <a:pt x="788" y="789"/>
                    <a:pt x="868" y="669"/>
                  </a:cubicBezTo>
                  <a:cubicBezTo>
                    <a:pt x="1092" y="381"/>
                    <a:pt x="855" y="0"/>
                    <a:pt x="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2" name="Google Shape;15492;p35"/>
            <p:cNvSpPr/>
            <p:nvPr/>
          </p:nvSpPr>
          <p:spPr>
            <a:xfrm>
              <a:off x="7976375" y="3477350"/>
              <a:ext cx="24650" cy="20475"/>
            </a:xfrm>
            <a:custGeom>
              <a:avLst/>
              <a:gdLst/>
              <a:ahLst/>
              <a:cxnLst/>
              <a:rect l="l" t="t" r="r" b="b"/>
              <a:pathLst>
                <a:path w="986" h="819" extrusionOk="0">
                  <a:moveTo>
                    <a:pt x="561" y="1"/>
                  </a:moveTo>
                  <a:cubicBezTo>
                    <a:pt x="530" y="1"/>
                    <a:pt x="498" y="5"/>
                    <a:pt x="468" y="16"/>
                  </a:cubicBezTo>
                  <a:cubicBezTo>
                    <a:pt x="101" y="82"/>
                    <a:pt x="1" y="549"/>
                    <a:pt x="301" y="750"/>
                  </a:cubicBezTo>
                  <a:cubicBezTo>
                    <a:pt x="372" y="797"/>
                    <a:pt x="448" y="818"/>
                    <a:pt x="523" y="818"/>
                  </a:cubicBezTo>
                  <a:cubicBezTo>
                    <a:pt x="764" y="818"/>
                    <a:pt x="986" y="596"/>
                    <a:pt x="935" y="316"/>
                  </a:cubicBezTo>
                  <a:cubicBezTo>
                    <a:pt x="906" y="146"/>
                    <a:pt x="734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3" name="Google Shape;15493;p35"/>
            <p:cNvSpPr/>
            <p:nvPr/>
          </p:nvSpPr>
          <p:spPr>
            <a:xfrm>
              <a:off x="7923850" y="3478700"/>
              <a:ext cx="24425" cy="20675"/>
            </a:xfrm>
            <a:custGeom>
              <a:avLst/>
              <a:gdLst/>
              <a:ahLst/>
              <a:cxnLst/>
              <a:rect l="l" t="t" r="r" b="b"/>
              <a:pathLst>
                <a:path w="977" h="827" extrusionOk="0">
                  <a:moveTo>
                    <a:pt x="487" y="0"/>
                  </a:moveTo>
                  <a:cubicBezTo>
                    <a:pt x="438" y="0"/>
                    <a:pt x="387" y="9"/>
                    <a:pt x="334" y="28"/>
                  </a:cubicBezTo>
                  <a:cubicBezTo>
                    <a:pt x="134" y="95"/>
                    <a:pt x="0" y="329"/>
                    <a:pt x="67" y="529"/>
                  </a:cubicBezTo>
                  <a:cubicBezTo>
                    <a:pt x="138" y="725"/>
                    <a:pt x="305" y="826"/>
                    <a:pt x="471" y="826"/>
                  </a:cubicBezTo>
                  <a:cubicBezTo>
                    <a:pt x="614" y="826"/>
                    <a:pt x="757" y="750"/>
                    <a:pt x="834" y="595"/>
                  </a:cubicBezTo>
                  <a:cubicBezTo>
                    <a:pt x="977" y="310"/>
                    <a:pt x="778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4" name="Google Shape;15494;p35"/>
            <p:cNvSpPr/>
            <p:nvPr/>
          </p:nvSpPr>
          <p:spPr>
            <a:xfrm>
              <a:off x="7945525" y="3521550"/>
              <a:ext cx="23150" cy="21075"/>
            </a:xfrm>
            <a:custGeom>
              <a:avLst/>
              <a:gdLst/>
              <a:ahLst/>
              <a:cxnLst/>
              <a:rect l="l" t="t" r="r" b="b"/>
              <a:pathLst>
                <a:path w="926" h="843" extrusionOk="0">
                  <a:moveTo>
                    <a:pt x="472" y="1"/>
                  </a:moveTo>
                  <a:cubicBezTo>
                    <a:pt x="438" y="1"/>
                    <a:pt x="403" y="6"/>
                    <a:pt x="367" y="16"/>
                  </a:cubicBezTo>
                  <a:cubicBezTo>
                    <a:pt x="167" y="49"/>
                    <a:pt x="0" y="282"/>
                    <a:pt x="67" y="516"/>
                  </a:cubicBezTo>
                  <a:lnTo>
                    <a:pt x="34" y="516"/>
                  </a:lnTo>
                  <a:cubicBezTo>
                    <a:pt x="76" y="742"/>
                    <a:pt x="250" y="842"/>
                    <a:pt x="429" y="842"/>
                  </a:cubicBezTo>
                  <a:cubicBezTo>
                    <a:pt x="673" y="842"/>
                    <a:pt x="925" y="657"/>
                    <a:pt x="868" y="349"/>
                  </a:cubicBezTo>
                  <a:cubicBezTo>
                    <a:pt x="839" y="151"/>
                    <a:pt x="667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5" name="Google Shape;15495;p35"/>
            <p:cNvSpPr/>
            <p:nvPr/>
          </p:nvSpPr>
          <p:spPr>
            <a:xfrm>
              <a:off x="8040125" y="3046400"/>
              <a:ext cx="25500" cy="21125"/>
            </a:xfrm>
            <a:custGeom>
              <a:avLst/>
              <a:gdLst/>
              <a:ahLst/>
              <a:cxnLst/>
              <a:rect l="l" t="t" r="r" b="b"/>
              <a:pathLst>
                <a:path w="1020" h="845" extrusionOk="0">
                  <a:moveTo>
                    <a:pt x="572" y="1"/>
                  </a:moveTo>
                  <a:cubicBezTo>
                    <a:pt x="244" y="1"/>
                    <a:pt x="1" y="364"/>
                    <a:pt x="186" y="642"/>
                  </a:cubicBezTo>
                  <a:cubicBezTo>
                    <a:pt x="284" y="781"/>
                    <a:pt x="422" y="845"/>
                    <a:pt x="555" y="845"/>
                  </a:cubicBezTo>
                  <a:cubicBezTo>
                    <a:pt x="740" y="845"/>
                    <a:pt x="914" y="722"/>
                    <a:pt x="953" y="508"/>
                  </a:cubicBezTo>
                  <a:cubicBezTo>
                    <a:pt x="1020" y="275"/>
                    <a:pt x="853" y="75"/>
                    <a:pt x="653" y="8"/>
                  </a:cubicBezTo>
                  <a:cubicBezTo>
                    <a:pt x="625" y="3"/>
                    <a:pt x="598" y="1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6" name="Google Shape;15496;p35"/>
            <p:cNvSpPr/>
            <p:nvPr/>
          </p:nvSpPr>
          <p:spPr>
            <a:xfrm>
              <a:off x="7946000" y="2756325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10" y="1"/>
                  </a:moveTo>
                  <a:cubicBezTo>
                    <a:pt x="262" y="1"/>
                    <a:pt x="1" y="214"/>
                    <a:pt x="81" y="536"/>
                  </a:cubicBezTo>
                  <a:cubicBezTo>
                    <a:pt x="147" y="747"/>
                    <a:pt x="312" y="839"/>
                    <a:pt x="478" y="839"/>
                  </a:cubicBezTo>
                  <a:cubicBezTo>
                    <a:pt x="730" y="839"/>
                    <a:pt x="983" y="626"/>
                    <a:pt x="882" y="303"/>
                  </a:cubicBezTo>
                  <a:cubicBezTo>
                    <a:pt x="829" y="92"/>
                    <a:pt x="672" y="1"/>
                    <a:pt x="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7" name="Google Shape;15497;p35"/>
            <p:cNvSpPr/>
            <p:nvPr/>
          </p:nvSpPr>
          <p:spPr>
            <a:xfrm>
              <a:off x="7908825" y="2882050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448" y="1"/>
                  </a:moveTo>
                  <a:cubicBezTo>
                    <a:pt x="257" y="1"/>
                    <a:pt x="74" y="125"/>
                    <a:pt x="34" y="344"/>
                  </a:cubicBezTo>
                  <a:cubicBezTo>
                    <a:pt x="1" y="578"/>
                    <a:pt x="134" y="778"/>
                    <a:pt x="368" y="811"/>
                  </a:cubicBezTo>
                  <a:cubicBezTo>
                    <a:pt x="395" y="816"/>
                    <a:pt x="422" y="819"/>
                    <a:pt x="448" y="819"/>
                  </a:cubicBezTo>
                  <a:cubicBezTo>
                    <a:pt x="772" y="819"/>
                    <a:pt x="986" y="455"/>
                    <a:pt x="801" y="177"/>
                  </a:cubicBezTo>
                  <a:cubicBezTo>
                    <a:pt x="707" y="57"/>
                    <a:pt x="576" y="1"/>
                    <a:pt x="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8" name="Google Shape;15498;p35"/>
            <p:cNvSpPr/>
            <p:nvPr/>
          </p:nvSpPr>
          <p:spPr>
            <a:xfrm>
              <a:off x="7983050" y="3078550"/>
              <a:ext cx="26300" cy="21025"/>
            </a:xfrm>
            <a:custGeom>
              <a:avLst/>
              <a:gdLst/>
              <a:ahLst/>
              <a:cxnLst/>
              <a:rect l="l" t="t" r="r" b="b"/>
              <a:pathLst>
                <a:path w="1052" h="841" extrusionOk="0">
                  <a:moveTo>
                    <a:pt x="475" y="0"/>
                  </a:moveTo>
                  <a:cubicBezTo>
                    <a:pt x="431" y="0"/>
                    <a:pt x="384" y="7"/>
                    <a:pt x="334" y="23"/>
                  </a:cubicBezTo>
                  <a:cubicBezTo>
                    <a:pt x="134" y="56"/>
                    <a:pt x="0" y="290"/>
                    <a:pt x="67" y="523"/>
                  </a:cubicBezTo>
                  <a:cubicBezTo>
                    <a:pt x="122" y="716"/>
                    <a:pt x="268" y="841"/>
                    <a:pt x="449" y="841"/>
                  </a:cubicBezTo>
                  <a:cubicBezTo>
                    <a:pt x="487" y="841"/>
                    <a:pt x="527" y="835"/>
                    <a:pt x="568" y="824"/>
                  </a:cubicBezTo>
                  <a:cubicBezTo>
                    <a:pt x="1051" y="672"/>
                    <a:pt x="905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9" name="Google Shape;15499;p35"/>
            <p:cNvSpPr/>
            <p:nvPr/>
          </p:nvSpPr>
          <p:spPr>
            <a:xfrm>
              <a:off x="8048525" y="3011875"/>
              <a:ext cx="22950" cy="21000"/>
            </a:xfrm>
            <a:custGeom>
              <a:avLst/>
              <a:gdLst/>
              <a:ahLst/>
              <a:cxnLst/>
              <a:rect l="l" t="t" r="r" b="b"/>
              <a:pathLst>
                <a:path w="918" h="840" extrusionOk="0">
                  <a:moveTo>
                    <a:pt x="467" y="0"/>
                  </a:moveTo>
                  <a:cubicBezTo>
                    <a:pt x="225" y="0"/>
                    <a:pt x="1" y="217"/>
                    <a:pt x="50" y="488"/>
                  </a:cubicBezTo>
                  <a:cubicBezTo>
                    <a:pt x="71" y="715"/>
                    <a:pt x="256" y="839"/>
                    <a:pt x="450" y="839"/>
                  </a:cubicBezTo>
                  <a:cubicBezTo>
                    <a:pt x="570" y="839"/>
                    <a:pt x="694" y="791"/>
                    <a:pt x="784" y="689"/>
                  </a:cubicBezTo>
                  <a:cubicBezTo>
                    <a:pt x="917" y="488"/>
                    <a:pt x="884" y="222"/>
                    <a:pt x="717" y="88"/>
                  </a:cubicBezTo>
                  <a:cubicBezTo>
                    <a:pt x="639" y="27"/>
                    <a:pt x="552" y="0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0" name="Google Shape;15500;p35"/>
            <p:cNvSpPr/>
            <p:nvPr/>
          </p:nvSpPr>
          <p:spPr>
            <a:xfrm>
              <a:off x="8018900" y="2836075"/>
              <a:ext cx="23125" cy="20900"/>
            </a:xfrm>
            <a:custGeom>
              <a:avLst/>
              <a:gdLst/>
              <a:ahLst/>
              <a:cxnLst/>
              <a:rect l="l" t="t" r="r" b="b"/>
              <a:pathLst>
                <a:path w="925" h="836" extrusionOk="0">
                  <a:moveTo>
                    <a:pt x="473" y="0"/>
                  </a:moveTo>
                  <a:cubicBezTo>
                    <a:pt x="438" y="0"/>
                    <a:pt x="403" y="5"/>
                    <a:pt x="368" y="15"/>
                  </a:cubicBezTo>
                  <a:cubicBezTo>
                    <a:pt x="168" y="48"/>
                    <a:pt x="1" y="248"/>
                    <a:pt x="34" y="482"/>
                  </a:cubicBezTo>
                  <a:cubicBezTo>
                    <a:pt x="78" y="728"/>
                    <a:pt x="259" y="836"/>
                    <a:pt x="442" y="836"/>
                  </a:cubicBezTo>
                  <a:cubicBezTo>
                    <a:pt x="682" y="836"/>
                    <a:pt x="925" y="651"/>
                    <a:pt x="868" y="349"/>
                  </a:cubicBezTo>
                  <a:cubicBezTo>
                    <a:pt x="840" y="150"/>
                    <a:pt x="667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1" name="Google Shape;15501;p35"/>
            <p:cNvSpPr/>
            <p:nvPr/>
          </p:nvSpPr>
          <p:spPr>
            <a:xfrm>
              <a:off x="7977200" y="2796575"/>
              <a:ext cx="27325" cy="20750"/>
            </a:xfrm>
            <a:custGeom>
              <a:avLst/>
              <a:gdLst/>
              <a:ahLst/>
              <a:cxnLst/>
              <a:rect l="l" t="t" r="r" b="b"/>
              <a:pathLst>
                <a:path w="1093" h="830" extrusionOk="0">
                  <a:moveTo>
                    <a:pt x="566" y="1"/>
                  </a:moveTo>
                  <a:cubicBezTo>
                    <a:pt x="471" y="1"/>
                    <a:pt x="376" y="34"/>
                    <a:pt x="301" y="94"/>
                  </a:cubicBezTo>
                  <a:cubicBezTo>
                    <a:pt x="1" y="327"/>
                    <a:pt x="134" y="794"/>
                    <a:pt x="501" y="828"/>
                  </a:cubicBezTo>
                  <a:cubicBezTo>
                    <a:pt x="516" y="829"/>
                    <a:pt x="530" y="830"/>
                    <a:pt x="544" y="830"/>
                  </a:cubicBezTo>
                  <a:cubicBezTo>
                    <a:pt x="886" y="830"/>
                    <a:pt x="1093" y="449"/>
                    <a:pt x="868" y="161"/>
                  </a:cubicBezTo>
                  <a:cubicBezTo>
                    <a:pt x="795" y="50"/>
                    <a:pt x="681" y="1"/>
                    <a:pt x="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2" name="Google Shape;15502;p35"/>
            <p:cNvSpPr/>
            <p:nvPr/>
          </p:nvSpPr>
          <p:spPr>
            <a:xfrm>
              <a:off x="7962200" y="3157775"/>
              <a:ext cx="24200" cy="21425"/>
            </a:xfrm>
            <a:custGeom>
              <a:avLst/>
              <a:gdLst/>
              <a:ahLst/>
              <a:cxnLst/>
              <a:rect l="l" t="t" r="r" b="b"/>
              <a:pathLst>
                <a:path w="968" h="857" extrusionOk="0">
                  <a:moveTo>
                    <a:pt x="415" y="0"/>
                  </a:moveTo>
                  <a:cubicBezTo>
                    <a:pt x="202" y="0"/>
                    <a:pt x="1" y="173"/>
                    <a:pt x="1" y="423"/>
                  </a:cubicBezTo>
                  <a:cubicBezTo>
                    <a:pt x="1" y="657"/>
                    <a:pt x="167" y="857"/>
                    <a:pt x="401" y="857"/>
                  </a:cubicBezTo>
                  <a:cubicBezTo>
                    <a:pt x="768" y="857"/>
                    <a:pt x="968" y="390"/>
                    <a:pt x="701" y="123"/>
                  </a:cubicBezTo>
                  <a:cubicBezTo>
                    <a:pt x="616" y="38"/>
                    <a:pt x="514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3" name="Google Shape;15503;p35"/>
            <p:cNvSpPr/>
            <p:nvPr/>
          </p:nvSpPr>
          <p:spPr>
            <a:xfrm>
              <a:off x="7995125" y="3261700"/>
              <a:ext cx="24650" cy="21050"/>
            </a:xfrm>
            <a:custGeom>
              <a:avLst/>
              <a:gdLst/>
              <a:ahLst/>
              <a:cxnLst/>
              <a:rect l="l" t="t" r="r" b="b"/>
              <a:pathLst>
                <a:path w="986" h="842" extrusionOk="0">
                  <a:moveTo>
                    <a:pt x="463" y="0"/>
                  </a:moveTo>
                  <a:cubicBezTo>
                    <a:pt x="222" y="0"/>
                    <a:pt x="0" y="222"/>
                    <a:pt x="51" y="503"/>
                  </a:cubicBezTo>
                  <a:cubicBezTo>
                    <a:pt x="81" y="712"/>
                    <a:pt x="272" y="841"/>
                    <a:pt x="480" y="841"/>
                  </a:cubicBezTo>
                  <a:cubicBezTo>
                    <a:pt x="504" y="841"/>
                    <a:pt x="528" y="840"/>
                    <a:pt x="552" y="836"/>
                  </a:cubicBezTo>
                  <a:cubicBezTo>
                    <a:pt x="918" y="769"/>
                    <a:pt x="985" y="269"/>
                    <a:pt x="685" y="69"/>
                  </a:cubicBezTo>
                  <a:cubicBezTo>
                    <a:pt x="614" y="22"/>
                    <a:pt x="538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4" name="Google Shape;15504;p35"/>
            <p:cNvSpPr/>
            <p:nvPr/>
          </p:nvSpPr>
          <p:spPr>
            <a:xfrm>
              <a:off x="8036800" y="3136475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539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66" y="762"/>
                    <a:pt x="395" y="818"/>
                    <a:pt x="525" y="818"/>
                  </a:cubicBezTo>
                  <a:cubicBezTo>
                    <a:pt x="718" y="818"/>
                    <a:pt x="913" y="694"/>
                    <a:pt x="953" y="475"/>
                  </a:cubicBezTo>
                  <a:cubicBezTo>
                    <a:pt x="986" y="274"/>
                    <a:pt x="853" y="41"/>
                    <a:pt x="619" y="8"/>
                  </a:cubicBezTo>
                  <a:cubicBezTo>
                    <a:pt x="592" y="3"/>
                    <a:pt x="565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5" name="Google Shape;15505;p35"/>
            <p:cNvSpPr/>
            <p:nvPr/>
          </p:nvSpPr>
          <p:spPr>
            <a:xfrm>
              <a:off x="7959125" y="2708900"/>
              <a:ext cx="23200" cy="21600"/>
            </a:xfrm>
            <a:custGeom>
              <a:avLst/>
              <a:gdLst/>
              <a:ahLst/>
              <a:cxnLst/>
              <a:rect l="l" t="t" r="r" b="b"/>
              <a:pathLst>
                <a:path w="928" h="864" extrusionOk="0">
                  <a:moveTo>
                    <a:pt x="472" y="1"/>
                  </a:moveTo>
                  <a:cubicBezTo>
                    <a:pt x="236" y="1"/>
                    <a:pt x="1" y="182"/>
                    <a:pt x="57" y="499"/>
                  </a:cubicBezTo>
                  <a:cubicBezTo>
                    <a:pt x="86" y="749"/>
                    <a:pt x="266" y="863"/>
                    <a:pt x="451" y="863"/>
                  </a:cubicBezTo>
                  <a:cubicBezTo>
                    <a:pt x="685" y="863"/>
                    <a:pt x="928" y="682"/>
                    <a:pt x="891" y="365"/>
                  </a:cubicBezTo>
                  <a:cubicBezTo>
                    <a:pt x="847" y="115"/>
                    <a:pt x="659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6" name="Google Shape;15506;p35"/>
            <p:cNvSpPr/>
            <p:nvPr/>
          </p:nvSpPr>
          <p:spPr>
            <a:xfrm>
              <a:off x="7905950" y="2511250"/>
              <a:ext cx="23900" cy="20875"/>
            </a:xfrm>
            <a:custGeom>
              <a:avLst/>
              <a:gdLst/>
              <a:ahLst/>
              <a:cxnLst/>
              <a:rect l="l" t="t" r="r" b="b"/>
              <a:pathLst>
                <a:path w="956" h="835" extrusionOk="0">
                  <a:moveTo>
                    <a:pt x="503" y="1"/>
                  </a:moveTo>
                  <a:cubicBezTo>
                    <a:pt x="251" y="1"/>
                    <a:pt x="0" y="206"/>
                    <a:pt x="116" y="532"/>
                  </a:cubicBezTo>
                  <a:cubicBezTo>
                    <a:pt x="172" y="742"/>
                    <a:pt x="333" y="835"/>
                    <a:pt x="496" y="835"/>
                  </a:cubicBezTo>
                  <a:cubicBezTo>
                    <a:pt x="723" y="835"/>
                    <a:pt x="955" y="656"/>
                    <a:pt x="916" y="366"/>
                  </a:cubicBezTo>
                  <a:cubicBezTo>
                    <a:pt x="874" y="111"/>
                    <a:pt x="68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7" name="Google Shape;15507;p35"/>
            <p:cNvSpPr/>
            <p:nvPr/>
          </p:nvSpPr>
          <p:spPr>
            <a:xfrm>
              <a:off x="7862125" y="2612525"/>
              <a:ext cx="26525" cy="20825"/>
            </a:xfrm>
            <a:custGeom>
              <a:avLst/>
              <a:gdLst/>
              <a:ahLst/>
              <a:cxnLst/>
              <a:rect l="l" t="t" r="r" b="b"/>
              <a:pathLst>
                <a:path w="1061" h="833" extrusionOk="0">
                  <a:moveTo>
                    <a:pt x="447" y="0"/>
                  </a:moveTo>
                  <a:cubicBezTo>
                    <a:pt x="259" y="0"/>
                    <a:pt x="95" y="125"/>
                    <a:pt x="67" y="317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08" y="828"/>
                    <a:pt x="447" y="833"/>
                    <a:pt x="484" y="833"/>
                  </a:cubicBezTo>
                  <a:cubicBezTo>
                    <a:pt x="928" y="833"/>
                    <a:pt x="1061" y="140"/>
                    <a:pt x="568" y="17"/>
                  </a:cubicBezTo>
                  <a:cubicBezTo>
                    <a:pt x="527" y="6"/>
                    <a:pt x="486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8" name="Google Shape;15508;p35"/>
            <p:cNvSpPr/>
            <p:nvPr/>
          </p:nvSpPr>
          <p:spPr>
            <a:xfrm>
              <a:off x="7892375" y="2637925"/>
              <a:ext cx="27325" cy="21300"/>
            </a:xfrm>
            <a:custGeom>
              <a:avLst/>
              <a:gdLst/>
              <a:ahLst/>
              <a:cxnLst/>
              <a:rect l="l" t="t" r="r" b="b"/>
              <a:pathLst>
                <a:path w="1093" h="852" extrusionOk="0">
                  <a:moveTo>
                    <a:pt x="552" y="0"/>
                  </a:moveTo>
                  <a:cubicBezTo>
                    <a:pt x="209" y="0"/>
                    <a:pt x="0" y="413"/>
                    <a:pt x="225" y="702"/>
                  </a:cubicBezTo>
                  <a:cubicBezTo>
                    <a:pt x="303" y="800"/>
                    <a:pt x="426" y="852"/>
                    <a:pt x="555" y="852"/>
                  </a:cubicBezTo>
                  <a:cubicBezTo>
                    <a:pt x="647" y="852"/>
                    <a:pt x="742" y="825"/>
                    <a:pt x="825" y="769"/>
                  </a:cubicBezTo>
                  <a:cubicBezTo>
                    <a:pt x="1092" y="536"/>
                    <a:pt x="959" y="69"/>
                    <a:pt x="592" y="2"/>
                  </a:cubicBezTo>
                  <a:cubicBezTo>
                    <a:pt x="579" y="1"/>
                    <a:pt x="565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9" name="Google Shape;15509;p35"/>
            <p:cNvSpPr/>
            <p:nvPr/>
          </p:nvSpPr>
          <p:spPr>
            <a:xfrm>
              <a:off x="7762050" y="2215025"/>
              <a:ext cx="24925" cy="21125"/>
            </a:xfrm>
            <a:custGeom>
              <a:avLst/>
              <a:gdLst/>
              <a:ahLst/>
              <a:cxnLst/>
              <a:rect l="l" t="t" r="r" b="b"/>
              <a:pathLst>
                <a:path w="997" h="845" extrusionOk="0">
                  <a:moveTo>
                    <a:pt x="482" y="1"/>
                  </a:moveTo>
                  <a:cubicBezTo>
                    <a:pt x="423" y="1"/>
                    <a:pt x="362" y="13"/>
                    <a:pt x="301" y="39"/>
                  </a:cubicBezTo>
                  <a:cubicBezTo>
                    <a:pt x="101" y="139"/>
                    <a:pt x="1" y="373"/>
                    <a:pt x="101" y="573"/>
                  </a:cubicBezTo>
                  <a:cubicBezTo>
                    <a:pt x="173" y="765"/>
                    <a:pt x="319" y="845"/>
                    <a:pt x="466" y="845"/>
                  </a:cubicBezTo>
                  <a:cubicBezTo>
                    <a:pt x="728" y="845"/>
                    <a:pt x="996" y="593"/>
                    <a:pt x="868" y="273"/>
                  </a:cubicBezTo>
                  <a:cubicBezTo>
                    <a:pt x="794" y="100"/>
                    <a:pt x="64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0" name="Google Shape;15510;p35"/>
            <p:cNvSpPr/>
            <p:nvPr/>
          </p:nvSpPr>
          <p:spPr>
            <a:xfrm>
              <a:off x="7603275" y="2067500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09" y="1"/>
                  </a:moveTo>
                  <a:cubicBezTo>
                    <a:pt x="261" y="1"/>
                    <a:pt x="0" y="214"/>
                    <a:pt x="81" y="536"/>
                  </a:cubicBezTo>
                  <a:cubicBezTo>
                    <a:pt x="147" y="747"/>
                    <a:pt x="312" y="838"/>
                    <a:pt x="477" y="838"/>
                  </a:cubicBezTo>
                  <a:cubicBezTo>
                    <a:pt x="729" y="838"/>
                    <a:pt x="982" y="626"/>
                    <a:pt x="881" y="303"/>
                  </a:cubicBezTo>
                  <a:cubicBezTo>
                    <a:pt x="828" y="92"/>
                    <a:pt x="671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1" name="Google Shape;15511;p35"/>
            <p:cNvSpPr/>
            <p:nvPr/>
          </p:nvSpPr>
          <p:spPr>
            <a:xfrm>
              <a:off x="7650300" y="2134025"/>
              <a:ext cx="23375" cy="20950"/>
            </a:xfrm>
            <a:custGeom>
              <a:avLst/>
              <a:gdLst/>
              <a:ahLst/>
              <a:cxnLst/>
              <a:rect l="l" t="t" r="r" b="b"/>
              <a:pathLst>
                <a:path w="935" h="838" extrusionOk="0">
                  <a:moveTo>
                    <a:pt x="483" y="1"/>
                  </a:moveTo>
                  <a:cubicBezTo>
                    <a:pt x="388" y="1"/>
                    <a:pt x="291" y="35"/>
                    <a:pt x="201" y="110"/>
                  </a:cubicBezTo>
                  <a:cubicBezTo>
                    <a:pt x="34" y="244"/>
                    <a:pt x="1" y="511"/>
                    <a:pt x="168" y="677"/>
                  </a:cubicBezTo>
                  <a:cubicBezTo>
                    <a:pt x="241" y="788"/>
                    <a:pt x="355" y="837"/>
                    <a:pt x="470" y="837"/>
                  </a:cubicBezTo>
                  <a:cubicBezTo>
                    <a:pt x="565" y="837"/>
                    <a:pt x="660" y="804"/>
                    <a:pt x="735" y="744"/>
                  </a:cubicBezTo>
                  <a:cubicBezTo>
                    <a:pt x="902" y="611"/>
                    <a:pt x="935" y="344"/>
                    <a:pt x="802" y="144"/>
                  </a:cubicBezTo>
                  <a:cubicBezTo>
                    <a:pt x="710" y="52"/>
                    <a:pt x="598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2" name="Google Shape;15512;p35"/>
            <p:cNvSpPr/>
            <p:nvPr/>
          </p:nvSpPr>
          <p:spPr>
            <a:xfrm>
              <a:off x="7659475" y="2079025"/>
              <a:ext cx="42575" cy="37950"/>
            </a:xfrm>
            <a:custGeom>
              <a:avLst/>
              <a:gdLst/>
              <a:ahLst/>
              <a:cxnLst/>
              <a:rect l="l" t="t" r="r" b="b"/>
              <a:pathLst>
                <a:path w="1703" h="1518" extrusionOk="0">
                  <a:moveTo>
                    <a:pt x="886" y="1"/>
                  </a:moveTo>
                  <a:cubicBezTo>
                    <a:pt x="803" y="1"/>
                    <a:pt x="718" y="14"/>
                    <a:pt x="635" y="42"/>
                  </a:cubicBezTo>
                  <a:cubicBezTo>
                    <a:pt x="234" y="175"/>
                    <a:pt x="1" y="609"/>
                    <a:pt x="134" y="1009"/>
                  </a:cubicBezTo>
                  <a:cubicBezTo>
                    <a:pt x="240" y="1326"/>
                    <a:pt x="533" y="1518"/>
                    <a:pt x="850" y="1518"/>
                  </a:cubicBezTo>
                  <a:cubicBezTo>
                    <a:pt x="933" y="1518"/>
                    <a:pt x="1018" y="1504"/>
                    <a:pt x="1102" y="1476"/>
                  </a:cubicBezTo>
                  <a:cubicBezTo>
                    <a:pt x="1502" y="1343"/>
                    <a:pt x="1702" y="909"/>
                    <a:pt x="1569" y="509"/>
                  </a:cubicBezTo>
                  <a:cubicBezTo>
                    <a:pt x="1489" y="192"/>
                    <a:pt x="1201" y="1"/>
                    <a:pt x="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3" name="Google Shape;15513;p35"/>
            <p:cNvSpPr/>
            <p:nvPr/>
          </p:nvSpPr>
          <p:spPr>
            <a:xfrm>
              <a:off x="7933875" y="2836900"/>
              <a:ext cx="45875" cy="38175"/>
            </a:xfrm>
            <a:custGeom>
              <a:avLst/>
              <a:gdLst/>
              <a:ahLst/>
              <a:cxnLst/>
              <a:rect l="l" t="t" r="r" b="b"/>
              <a:pathLst>
                <a:path w="1835" h="1527" extrusionOk="0">
                  <a:moveTo>
                    <a:pt x="844" y="1"/>
                  </a:moveTo>
                  <a:cubicBezTo>
                    <a:pt x="400" y="1"/>
                    <a:pt x="0" y="386"/>
                    <a:pt x="99" y="883"/>
                  </a:cubicBezTo>
                  <a:cubicBezTo>
                    <a:pt x="159" y="1272"/>
                    <a:pt x="461" y="1527"/>
                    <a:pt x="836" y="1527"/>
                  </a:cubicBezTo>
                  <a:cubicBezTo>
                    <a:pt x="878" y="1527"/>
                    <a:pt x="922" y="1523"/>
                    <a:pt x="967" y="1516"/>
                  </a:cubicBezTo>
                  <a:cubicBezTo>
                    <a:pt x="1634" y="1416"/>
                    <a:pt x="1834" y="549"/>
                    <a:pt x="1300" y="149"/>
                  </a:cubicBezTo>
                  <a:cubicBezTo>
                    <a:pt x="1155" y="46"/>
                    <a:pt x="997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4" name="Google Shape;15514;p35"/>
            <p:cNvSpPr/>
            <p:nvPr/>
          </p:nvSpPr>
          <p:spPr>
            <a:xfrm>
              <a:off x="7873800" y="3533600"/>
              <a:ext cx="45725" cy="38425"/>
            </a:xfrm>
            <a:custGeom>
              <a:avLst/>
              <a:gdLst/>
              <a:ahLst/>
              <a:cxnLst/>
              <a:rect l="l" t="t" r="r" b="b"/>
              <a:pathLst>
                <a:path w="1829" h="1537" extrusionOk="0">
                  <a:moveTo>
                    <a:pt x="878" y="1"/>
                  </a:moveTo>
                  <a:cubicBezTo>
                    <a:pt x="563" y="1"/>
                    <a:pt x="244" y="188"/>
                    <a:pt x="134" y="534"/>
                  </a:cubicBezTo>
                  <a:cubicBezTo>
                    <a:pt x="1" y="935"/>
                    <a:pt x="234" y="1368"/>
                    <a:pt x="634" y="1502"/>
                  </a:cubicBezTo>
                  <a:cubicBezTo>
                    <a:pt x="710" y="1526"/>
                    <a:pt x="785" y="1537"/>
                    <a:pt x="858" y="1537"/>
                  </a:cubicBezTo>
                  <a:cubicBezTo>
                    <a:pt x="1398" y="1537"/>
                    <a:pt x="1829" y="930"/>
                    <a:pt x="1535" y="401"/>
                  </a:cubicBezTo>
                  <a:cubicBezTo>
                    <a:pt x="1399" y="129"/>
                    <a:pt x="1140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5" name="Google Shape;15515;p35"/>
            <p:cNvSpPr/>
            <p:nvPr/>
          </p:nvSpPr>
          <p:spPr>
            <a:xfrm>
              <a:off x="7368450" y="4279875"/>
              <a:ext cx="47325" cy="38000"/>
            </a:xfrm>
            <a:custGeom>
              <a:avLst/>
              <a:gdLst/>
              <a:ahLst/>
              <a:cxnLst/>
              <a:rect l="l" t="t" r="r" b="b"/>
              <a:pathLst>
                <a:path w="1893" h="1520" extrusionOk="0">
                  <a:moveTo>
                    <a:pt x="942" y="1"/>
                  </a:moveTo>
                  <a:cubicBezTo>
                    <a:pt x="829" y="1"/>
                    <a:pt x="714" y="24"/>
                    <a:pt x="601" y="71"/>
                  </a:cubicBezTo>
                  <a:cubicBezTo>
                    <a:pt x="0" y="371"/>
                    <a:pt x="34" y="1239"/>
                    <a:pt x="667" y="1472"/>
                  </a:cubicBezTo>
                  <a:cubicBezTo>
                    <a:pt x="761" y="1505"/>
                    <a:pt x="853" y="1520"/>
                    <a:pt x="942" y="1520"/>
                  </a:cubicBezTo>
                  <a:cubicBezTo>
                    <a:pt x="1485" y="1520"/>
                    <a:pt x="1893" y="954"/>
                    <a:pt x="1635" y="438"/>
                  </a:cubicBezTo>
                  <a:cubicBezTo>
                    <a:pt x="1491" y="151"/>
                    <a:pt x="1227" y="1"/>
                    <a:pt x="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6" name="Google Shape;15516;p35"/>
            <p:cNvSpPr/>
            <p:nvPr/>
          </p:nvSpPr>
          <p:spPr>
            <a:xfrm>
              <a:off x="7210000" y="4382775"/>
              <a:ext cx="43250" cy="37900"/>
            </a:xfrm>
            <a:custGeom>
              <a:avLst/>
              <a:gdLst/>
              <a:ahLst/>
              <a:cxnLst/>
              <a:rect l="l" t="t" r="r" b="b"/>
              <a:pathLst>
                <a:path w="1730" h="1516" extrusionOk="0">
                  <a:moveTo>
                    <a:pt x="878" y="1"/>
                  </a:moveTo>
                  <a:cubicBezTo>
                    <a:pt x="741" y="1"/>
                    <a:pt x="600" y="39"/>
                    <a:pt x="467" y="125"/>
                  </a:cubicBezTo>
                  <a:cubicBezTo>
                    <a:pt x="100" y="325"/>
                    <a:pt x="0" y="825"/>
                    <a:pt x="234" y="1159"/>
                  </a:cubicBezTo>
                  <a:cubicBezTo>
                    <a:pt x="390" y="1401"/>
                    <a:pt x="638" y="1515"/>
                    <a:pt x="881" y="1515"/>
                  </a:cubicBezTo>
                  <a:cubicBezTo>
                    <a:pt x="1207" y="1515"/>
                    <a:pt x="1525" y="1308"/>
                    <a:pt x="1602" y="925"/>
                  </a:cubicBezTo>
                  <a:cubicBezTo>
                    <a:pt x="1729" y="414"/>
                    <a:pt x="132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7" name="Google Shape;15517;p35"/>
            <p:cNvSpPr/>
            <p:nvPr/>
          </p:nvSpPr>
          <p:spPr>
            <a:xfrm>
              <a:off x="6837225" y="4632325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826" y="1"/>
                  </a:moveTo>
                  <a:cubicBezTo>
                    <a:pt x="775" y="1"/>
                    <a:pt x="722" y="6"/>
                    <a:pt x="668" y="16"/>
                  </a:cubicBezTo>
                  <a:cubicBezTo>
                    <a:pt x="268" y="117"/>
                    <a:pt x="1" y="517"/>
                    <a:pt x="67" y="917"/>
                  </a:cubicBezTo>
                  <a:cubicBezTo>
                    <a:pt x="165" y="1308"/>
                    <a:pt x="504" y="1527"/>
                    <a:pt x="841" y="1527"/>
                  </a:cubicBezTo>
                  <a:cubicBezTo>
                    <a:pt x="1079" y="1527"/>
                    <a:pt x="1317" y="1418"/>
                    <a:pt x="1468" y="1184"/>
                  </a:cubicBezTo>
                  <a:cubicBezTo>
                    <a:pt x="1806" y="663"/>
                    <a:pt x="1410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8" name="Google Shape;15518;p35"/>
            <p:cNvSpPr/>
            <p:nvPr/>
          </p:nvSpPr>
          <p:spPr>
            <a:xfrm>
              <a:off x="6416925" y="4679325"/>
              <a:ext cx="45450" cy="38075"/>
            </a:xfrm>
            <a:custGeom>
              <a:avLst/>
              <a:gdLst/>
              <a:ahLst/>
              <a:cxnLst/>
              <a:rect l="l" t="t" r="r" b="b"/>
              <a:pathLst>
                <a:path w="1818" h="1523" extrusionOk="0">
                  <a:moveTo>
                    <a:pt x="816" y="0"/>
                  </a:moveTo>
                  <a:cubicBezTo>
                    <a:pt x="789" y="0"/>
                    <a:pt x="762" y="2"/>
                    <a:pt x="735" y="4"/>
                  </a:cubicBezTo>
                  <a:cubicBezTo>
                    <a:pt x="334" y="38"/>
                    <a:pt x="1" y="405"/>
                    <a:pt x="67" y="838"/>
                  </a:cubicBezTo>
                  <a:cubicBezTo>
                    <a:pt x="110" y="1261"/>
                    <a:pt x="459" y="1523"/>
                    <a:pt x="820" y="1523"/>
                  </a:cubicBezTo>
                  <a:cubicBezTo>
                    <a:pt x="1030" y="1523"/>
                    <a:pt x="1243" y="1435"/>
                    <a:pt x="1402" y="1239"/>
                  </a:cubicBezTo>
                  <a:cubicBezTo>
                    <a:pt x="1818" y="727"/>
                    <a:pt x="1436" y="0"/>
                    <a:pt x="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9" name="Google Shape;15519;p35"/>
            <p:cNvSpPr/>
            <p:nvPr/>
          </p:nvSpPr>
          <p:spPr>
            <a:xfrm>
              <a:off x="5985500" y="4634325"/>
              <a:ext cx="52325" cy="38500"/>
            </a:xfrm>
            <a:custGeom>
              <a:avLst/>
              <a:gdLst/>
              <a:ahLst/>
              <a:cxnLst/>
              <a:rect l="l" t="t" r="r" b="b"/>
              <a:pathLst>
                <a:path w="2093" h="1540" extrusionOk="0">
                  <a:moveTo>
                    <a:pt x="1047" y="1"/>
                  </a:moveTo>
                  <a:cubicBezTo>
                    <a:pt x="75" y="1"/>
                    <a:pt x="0" y="1440"/>
                    <a:pt x="979" y="1538"/>
                  </a:cubicBezTo>
                  <a:cubicBezTo>
                    <a:pt x="1001" y="1539"/>
                    <a:pt x="1022" y="1540"/>
                    <a:pt x="1042" y="1540"/>
                  </a:cubicBezTo>
                  <a:cubicBezTo>
                    <a:pt x="1985" y="1540"/>
                    <a:pt x="2092" y="68"/>
                    <a:pt x="1113" y="3"/>
                  </a:cubicBezTo>
                  <a:cubicBezTo>
                    <a:pt x="1090" y="2"/>
                    <a:pt x="1068" y="1"/>
                    <a:pt x="1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0" name="Google Shape;15520;p35"/>
            <p:cNvSpPr/>
            <p:nvPr/>
          </p:nvSpPr>
          <p:spPr>
            <a:xfrm>
              <a:off x="5839125" y="4603000"/>
              <a:ext cx="45775" cy="38575"/>
            </a:xfrm>
            <a:custGeom>
              <a:avLst/>
              <a:gdLst/>
              <a:ahLst/>
              <a:cxnLst/>
              <a:rect l="l" t="t" r="r" b="b"/>
              <a:pathLst>
                <a:path w="1831" h="1543" extrusionOk="0">
                  <a:moveTo>
                    <a:pt x="858" y="1"/>
                  </a:moveTo>
                  <a:cubicBezTo>
                    <a:pt x="514" y="1"/>
                    <a:pt x="187" y="246"/>
                    <a:pt x="130" y="589"/>
                  </a:cubicBezTo>
                  <a:cubicBezTo>
                    <a:pt x="0" y="1106"/>
                    <a:pt x="412" y="1543"/>
                    <a:pt x="867" y="1543"/>
                  </a:cubicBezTo>
                  <a:cubicBezTo>
                    <a:pt x="1000" y="1543"/>
                    <a:pt x="1136" y="1506"/>
                    <a:pt x="1264" y="1423"/>
                  </a:cubicBezTo>
                  <a:cubicBezTo>
                    <a:pt x="1831" y="1056"/>
                    <a:pt x="1697" y="155"/>
                    <a:pt x="1030" y="22"/>
                  </a:cubicBezTo>
                  <a:cubicBezTo>
                    <a:pt x="973" y="8"/>
                    <a:pt x="915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1" name="Google Shape;15521;p35"/>
            <p:cNvSpPr/>
            <p:nvPr/>
          </p:nvSpPr>
          <p:spPr>
            <a:xfrm>
              <a:off x="5672700" y="4521425"/>
              <a:ext cx="55850" cy="38925"/>
            </a:xfrm>
            <a:custGeom>
              <a:avLst/>
              <a:gdLst/>
              <a:ahLst/>
              <a:cxnLst/>
              <a:rect l="l" t="t" r="r" b="b"/>
              <a:pathLst>
                <a:path w="2234" h="1557" extrusionOk="0">
                  <a:moveTo>
                    <a:pt x="1068" y="0"/>
                  </a:moveTo>
                  <a:cubicBezTo>
                    <a:pt x="350" y="0"/>
                    <a:pt x="0" y="1107"/>
                    <a:pt x="782" y="1484"/>
                  </a:cubicBezTo>
                  <a:cubicBezTo>
                    <a:pt x="899" y="1534"/>
                    <a:pt x="1012" y="1556"/>
                    <a:pt x="1117" y="1556"/>
                  </a:cubicBezTo>
                  <a:cubicBezTo>
                    <a:pt x="1850" y="1556"/>
                    <a:pt x="2233" y="462"/>
                    <a:pt x="1416" y="83"/>
                  </a:cubicBezTo>
                  <a:cubicBezTo>
                    <a:pt x="1293" y="26"/>
                    <a:pt x="1177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2" name="Google Shape;15522;p35"/>
            <p:cNvSpPr/>
            <p:nvPr/>
          </p:nvSpPr>
          <p:spPr>
            <a:xfrm>
              <a:off x="5498350" y="4439075"/>
              <a:ext cx="56850" cy="39275"/>
            </a:xfrm>
            <a:custGeom>
              <a:avLst/>
              <a:gdLst/>
              <a:ahLst/>
              <a:cxnLst/>
              <a:rect l="l" t="t" r="r" b="b"/>
              <a:pathLst>
                <a:path w="2274" h="1571" extrusionOk="0">
                  <a:moveTo>
                    <a:pt x="1115" y="1"/>
                  </a:moveTo>
                  <a:cubicBezTo>
                    <a:pt x="448" y="1"/>
                    <a:pt x="0" y="973"/>
                    <a:pt x="718" y="1442"/>
                  </a:cubicBezTo>
                  <a:cubicBezTo>
                    <a:pt x="863" y="1531"/>
                    <a:pt x="1008" y="1570"/>
                    <a:pt x="1144" y="1570"/>
                  </a:cubicBezTo>
                  <a:cubicBezTo>
                    <a:pt x="1817" y="1570"/>
                    <a:pt x="2274" y="613"/>
                    <a:pt x="1552" y="141"/>
                  </a:cubicBezTo>
                  <a:cubicBezTo>
                    <a:pt x="1402" y="43"/>
                    <a:pt x="1254" y="1"/>
                    <a:pt x="1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3" name="Google Shape;15523;p35"/>
          <p:cNvGrpSpPr/>
          <p:nvPr/>
        </p:nvGrpSpPr>
        <p:grpSpPr>
          <a:xfrm rot="-5290083" flipH="1">
            <a:off x="8535077" y="1084657"/>
            <a:ext cx="3607845" cy="3378307"/>
            <a:chOff x="5272775" y="2011375"/>
            <a:chExt cx="3027200" cy="2935100"/>
          </a:xfrm>
        </p:grpSpPr>
        <p:sp>
          <p:nvSpPr>
            <p:cNvPr id="15524" name="Google Shape;15524;p35"/>
            <p:cNvSpPr/>
            <p:nvPr/>
          </p:nvSpPr>
          <p:spPr>
            <a:xfrm>
              <a:off x="6106700" y="247180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0" y="1"/>
                  </a:moveTo>
                  <a:cubicBezTo>
                    <a:pt x="218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34" y="459"/>
                    <a:pt x="193" y="484"/>
                    <a:pt x="255" y="484"/>
                  </a:cubicBezTo>
                  <a:cubicBezTo>
                    <a:pt x="318" y="484"/>
                    <a:pt x="384" y="459"/>
                    <a:pt x="435" y="409"/>
                  </a:cubicBezTo>
                  <a:cubicBezTo>
                    <a:pt x="535" y="309"/>
                    <a:pt x="535" y="176"/>
                    <a:pt x="435" y="76"/>
                  </a:cubicBezTo>
                  <a:cubicBezTo>
                    <a:pt x="401" y="26"/>
                    <a:pt x="343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5" name="Google Shape;15525;p35"/>
            <p:cNvSpPr/>
            <p:nvPr/>
          </p:nvSpPr>
          <p:spPr>
            <a:xfrm>
              <a:off x="5595700" y="3047225"/>
              <a:ext cx="14025" cy="12000"/>
            </a:xfrm>
            <a:custGeom>
              <a:avLst/>
              <a:gdLst/>
              <a:ahLst/>
              <a:cxnLst/>
              <a:rect l="l" t="t" r="r" b="b"/>
              <a:pathLst>
                <a:path w="561" h="480" extrusionOk="0">
                  <a:moveTo>
                    <a:pt x="293" y="0"/>
                  </a:moveTo>
                  <a:cubicBezTo>
                    <a:pt x="235" y="0"/>
                    <a:pt x="176" y="25"/>
                    <a:pt x="126" y="75"/>
                  </a:cubicBezTo>
                  <a:lnTo>
                    <a:pt x="126" y="108"/>
                  </a:lnTo>
                  <a:cubicBezTo>
                    <a:pt x="1" y="284"/>
                    <a:pt x="140" y="479"/>
                    <a:pt x="316" y="479"/>
                  </a:cubicBezTo>
                  <a:cubicBezTo>
                    <a:pt x="374" y="479"/>
                    <a:pt x="436" y="458"/>
                    <a:pt x="493" y="409"/>
                  </a:cubicBezTo>
                  <a:cubicBezTo>
                    <a:pt x="560" y="309"/>
                    <a:pt x="560" y="175"/>
                    <a:pt x="460" y="75"/>
                  </a:cubicBezTo>
                  <a:cubicBezTo>
                    <a:pt x="410" y="25"/>
                    <a:pt x="352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6" name="Google Shape;15526;p35"/>
            <p:cNvSpPr/>
            <p:nvPr/>
          </p:nvSpPr>
          <p:spPr>
            <a:xfrm>
              <a:off x="5931575" y="2955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38" y="0"/>
                  </a:moveTo>
                  <a:cubicBezTo>
                    <a:pt x="215" y="0"/>
                    <a:pt x="191" y="3"/>
                    <a:pt x="168" y="9"/>
                  </a:cubicBezTo>
                  <a:cubicBezTo>
                    <a:pt x="68" y="76"/>
                    <a:pt x="1" y="209"/>
                    <a:pt x="34" y="343"/>
                  </a:cubicBezTo>
                  <a:cubicBezTo>
                    <a:pt x="85" y="445"/>
                    <a:pt x="175" y="488"/>
                    <a:pt x="274" y="488"/>
                  </a:cubicBezTo>
                  <a:cubicBezTo>
                    <a:pt x="305" y="488"/>
                    <a:pt x="336" y="484"/>
                    <a:pt x="368" y="476"/>
                  </a:cubicBezTo>
                  <a:cubicBezTo>
                    <a:pt x="501" y="409"/>
                    <a:pt x="535" y="276"/>
                    <a:pt x="501" y="143"/>
                  </a:cubicBezTo>
                  <a:cubicBezTo>
                    <a:pt x="446" y="60"/>
                    <a:pt x="346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7" name="Google Shape;15527;p35"/>
            <p:cNvSpPr/>
            <p:nvPr/>
          </p:nvSpPr>
          <p:spPr>
            <a:xfrm>
              <a:off x="8152325" y="2173500"/>
              <a:ext cx="16325" cy="12700"/>
            </a:xfrm>
            <a:custGeom>
              <a:avLst/>
              <a:gdLst/>
              <a:ahLst/>
              <a:cxnLst/>
              <a:rect l="l" t="t" r="r" b="b"/>
              <a:pathLst>
                <a:path w="653" h="508" extrusionOk="0">
                  <a:moveTo>
                    <a:pt x="293" y="0"/>
                  </a:moveTo>
                  <a:cubicBezTo>
                    <a:pt x="254" y="0"/>
                    <a:pt x="212" y="10"/>
                    <a:pt x="168" y="32"/>
                  </a:cubicBezTo>
                  <a:cubicBezTo>
                    <a:pt x="68" y="66"/>
                    <a:pt x="1" y="199"/>
                    <a:pt x="34" y="333"/>
                  </a:cubicBezTo>
                  <a:cubicBezTo>
                    <a:pt x="62" y="443"/>
                    <a:pt x="158" y="508"/>
                    <a:pt x="266" y="508"/>
                  </a:cubicBezTo>
                  <a:cubicBezTo>
                    <a:pt x="289" y="508"/>
                    <a:pt x="312" y="505"/>
                    <a:pt x="335" y="499"/>
                  </a:cubicBezTo>
                  <a:cubicBezTo>
                    <a:pt x="653" y="413"/>
                    <a:pt x="545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8" name="Google Shape;15528;p35"/>
            <p:cNvSpPr/>
            <p:nvPr/>
          </p:nvSpPr>
          <p:spPr>
            <a:xfrm>
              <a:off x="8125650" y="2210475"/>
              <a:ext cx="13175" cy="12225"/>
            </a:xfrm>
            <a:custGeom>
              <a:avLst/>
              <a:gdLst/>
              <a:ahLst/>
              <a:cxnLst/>
              <a:rect l="l" t="t" r="r" b="b"/>
              <a:pathLst>
                <a:path w="527" h="489" extrusionOk="0">
                  <a:moveTo>
                    <a:pt x="264" y="0"/>
                  </a:moveTo>
                  <a:cubicBezTo>
                    <a:pt x="186" y="0"/>
                    <a:pt x="109" y="37"/>
                    <a:pt x="67" y="121"/>
                  </a:cubicBezTo>
                  <a:cubicBezTo>
                    <a:pt x="1" y="221"/>
                    <a:pt x="1" y="355"/>
                    <a:pt x="134" y="455"/>
                  </a:cubicBezTo>
                  <a:cubicBezTo>
                    <a:pt x="172" y="478"/>
                    <a:pt x="214" y="488"/>
                    <a:pt x="255" y="488"/>
                  </a:cubicBezTo>
                  <a:cubicBezTo>
                    <a:pt x="394" y="488"/>
                    <a:pt x="527" y="368"/>
                    <a:pt x="501" y="188"/>
                  </a:cubicBezTo>
                  <a:cubicBezTo>
                    <a:pt x="482" y="72"/>
                    <a:pt x="372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9" name="Google Shape;15529;p35"/>
            <p:cNvSpPr/>
            <p:nvPr/>
          </p:nvSpPr>
          <p:spPr>
            <a:xfrm>
              <a:off x="6069175" y="328137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47" y="1"/>
                  </a:moveTo>
                  <a:cubicBezTo>
                    <a:pt x="220" y="1"/>
                    <a:pt x="193" y="6"/>
                    <a:pt x="168" y="16"/>
                  </a:cubicBezTo>
                  <a:cubicBezTo>
                    <a:pt x="34" y="82"/>
                    <a:pt x="1" y="249"/>
                    <a:pt x="68" y="349"/>
                  </a:cubicBezTo>
                  <a:cubicBezTo>
                    <a:pt x="113" y="441"/>
                    <a:pt x="194" y="484"/>
                    <a:pt x="275" y="484"/>
                  </a:cubicBezTo>
                  <a:cubicBezTo>
                    <a:pt x="370" y="484"/>
                    <a:pt x="465" y="424"/>
                    <a:pt x="501" y="316"/>
                  </a:cubicBezTo>
                  <a:cubicBezTo>
                    <a:pt x="558" y="146"/>
                    <a:pt x="399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0" name="Google Shape;15530;p35"/>
            <p:cNvSpPr/>
            <p:nvPr/>
          </p:nvSpPr>
          <p:spPr>
            <a:xfrm>
              <a:off x="5326975" y="3766100"/>
              <a:ext cx="16450" cy="12700"/>
            </a:xfrm>
            <a:custGeom>
              <a:avLst/>
              <a:gdLst/>
              <a:ahLst/>
              <a:cxnLst/>
              <a:rect l="l" t="t" r="r" b="b"/>
              <a:pathLst>
                <a:path w="658" h="508" extrusionOk="0">
                  <a:moveTo>
                    <a:pt x="298" y="1"/>
                  </a:moveTo>
                  <a:cubicBezTo>
                    <a:pt x="256" y="1"/>
                    <a:pt x="212" y="13"/>
                    <a:pt x="168" y="41"/>
                  </a:cubicBezTo>
                  <a:cubicBezTo>
                    <a:pt x="34" y="107"/>
                    <a:pt x="1" y="274"/>
                    <a:pt x="101" y="374"/>
                  </a:cubicBezTo>
                  <a:cubicBezTo>
                    <a:pt x="145" y="463"/>
                    <a:pt x="234" y="508"/>
                    <a:pt x="318" y="508"/>
                  </a:cubicBezTo>
                  <a:cubicBezTo>
                    <a:pt x="360" y="508"/>
                    <a:pt x="401" y="497"/>
                    <a:pt x="435" y="474"/>
                  </a:cubicBezTo>
                  <a:cubicBezTo>
                    <a:pt x="657" y="307"/>
                    <a:pt x="508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1" name="Google Shape;15531;p35"/>
            <p:cNvSpPr/>
            <p:nvPr/>
          </p:nvSpPr>
          <p:spPr>
            <a:xfrm>
              <a:off x="6218575" y="3441950"/>
              <a:ext cx="10750" cy="10325"/>
            </a:xfrm>
            <a:custGeom>
              <a:avLst/>
              <a:gdLst/>
              <a:ahLst/>
              <a:cxnLst/>
              <a:rect l="l" t="t" r="r" b="b"/>
              <a:pathLst>
                <a:path w="430" h="413" extrusionOk="0">
                  <a:moveTo>
                    <a:pt x="302" y="0"/>
                  </a:moveTo>
                  <a:cubicBezTo>
                    <a:pt x="165" y="0"/>
                    <a:pt x="1" y="413"/>
                    <a:pt x="189" y="413"/>
                  </a:cubicBezTo>
                  <a:cubicBezTo>
                    <a:pt x="210" y="413"/>
                    <a:pt x="234" y="408"/>
                    <a:pt x="263" y="398"/>
                  </a:cubicBezTo>
                  <a:cubicBezTo>
                    <a:pt x="363" y="364"/>
                    <a:pt x="429" y="231"/>
                    <a:pt x="396" y="97"/>
                  </a:cubicBezTo>
                  <a:cubicBezTo>
                    <a:pt x="371" y="28"/>
                    <a:pt x="337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2" name="Google Shape;15532;p35"/>
            <p:cNvSpPr/>
            <p:nvPr/>
          </p:nvSpPr>
          <p:spPr>
            <a:xfrm>
              <a:off x="6526175" y="4097550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88" y="1"/>
                  </a:moveTo>
                  <a:cubicBezTo>
                    <a:pt x="239" y="1"/>
                    <a:pt x="187" y="19"/>
                    <a:pt x="134" y="59"/>
                  </a:cubicBezTo>
                  <a:cubicBezTo>
                    <a:pt x="34" y="126"/>
                    <a:pt x="1" y="259"/>
                    <a:pt x="67" y="392"/>
                  </a:cubicBezTo>
                  <a:cubicBezTo>
                    <a:pt x="132" y="457"/>
                    <a:pt x="210" y="494"/>
                    <a:pt x="285" y="494"/>
                  </a:cubicBezTo>
                  <a:cubicBezTo>
                    <a:pt x="326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3" name="Google Shape;15533;p35"/>
            <p:cNvSpPr/>
            <p:nvPr/>
          </p:nvSpPr>
          <p:spPr>
            <a:xfrm>
              <a:off x="6346050" y="4366175"/>
              <a:ext cx="13825" cy="12225"/>
            </a:xfrm>
            <a:custGeom>
              <a:avLst/>
              <a:gdLst/>
              <a:ahLst/>
              <a:cxnLst/>
              <a:rect l="l" t="t" r="r" b="b"/>
              <a:pathLst>
                <a:path w="553" h="489" extrusionOk="0">
                  <a:moveTo>
                    <a:pt x="278" y="1"/>
                  </a:moveTo>
                  <a:cubicBezTo>
                    <a:pt x="202" y="1"/>
                    <a:pt x="123" y="38"/>
                    <a:pt x="67" y="122"/>
                  </a:cubicBezTo>
                  <a:cubicBezTo>
                    <a:pt x="0" y="222"/>
                    <a:pt x="34" y="388"/>
                    <a:pt x="134" y="455"/>
                  </a:cubicBezTo>
                  <a:cubicBezTo>
                    <a:pt x="180" y="478"/>
                    <a:pt x="227" y="489"/>
                    <a:pt x="273" y="489"/>
                  </a:cubicBezTo>
                  <a:cubicBezTo>
                    <a:pt x="425" y="489"/>
                    <a:pt x="552" y="368"/>
                    <a:pt x="501" y="188"/>
                  </a:cubicBezTo>
                  <a:cubicBezTo>
                    <a:pt x="481" y="72"/>
                    <a:pt x="383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4" name="Google Shape;15534;p35"/>
            <p:cNvSpPr/>
            <p:nvPr/>
          </p:nvSpPr>
          <p:spPr>
            <a:xfrm>
              <a:off x="8083500" y="3369150"/>
              <a:ext cx="13825" cy="12125"/>
            </a:xfrm>
            <a:custGeom>
              <a:avLst/>
              <a:gdLst/>
              <a:ahLst/>
              <a:cxnLst/>
              <a:rect l="l" t="t" r="r" b="b"/>
              <a:pathLst>
                <a:path w="553" h="485" extrusionOk="0">
                  <a:moveTo>
                    <a:pt x="292" y="1"/>
                  </a:moveTo>
                  <a:cubicBezTo>
                    <a:pt x="192" y="1"/>
                    <a:pt x="90" y="60"/>
                    <a:pt x="52" y="174"/>
                  </a:cubicBezTo>
                  <a:cubicBezTo>
                    <a:pt x="0" y="329"/>
                    <a:pt x="129" y="484"/>
                    <a:pt x="282" y="484"/>
                  </a:cubicBezTo>
                  <a:cubicBezTo>
                    <a:pt x="327" y="484"/>
                    <a:pt x="374" y="471"/>
                    <a:pt x="419" y="441"/>
                  </a:cubicBezTo>
                  <a:cubicBezTo>
                    <a:pt x="519" y="374"/>
                    <a:pt x="552" y="241"/>
                    <a:pt x="486" y="107"/>
                  </a:cubicBezTo>
                  <a:cubicBezTo>
                    <a:pt x="442" y="35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5" name="Google Shape;15535;p35"/>
            <p:cNvSpPr/>
            <p:nvPr/>
          </p:nvSpPr>
          <p:spPr>
            <a:xfrm>
              <a:off x="7163850" y="4549850"/>
              <a:ext cx="15325" cy="12225"/>
            </a:xfrm>
            <a:custGeom>
              <a:avLst/>
              <a:gdLst/>
              <a:ahLst/>
              <a:cxnLst/>
              <a:rect l="l" t="t" r="r" b="b"/>
              <a:pathLst>
                <a:path w="613" h="489" extrusionOk="0">
                  <a:moveTo>
                    <a:pt x="336" y="0"/>
                  </a:moveTo>
                  <a:cubicBezTo>
                    <a:pt x="151" y="0"/>
                    <a:pt x="1" y="236"/>
                    <a:pt x="179" y="413"/>
                  </a:cubicBezTo>
                  <a:cubicBezTo>
                    <a:pt x="212" y="463"/>
                    <a:pt x="270" y="488"/>
                    <a:pt x="333" y="488"/>
                  </a:cubicBezTo>
                  <a:cubicBezTo>
                    <a:pt x="395" y="488"/>
                    <a:pt x="462" y="463"/>
                    <a:pt x="512" y="413"/>
                  </a:cubicBezTo>
                  <a:cubicBezTo>
                    <a:pt x="612" y="347"/>
                    <a:pt x="612" y="180"/>
                    <a:pt x="512" y="80"/>
                  </a:cubicBezTo>
                  <a:cubicBezTo>
                    <a:pt x="456" y="24"/>
                    <a:pt x="394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6" name="Google Shape;15536;p35"/>
            <p:cNvSpPr/>
            <p:nvPr/>
          </p:nvSpPr>
          <p:spPr>
            <a:xfrm>
              <a:off x="5533200" y="4799325"/>
              <a:ext cx="16475" cy="12300"/>
            </a:xfrm>
            <a:custGeom>
              <a:avLst/>
              <a:gdLst/>
              <a:ahLst/>
              <a:cxnLst/>
              <a:rect l="l" t="t" r="r" b="b"/>
              <a:pathLst>
                <a:path w="659" h="492" extrusionOk="0">
                  <a:moveTo>
                    <a:pt x="362" y="1"/>
                  </a:moveTo>
                  <a:cubicBezTo>
                    <a:pt x="166" y="1"/>
                    <a:pt x="1" y="267"/>
                    <a:pt x="225" y="442"/>
                  </a:cubicBezTo>
                  <a:cubicBezTo>
                    <a:pt x="258" y="475"/>
                    <a:pt x="316" y="492"/>
                    <a:pt x="379" y="492"/>
                  </a:cubicBezTo>
                  <a:cubicBezTo>
                    <a:pt x="441" y="492"/>
                    <a:pt x="508" y="475"/>
                    <a:pt x="558" y="442"/>
                  </a:cubicBezTo>
                  <a:cubicBezTo>
                    <a:pt x="625" y="341"/>
                    <a:pt x="658" y="175"/>
                    <a:pt x="558" y="108"/>
                  </a:cubicBezTo>
                  <a:cubicBezTo>
                    <a:pt x="499" y="32"/>
                    <a:pt x="429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7" name="Google Shape;15537;p35"/>
            <p:cNvSpPr/>
            <p:nvPr/>
          </p:nvSpPr>
          <p:spPr>
            <a:xfrm>
              <a:off x="7781700" y="4934425"/>
              <a:ext cx="16600" cy="12050"/>
            </a:xfrm>
            <a:custGeom>
              <a:avLst/>
              <a:gdLst/>
              <a:ahLst/>
              <a:cxnLst/>
              <a:rect l="l" t="t" r="r" b="b"/>
              <a:pathLst>
                <a:path w="664" h="482" extrusionOk="0">
                  <a:moveTo>
                    <a:pt x="310" y="1"/>
                  </a:moveTo>
                  <a:cubicBezTo>
                    <a:pt x="291" y="1"/>
                    <a:pt x="270" y="3"/>
                    <a:pt x="249" y="8"/>
                  </a:cubicBezTo>
                  <a:cubicBezTo>
                    <a:pt x="1" y="101"/>
                    <a:pt x="99" y="482"/>
                    <a:pt x="354" y="482"/>
                  </a:cubicBezTo>
                  <a:cubicBezTo>
                    <a:pt x="374" y="482"/>
                    <a:pt x="394" y="479"/>
                    <a:pt x="416" y="475"/>
                  </a:cubicBezTo>
                  <a:cubicBezTo>
                    <a:pt x="664" y="382"/>
                    <a:pt x="566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8" name="Google Shape;15538;p35"/>
            <p:cNvSpPr/>
            <p:nvPr/>
          </p:nvSpPr>
          <p:spPr>
            <a:xfrm>
              <a:off x="7923850" y="20658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33" y="101"/>
                    <a:pt x="33" y="234"/>
                  </a:cubicBezTo>
                  <a:cubicBezTo>
                    <a:pt x="0" y="368"/>
                    <a:pt x="134" y="501"/>
                    <a:pt x="267" y="501"/>
                  </a:cubicBezTo>
                  <a:cubicBezTo>
                    <a:pt x="400" y="501"/>
                    <a:pt x="500" y="401"/>
                    <a:pt x="500" y="268"/>
                  </a:cubicBezTo>
                  <a:cubicBezTo>
                    <a:pt x="500" y="134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9" name="Google Shape;15539;p35"/>
            <p:cNvSpPr/>
            <p:nvPr/>
          </p:nvSpPr>
          <p:spPr>
            <a:xfrm>
              <a:off x="8007525" y="2054175"/>
              <a:ext cx="16975" cy="11775"/>
            </a:xfrm>
            <a:custGeom>
              <a:avLst/>
              <a:gdLst/>
              <a:ahLst/>
              <a:cxnLst/>
              <a:rect l="l" t="t" r="r" b="b"/>
              <a:pathLst>
                <a:path w="679" h="471" extrusionOk="0">
                  <a:moveTo>
                    <a:pt x="353" y="0"/>
                  </a:moveTo>
                  <a:cubicBezTo>
                    <a:pt x="343" y="0"/>
                    <a:pt x="333" y="1"/>
                    <a:pt x="322" y="2"/>
                  </a:cubicBezTo>
                  <a:cubicBezTo>
                    <a:pt x="0" y="34"/>
                    <a:pt x="51" y="471"/>
                    <a:pt x="356" y="471"/>
                  </a:cubicBezTo>
                  <a:cubicBezTo>
                    <a:pt x="366" y="471"/>
                    <a:pt x="378" y="470"/>
                    <a:pt x="389" y="469"/>
                  </a:cubicBezTo>
                  <a:cubicBezTo>
                    <a:pt x="679" y="437"/>
                    <a:pt x="62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0" name="Google Shape;15540;p35"/>
            <p:cNvSpPr/>
            <p:nvPr/>
          </p:nvSpPr>
          <p:spPr>
            <a:xfrm>
              <a:off x="8209875" y="24828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70" y="0"/>
                  </a:moveTo>
                  <a:cubicBezTo>
                    <a:pt x="208" y="0"/>
                    <a:pt x="146" y="22"/>
                    <a:pt x="101" y="68"/>
                  </a:cubicBezTo>
                  <a:cubicBezTo>
                    <a:pt x="1" y="168"/>
                    <a:pt x="34" y="335"/>
                    <a:pt x="134" y="435"/>
                  </a:cubicBezTo>
                  <a:cubicBezTo>
                    <a:pt x="181" y="472"/>
                    <a:pt x="232" y="489"/>
                    <a:pt x="283" y="489"/>
                  </a:cubicBezTo>
                  <a:cubicBezTo>
                    <a:pt x="413" y="489"/>
                    <a:pt x="534" y="379"/>
                    <a:pt x="534" y="235"/>
                  </a:cubicBezTo>
                  <a:cubicBezTo>
                    <a:pt x="512" y="82"/>
                    <a:pt x="39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1" name="Google Shape;15541;p35"/>
            <p:cNvSpPr/>
            <p:nvPr/>
          </p:nvSpPr>
          <p:spPr>
            <a:xfrm>
              <a:off x="7394300" y="4304825"/>
              <a:ext cx="24625" cy="20625"/>
            </a:xfrm>
            <a:custGeom>
              <a:avLst/>
              <a:gdLst/>
              <a:ahLst/>
              <a:cxnLst/>
              <a:rect l="l" t="t" r="r" b="b"/>
              <a:pathLst>
                <a:path w="985" h="825" extrusionOk="0">
                  <a:moveTo>
                    <a:pt x="475" y="0"/>
                  </a:moveTo>
                  <a:cubicBezTo>
                    <a:pt x="451" y="0"/>
                    <a:pt x="426" y="2"/>
                    <a:pt x="401" y="7"/>
                  </a:cubicBezTo>
                  <a:cubicBezTo>
                    <a:pt x="167" y="7"/>
                    <a:pt x="0" y="241"/>
                    <a:pt x="34" y="474"/>
                  </a:cubicBezTo>
                  <a:cubicBezTo>
                    <a:pt x="54" y="700"/>
                    <a:pt x="252" y="825"/>
                    <a:pt x="448" y="825"/>
                  </a:cubicBezTo>
                  <a:cubicBezTo>
                    <a:pt x="570" y="825"/>
                    <a:pt x="691" y="777"/>
                    <a:pt x="768" y="674"/>
                  </a:cubicBezTo>
                  <a:cubicBezTo>
                    <a:pt x="985" y="395"/>
                    <a:pt x="798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2" name="Google Shape;15542;p35"/>
            <p:cNvSpPr/>
            <p:nvPr/>
          </p:nvSpPr>
          <p:spPr>
            <a:xfrm>
              <a:off x="7711550" y="3810525"/>
              <a:ext cx="23025" cy="21375"/>
            </a:xfrm>
            <a:custGeom>
              <a:avLst/>
              <a:gdLst/>
              <a:ahLst/>
              <a:cxnLst/>
              <a:rect l="l" t="t" r="r" b="b"/>
              <a:pathLst>
                <a:path w="921" h="855" extrusionOk="0">
                  <a:moveTo>
                    <a:pt x="465" y="1"/>
                  </a:moveTo>
                  <a:cubicBezTo>
                    <a:pt x="212" y="1"/>
                    <a:pt x="1" y="246"/>
                    <a:pt x="53" y="532"/>
                  </a:cubicBezTo>
                  <a:cubicBezTo>
                    <a:pt x="91" y="743"/>
                    <a:pt x="272" y="854"/>
                    <a:pt x="458" y="854"/>
                  </a:cubicBezTo>
                  <a:cubicBezTo>
                    <a:pt x="595" y="854"/>
                    <a:pt x="735" y="793"/>
                    <a:pt x="820" y="665"/>
                  </a:cubicBezTo>
                  <a:cubicBezTo>
                    <a:pt x="920" y="465"/>
                    <a:pt x="887" y="198"/>
                    <a:pt x="687" y="65"/>
                  </a:cubicBezTo>
                  <a:cubicBezTo>
                    <a:pt x="613" y="21"/>
                    <a:pt x="53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3" name="Google Shape;15543;p35"/>
            <p:cNvSpPr/>
            <p:nvPr/>
          </p:nvSpPr>
          <p:spPr>
            <a:xfrm>
              <a:off x="8108700" y="2112275"/>
              <a:ext cx="26150" cy="20775"/>
            </a:xfrm>
            <a:custGeom>
              <a:avLst/>
              <a:gdLst/>
              <a:ahLst/>
              <a:cxnLst/>
              <a:rect l="l" t="t" r="r" b="b"/>
              <a:pathLst>
                <a:path w="1046" h="831" extrusionOk="0">
                  <a:moveTo>
                    <a:pt x="547" y="0"/>
                  </a:moveTo>
                  <a:cubicBezTo>
                    <a:pt x="396" y="0"/>
                    <a:pt x="247" y="75"/>
                    <a:pt x="178" y="213"/>
                  </a:cubicBezTo>
                  <a:cubicBezTo>
                    <a:pt x="1" y="509"/>
                    <a:pt x="216" y="830"/>
                    <a:pt x="523" y="830"/>
                  </a:cubicBezTo>
                  <a:cubicBezTo>
                    <a:pt x="562" y="830"/>
                    <a:pt x="603" y="825"/>
                    <a:pt x="645" y="814"/>
                  </a:cubicBezTo>
                  <a:cubicBezTo>
                    <a:pt x="1012" y="713"/>
                    <a:pt x="1045" y="246"/>
                    <a:pt x="745" y="46"/>
                  </a:cubicBezTo>
                  <a:cubicBezTo>
                    <a:pt x="683" y="15"/>
                    <a:pt x="61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4" name="Google Shape;15544;p35"/>
            <p:cNvSpPr/>
            <p:nvPr/>
          </p:nvSpPr>
          <p:spPr>
            <a:xfrm>
              <a:off x="7454350" y="4887975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28" y="0"/>
                  </a:moveTo>
                  <a:cubicBezTo>
                    <a:pt x="219" y="0"/>
                    <a:pt x="22" y="155"/>
                    <a:pt x="0" y="398"/>
                  </a:cubicBezTo>
                  <a:cubicBezTo>
                    <a:pt x="0" y="656"/>
                    <a:pt x="215" y="832"/>
                    <a:pt x="435" y="832"/>
                  </a:cubicBezTo>
                  <a:cubicBezTo>
                    <a:pt x="528" y="832"/>
                    <a:pt x="621" y="801"/>
                    <a:pt x="701" y="732"/>
                  </a:cubicBezTo>
                  <a:cubicBezTo>
                    <a:pt x="867" y="565"/>
                    <a:pt x="867" y="298"/>
                    <a:pt x="734" y="131"/>
                  </a:cubicBezTo>
                  <a:cubicBezTo>
                    <a:pt x="644" y="41"/>
                    <a:pt x="534" y="0"/>
                    <a:pt x="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5" name="Google Shape;15545;p35"/>
            <p:cNvSpPr/>
            <p:nvPr/>
          </p:nvSpPr>
          <p:spPr>
            <a:xfrm>
              <a:off x="7936600" y="4793775"/>
              <a:ext cx="44800" cy="38500"/>
            </a:xfrm>
            <a:custGeom>
              <a:avLst/>
              <a:gdLst/>
              <a:ahLst/>
              <a:cxnLst/>
              <a:rect l="l" t="t" r="r" b="b"/>
              <a:pathLst>
                <a:path w="1792" h="1540" extrusionOk="0">
                  <a:moveTo>
                    <a:pt x="922" y="0"/>
                  </a:moveTo>
                  <a:cubicBezTo>
                    <a:pt x="410" y="0"/>
                    <a:pt x="0" y="532"/>
                    <a:pt x="224" y="1064"/>
                  </a:cubicBezTo>
                  <a:cubicBezTo>
                    <a:pt x="357" y="1381"/>
                    <a:pt x="649" y="1539"/>
                    <a:pt x="937" y="1539"/>
                  </a:cubicBezTo>
                  <a:cubicBezTo>
                    <a:pt x="1225" y="1539"/>
                    <a:pt x="1508" y="1381"/>
                    <a:pt x="1625" y="1064"/>
                  </a:cubicBezTo>
                  <a:cubicBezTo>
                    <a:pt x="1792" y="664"/>
                    <a:pt x="1592" y="230"/>
                    <a:pt x="1225" y="63"/>
                  </a:cubicBezTo>
                  <a:cubicBezTo>
                    <a:pt x="1123" y="20"/>
                    <a:pt x="1020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6" name="Google Shape;15546;p35"/>
            <p:cNvSpPr/>
            <p:nvPr/>
          </p:nvSpPr>
          <p:spPr>
            <a:xfrm>
              <a:off x="5984125" y="4653325"/>
              <a:ext cx="44025" cy="38125"/>
            </a:xfrm>
            <a:custGeom>
              <a:avLst/>
              <a:gdLst/>
              <a:ahLst/>
              <a:cxnLst/>
              <a:rect l="l" t="t" r="r" b="b"/>
              <a:pathLst>
                <a:path w="1761" h="1525" extrusionOk="0">
                  <a:moveTo>
                    <a:pt x="883" y="0"/>
                  </a:moveTo>
                  <a:cubicBezTo>
                    <a:pt x="780" y="0"/>
                    <a:pt x="673" y="24"/>
                    <a:pt x="567" y="77"/>
                  </a:cubicBezTo>
                  <a:cubicBezTo>
                    <a:pt x="167" y="244"/>
                    <a:pt x="0" y="678"/>
                    <a:pt x="167" y="1078"/>
                  </a:cubicBezTo>
                  <a:cubicBezTo>
                    <a:pt x="299" y="1374"/>
                    <a:pt x="585" y="1524"/>
                    <a:pt x="868" y="1524"/>
                  </a:cubicBezTo>
                  <a:cubicBezTo>
                    <a:pt x="1160" y="1524"/>
                    <a:pt x="1450" y="1366"/>
                    <a:pt x="1568" y="1044"/>
                  </a:cubicBezTo>
                  <a:cubicBezTo>
                    <a:pt x="1761" y="522"/>
                    <a:pt x="1364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7" name="Google Shape;15547;p35"/>
            <p:cNvSpPr/>
            <p:nvPr/>
          </p:nvSpPr>
          <p:spPr>
            <a:xfrm>
              <a:off x="5495625" y="4410425"/>
              <a:ext cx="47375" cy="38350"/>
            </a:xfrm>
            <a:custGeom>
              <a:avLst/>
              <a:gdLst/>
              <a:ahLst/>
              <a:cxnLst/>
              <a:rect l="l" t="t" r="r" b="b"/>
              <a:pathLst>
                <a:path w="1895" h="1534" extrusionOk="0">
                  <a:moveTo>
                    <a:pt x="956" y="1"/>
                  </a:moveTo>
                  <a:cubicBezTo>
                    <a:pt x="677" y="1"/>
                    <a:pt x="402" y="160"/>
                    <a:pt x="260" y="420"/>
                  </a:cubicBezTo>
                  <a:cubicBezTo>
                    <a:pt x="0" y="939"/>
                    <a:pt x="414" y="1533"/>
                    <a:pt x="941" y="1533"/>
                  </a:cubicBezTo>
                  <a:cubicBezTo>
                    <a:pt x="1023" y="1533"/>
                    <a:pt x="1108" y="1519"/>
                    <a:pt x="1194" y="1487"/>
                  </a:cubicBezTo>
                  <a:cubicBezTo>
                    <a:pt x="1828" y="1287"/>
                    <a:pt x="1894" y="386"/>
                    <a:pt x="1294" y="86"/>
                  </a:cubicBezTo>
                  <a:cubicBezTo>
                    <a:pt x="1187" y="28"/>
                    <a:pt x="1071" y="1"/>
                    <a:pt x="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8" name="Google Shape;15548;p35"/>
            <p:cNvSpPr/>
            <p:nvPr/>
          </p:nvSpPr>
          <p:spPr>
            <a:xfrm>
              <a:off x="7260875" y="3364475"/>
              <a:ext cx="43375" cy="38025"/>
            </a:xfrm>
            <a:custGeom>
              <a:avLst/>
              <a:gdLst/>
              <a:ahLst/>
              <a:cxnLst/>
              <a:rect l="l" t="t" r="r" b="b"/>
              <a:pathLst>
                <a:path w="1735" h="1521" extrusionOk="0">
                  <a:moveTo>
                    <a:pt x="866" y="0"/>
                  </a:moveTo>
                  <a:cubicBezTo>
                    <a:pt x="720" y="0"/>
                    <a:pt x="570" y="41"/>
                    <a:pt x="434" y="128"/>
                  </a:cubicBezTo>
                  <a:cubicBezTo>
                    <a:pt x="100" y="361"/>
                    <a:pt x="0" y="828"/>
                    <a:pt x="234" y="1162"/>
                  </a:cubicBezTo>
                  <a:cubicBezTo>
                    <a:pt x="382" y="1395"/>
                    <a:pt x="626" y="1521"/>
                    <a:pt x="878" y="1521"/>
                  </a:cubicBezTo>
                  <a:cubicBezTo>
                    <a:pt x="1021" y="1521"/>
                    <a:pt x="1168" y="1480"/>
                    <a:pt x="1301" y="1395"/>
                  </a:cubicBezTo>
                  <a:cubicBezTo>
                    <a:pt x="1635" y="1162"/>
                    <a:pt x="1735" y="695"/>
                    <a:pt x="1501" y="328"/>
                  </a:cubicBezTo>
                  <a:cubicBezTo>
                    <a:pt x="1354" y="118"/>
                    <a:pt x="1115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9" name="Google Shape;15549;p35"/>
            <p:cNvSpPr/>
            <p:nvPr/>
          </p:nvSpPr>
          <p:spPr>
            <a:xfrm>
              <a:off x="7432725" y="2516450"/>
              <a:ext cx="45000" cy="37875"/>
            </a:xfrm>
            <a:custGeom>
              <a:avLst/>
              <a:gdLst/>
              <a:ahLst/>
              <a:cxnLst/>
              <a:rect l="l" t="t" r="r" b="b"/>
              <a:pathLst>
                <a:path w="1800" h="1515" extrusionOk="0">
                  <a:moveTo>
                    <a:pt x="973" y="0"/>
                  </a:moveTo>
                  <a:cubicBezTo>
                    <a:pt x="402" y="0"/>
                    <a:pt x="0" y="647"/>
                    <a:pt x="331" y="1158"/>
                  </a:cubicBezTo>
                  <a:cubicBezTo>
                    <a:pt x="488" y="1400"/>
                    <a:pt x="735" y="1515"/>
                    <a:pt x="981" y="1515"/>
                  </a:cubicBezTo>
                  <a:cubicBezTo>
                    <a:pt x="1311" y="1515"/>
                    <a:pt x="1637" y="1307"/>
                    <a:pt x="1732" y="925"/>
                  </a:cubicBezTo>
                  <a:cubicBezTo>
                    <a:pt x="1799" y="525"/>
                    <a:pt x="1566" y="91"/>
                    <a:pt x="1165" y="24"/>
                  </a:cubicBezTo>
                  <a:cubicBezTo>
                    <a:pt x="1100" y="8"/>
                    <a:pt x="1035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0" name="Google Shape;15550;p35"/>
            <p:cNvSpPr/>
            <p:nvPr/>
          </p:nvSpPr>
          <p:spPr>
            <a:xfrm>
              <a:off x="7765300" y="2445900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963" y="1"/>
                  </a:moveTo>
                  <a:cubicBezTo>
                    <a:pt x="727" y="1"/>
                    <a:pt x="490" y="110"/>
                    <a:pt x="338" y="344"/>
                  </a:cubicBezTo>
                  <a:cubicBezTo>
                    <a:pt x="1" y="866"/>
                    <a:pt x="396" y="1528"/>
                    <a:pt x="980" y="1528"/>
                  </a:cubicBezTo>
                  <a:cubicBezTo>
                    <a:pt x="1032" y="1528"/>
                    <a:pt x="1084" y="1523"/>
                    <a:pt x="1138" y="1512"/>
                  </a:cubicBezTo>
                  <a:cubicBezTo>
                    <a:pt x="1539" y="1412"/>
                    <a:pt x="1806" y="1012"/>
                    <a:pt x="1705" y="611"/>
                  </a:cubicBezTo>
                  <a:cubicBezTo>
                    <a:pt x="1627" y="220"/>
                    <a:pt x="1297" y="1"/>
                    <a:pt x="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1" name="Google Shape;15551;p35"/>
            <p:cNvSpPr/>
            <p:nvPr/>
          </p:nvSpPr>
          <p:spPr>
            <a:xfrm>
              <a:off x="8059775" y="3876125"/>
              <a:ext cx="15675" cy="11950"/>
            </a:xfrm>
            <a:custGeom>
              <a:avLst/>
              <a:gdLst/>
              <a:ahLst/>
              <a:cxnLst/>
              <a:rect l="l" t="t" r="r" b="b"/>
              <a:pathLst>
                <a:path w="627" h="478" extrusionOk="0">
                  <a:moveTo>
                    <a:pt x="272" y="1"/>
                  </a:moveTo>
                  <a:cubicBezTo>
                    <a:pt x="228" y="1"/>
                    <a:pt x="181" y="13"/>
                    <a:pt x="134" y="43"/>
                  </a:cubicBezTo>
                  <a:cubicBezTo>
                    <a:pt x="34" y="110"/>
                    <a:pt x="0" y="276"/>
                    <a:pt x="100" y="376"/>
                  </a:cubicBezTo>
                  <a:cubicBezTo>
                    <a:pt x="143" y="441"/>
                    <a:pt x="214" y="478"/>
                    <a:pt x="295" y="478"/>
                  </a:cubicBezTo>
                  <a:cubicBezTo>
                    <a:pt x="339" y="478"/>
                    <a:pt x="387" y="467"/>
                    <a:pt x="434" y="443"/>
                  </a:cubicBezTo>
                  <a:cubicBezTo>
                    <a:pt x="626" y="278"/>
                    <a:pt x="479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2" name="Google Shape;15552;p35"/>
            <p:cNvSpPr/>
            <p:nvPr/>
          </p:nvSpPr>
          <p:spPr>
            <a:xfrm>
              <a:off x="7967200" y="3380650"/>
              <a:ext cx="15150" cy="12250"/>
            </a:xfrm>
            <a:custGeom>
              <a:avLst/>
              <a:gdLst/>
              <a:ahLst/>
              <a:cxnLst/>
              <a:rect l="l" t="t" r="r" b="b"/>
              <a:pathLst>
                <a:path w="606" h="490" extrusionOk="0">
                  <a:moveTo>
                    <a:pt x="282" y="0"/>
                  </a:moveTo>
                  <a:cubicBezTo>
                    <a:pt x="257" y="0"/>
                    <a:pt x="230" y="5"/>
                    <a:pt x="201" y="14"/>
                  </a:cubicBezTo>
                  <a:cubicBezTo>
                    <a:pt x="67" y="48"/>
                    <a:pt x="1" y="181"/>
                    <a:pt x="34" y="314"/>
                  </a:cubicBezTo>
                  <a:cubicBezTo>
                    <a:pt x="62" y="425"/>
                    <a:pt x="158" y="490"/>
                    <a:pt x="266" y="490"/>
                  </a:cubicBezTo>
                  <a:cubicBezTo>
                    <a:pt x="288" y="490"/>
                    <a:pt x="311" y="487"/>
                    <a:pt x="334" y="481"/>
                  </a:cubicBezTo>
                  <a:cubicBezTo>
                    <a:pt x="606" y="391"/>
                    <a:pt x="523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3" name="Google Shape;15553;p35"/>
            <p:cNvSpPr/>
            <p:nvPr/>
          </p:nvSpPr>
          <p:spPr>
            <a:xfrm>
              <a:off x="7610275" y="2819725"/>
              <a:ext cx="11925" cy="10225"/>
            </a:xfrm>
            <a:custGeom>
              <a:avLst/>
              <a:gdLst/>
              <a:ahLst/>
              <a:cxnLst/>
              <a:rect l="l" t="t" r="r" b="b"/>
              <a:pathLst>
                <a:path w="477" h="409" extrusionOk="0">
                  <a:moveTo>
                    <a:pt x="225" y="1"/>
                  </a:moveTo>
                  <a:cubicBezTo>
                    <a:pt x="218" y="1"/>
                    <a:pt x="210" y="1"/>
                    <a:pt x="201" y="2"/>
                  </a:cubicBezTo>
                  <a:cubicBezTo>
                    <a:pt x="68" y="35"/>
                    <a:pt x="1" y="169"/>
                    <a:pt x="1" y="302"/>
                  </a:cubicBezTo>
                  <a:cubicBezTo>
                    <a:pt x="15" y="379"/>
                    <a:pt x="48" y="409"/>
                    <a:pt x="87" y="409"/>
                  </a:cubicBezTo>
                  <a:cubicBezTo>
                    <a:pt x="234" y="409"/>
                    <a:pt x="477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4" name="Google Shape;15554;p35"/>
            <p:cNvSpPr/>
            <p:nvPr/>
          </p:nvSpPr>
          <p:spPr>
            <a:xfrm>
              <a:off x="8060125" y="2302950"/>
              <a:ext cx="16350" cy="12525"/>
            </a:xfrm>
            <a:custGeom>
              <a:avLst/>
              <a:gdLst/>
              <a:ahLst/>
              <a:cxnLst/>
              <a:rect l="l" t="t" r="r" b="b"/>
              <a:pathLst>
                <a:path w="654" h="501" extrusionOk="0">
                  <a:moveTo>
                    <a:pt x="371" y="0"/>
                  </a:moveTo>
                  <a:cubicBezTo>
                    <a:pt x="174" y="0"/>
                    <a:pt x="0" y="266"/>
                    <a:pt x="186" y="425"/>
                  </a:cubicBezTo>
                  <a:cubicBezTo>
                    <a:pt x="237" y="475"/>
                    <a:pt x="303" y="500"/>
                    <a:pt x="370" y="500"/>
                  </a:cubicBezTo>
                  <a:cubicBezTo>
                    <a:pt x="437" y="500"/>
                    <a:pt x="503" y="475"/>
                    <a:pt x="553" y="425"/>
                  </a:cubicBezTo>
                  <a:cubicBezTo>
                    <a:pt x="653" y="325"/>
                    <a:pt x="620" y="158"/>
                    <a:pt x="520" y="58"/>
                  </a:cubicBezTo>
                  <a:cubicBezTo>
                    <a:pt x="473" y="17"/>
                    <a:pt x="421" y="0"/>
                    <a:pt x="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5" name="Google Shape;15555;p35"/>
            <p:cNvSpPr/>
            <p:nvPr/>
          </p:nvSpPr>
          <p:spPr>
            <a:xfrm>
              <a:off x="8283225" y="2064975"/>
              <a:ext cx="16750" cy="12825"/>
            </a:xfrm>
            <a:custGeom>
              <a:avLst/>
              <a:gdLst/>
              <a:ahLst/>
              <a:cxnLst/>
              <a:rect l="l" t="t" r="r" b="b"/>
              <a:pathLst>
                <a:path w="670" h="513" extrusionOk="0">
                  <a:moveTo>
                    <a:pt x="352" y="1"/>
                  </a:moveTo>
                  <a:cubicBezTo>
                    <a:pt x="161" y="1"/>
                    <a:pt x="0" y="286"/>
                    <a:pt x="202" y="437"/>
                  </a:cubicBezTo>
                  <a:cubicBezTo>
                    <a:pt x="252" y="487"/>
                    <a:pt x="319" y="512"/>
                    <a:pt x="386" y="512"/>
                  </a:cubicBezTo>
                  <a:cubicBezTo>
                    <a:pt x="452" y="512"/>
                    <a:pt x="519" y="487"/>
                    <a:pt x="569" y="437"/>
                  </a:cubicBezTo>
                  <a:cubicBezTo>
                    <a:pt x="669" y="337"/>
                    <a:pt x="636" y="170"/>
                    <a:pt x="536" y="104"/>
                  </a:cubicBezTo>
                  <a:cubicBezTo>
                    <a:pt x="479" y="30"/>
                    <a:pt x="414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6" name="Google Shape;15556;p35"/>
            <p:cNvSpPr/>
            <p:nvPr/>
          </p:nvSpPr>
          <p:spPr>
            <a:xfrm>
              <a:off x="7496875" y="206505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84"/>
                    <a:pt x="125" y="459"/>
                    <a:pt x="250" y="459"/>
                  </a:cubicBezTo>
                  <a:cubicBezTo>
                    <a:pt x="376" y="459"/>
                    <a:pt x="501" y="384"/>
                    <a:pt x="501" y="234"/>
                  </a:cubicBezTo>
                  <a:cubicBezTo>
                    <a:pt x="501" y="101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7" name="Google Shape;15557;p35"/>
            <p:cNvSpPr/>
            <p:nvPr/>
          </p:nvSpPr>
          <p:spPr>
            <a:xfrm>
              <a:off x="6738000" y="2077350"/>
              <a:ext cx="14200" cy="12125"/>
            </a:xfrm>
            <a:custGeom>
              <a:avLst/>
              <a:gdLst/>
              <a:ahLst/>
              <a:cxnLst/>
              <a:rect l="l" t="t" r="r" b="b"/>
              <a:pathLst>
                <a:path w="568" h="485" extrusionOk="0">
                  <a:moveTo>
                    <a:pt x="269" y="0"/>
                  </a:moveTo>
                  <a:cubicBezTo>
                    <a:pt x="246" y="0"/>
                    <a:pt x="223" y="3"/>
                    <a:pt x="200" y="9"/>
                  </a:cubicBezTo>
                  <a:cubicBezTo>
                    <a:pt x="100" y="42"/>
                    <a:pt x="0" y="176"/>
                    <a:pt x="67" y="309"/>
                  </a:cubicBezTo>
                  <a:cubicBezTo>
                    <a:pt x="95" y="420"/>
                    <a:pt x="191" y="484"/>
                    <a:pt x="280" y="484"/>
                  </a:cubicBezTo>
                  <a:cubicBezTo>
                    <a:pt x="298" y="484"/>
                    <a:pt x="317" y="482"/>
                    <a:pt x="334" y="476"/>
                  </a:cubicBezTo>
                  <a:cubicBezTo>
                    <a:pt x="467" y="443"/>
                    <a:pt x="567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8" name="Google Shape;15558;p35"/>
            <p:cNvSpPr/>
            <p:nvPr/>
          </p:nvSpPr>
          <p:spPr>
            <a:xfrm>
              <a:off x="6400250" y="2372275"/>
              <a:ext cx="13150" cy="12625"/>
            </a:xfrm>
            <a:custGeom>
              <a:avLst/>
              <a:gdLst/>
              <a:ahLst/>
              <a:cxnLst/>
              <a:rect l="l" t="t" r="r" b="b"/>
              <a:pathLst>
                <a:path w="526" h="505" extrusionOk="0">
                  <a:moveTo>
                    <a:pt x="252" y="1"/>
                  </a:moveTo>
                  <a:cubicBezTo>
                    <a:pt x="199" y="1"/>
                    <a:pt x="146" y="17"/>
                    <a:pt x="101" y="54"/>
                  </a:cubicBezTo>
                  <a:cubicBezTo>
                    <a:pt x="1" y="154"/>
                    <a:pt x="1" y="287"/>
                    <a:pt x="67" y="421"/>
                  </a:cubicBezTo>
                  <a:cubicBezTo>
                    <a:pt x="114" y="479"/>
                    <a:pt x="177" y="505"/>
                    <a:pt x="241" y="505"/>
                  </a:cubicBezTo>
                  <a:cubicBezTo>
                    <a:pt x="359" y="505"/>
                    <a:pt x="479" y="417"/>
                    <a:pt x="501" y="287"/>
                  </a:cubicBezTo>
                  <a:cubicBezTo>
                    <a:pt x="525" y="118"/>
                    <a:pt x="391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9" name="Google Shape;15559;p35"/>
            <p:cNvSpPr/>
            <p:nvPr/>
          </p:nvSpPr>
          <p:spPr>
            <a:xfrm>
              <a:off x="7253350" y="2963125"/>
              <a:ext cx="15725" cy="12450"/>
            </a:xfrm>
            <a:custGeom>
              <a:avLst/>
              <a:gdLst/>
              <a:ahLst/>
              <a:cxnLst/>
              <a:rect l="l" t="t" r="r" b="b"/>
              <a:pathLst>
                <a:path w="629" h="498" extrusionOk="0">
                  <a:moveTo>
                    <a:pt x="339" y="0"/>
                  </a:moveTo>
                  <a:cubicBezTo>
                    <a:pt x="327" y="0"/>
                    <a:pt x="314" y="1"/>
                    <a:pt x="301" y="3"/>
                  </a:cubicBezTo>
                  <a:cubicBezTo>
                    <a:pt x="68" y="37"/>
                    <a:pt x="1" y="337"/>
                    <a:pt x="201" y="437"/>
                  </a:cubicBezTo>
                  <a:cubicBezTo>
                    <a:pt x="243" y="479"/>
                    <a:pt x="291" y="497"/>
                    <a:pt x="340" y="497"/>
                  </a:cubicBezTo>
                  <a:cubicBezTo>
                    <a:pt x="407" y="497"/>
                    <a:pt x="477" y="462"/>
                    <a:pt x="535" y="404"/>
                  </a:cubicBezTo>
                  <a:cubicBezTo>
                    <a:pt x="628" y="216"/>
                    <a:pt x="518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0" name="Google Shape;15560;p35"/>
            <p:cNvSpPr/>
            <p:nvPr/>
          </p:nvSpPr>
          <p:spPr>
            <a:xfrm>
              <a:off x="7628625" y="330845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34" y="0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34" y="400"/>
                    <a:pt x="134" y="501"/>
                    <a:pt x="268" y="501"/>
                  </a:cubicBezTo>
                  <a:cubicBezTo>
                    <a:pt x="401" y="501"/>
                    <a:pt x="501" y="367"/>
                    <a:pt x="501" y="234"/>
                  </a:cubicBezTo>
                  <a:cubicBezTo>
                    <a:pt x="501" y="100"/>
                    <a:pt x="368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1" name="Google Shape;15561;p35"/>
            <p:cNvSpPr/>
            <p:nvPr/>
          </p:nvSpPr>
          <p:spPr>
            <a:xfrm>
              <a:off x="7041550" y="352087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80" y="1"/>
                    <a:pt x="257" y="4"/>
                    <a:pt x="234" y="9"/>
                  </a:cubicBezTo>
                  <a:cubicBezTo>
                    <a:pt x="34" y="76"/>
                    <a:pt x="0" y="376"/>
                    <a:pt x="200" y="443"/>
                  </a:cubicBezTo>
                  <a:cubicBezTo>
                    <a:pt x="242" y="464"/>
                    <a:pt x="283" y="473"/>
                    <a:pt x="322" y="473"/>
                  </a:cubicBezTo>
                  <a:cubicBezTo>
                    <a:pt x="472" y="473"/>
                    <a:pt x="587" y="335"/>
                    <a:pt x="534" y="176"/>
                  </a:cubicBezTo>
                  <a:cubicBezTo>
                    <a:pt x="506" y="66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2" name="Google Shape;15562;p35"/>
            <p:cNvSpPr/>
            <p:nvPr/>
          </p:nvSpPr>
          <p:spPr>
            <a:xfrm>
              <a:off x="7300900" y="2835400"/>
              <a:ext cx="13375" cy="12200"/>
            </a:xfrm>
            <a:custGeom>
              <a:avLst/>
              <a:gdLst/>
              <a:ahLst/>
              <a:cxnLst/>
              <a:rect l="l" t="t" r="r" b="b"/>
              <a:pathLst>
                <a:path w="535" h="488" extrusionOk="0">
                  <a:moveTo>
                    <a:pt x="299" y="0"/>
                  </a:moveTo>
                  <a:cubicBezTo>
                    <a:pt x="190" y="0"/>
                    <a:pt x="89" y="65"/>
                    <a:pt x="34" y="175"/>
                  </a:cubicBezTo>
                  <a:cubicBezTo>
                    <a:pt x="0" y="275"/>
                    <a:pt x="67" y="409"/>
                    <a:pt x="167" y="476"/>
                  </a:cubicBezTo>
                  <a:cubicBezTo>
                    <a:pt x="199" y="484"/>
                    <a:pt x="230" y="488"/>
                    <a:pt x="261" y="488"/>
                  </a:cubicBezTo>
                  <a:cubicBezTo>
                    <a:pt x="360" y="488"/>
                    <a:pt x="450" y="444"/>
                    <a:pt x="501" y="342"/>
                  </a:cubicBezTo>
                  <a:cubicBezTo>
                    <a:pt x="534" y="209"/>
                    <a:pt x="467" y="75"/>
                    <a:pt x="367" y="9"/>
                  </a:cubicBezTo>
                  <a:cubicBezTo>
                    <a:pt x="344" y="3"/>
                    <a:pt x="321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3" name="Google Shape;15563;p35"/>
            <p:cNvSpPr/>
            <p:nvPr/>
          </p:nvSpPr>
          <p:spPr>
            <a:xfrm>
              <a:off x="7146625" y="2396750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71" y="0"/>
                  </a:moveTo>
                  <a:cubicBezTo>
                    <a:pt x="248" y="0"/>
                    <a:pt x="224" y="3"/>
                    <a:pt x="200" y="9"/>
                  </a:cubicBezTo>
                  <a:cubicBezTo>
                    <a:pt x="67" y="42"/>
                    <a:pt x="0" y="176"/>
                    <a:pt x="34" y="309"/>
                  </a:cubicBezTo>
                  <a:cubicBezTo>
                    <a:pt x="89" y="419"/>
                    <a:pt x="190" y="484"/>
                    <a:pt x="299" y="484"/>
                  </a:cubicBezTo>
                  <a:cubicBezTo>
                    <a:pt x="321" y="484"/>
                    <a:pt x="344" y="481"/>
                    <a:pt x="367" y="476"/>
                  </a:cubicBezTo>
                  <a:cubicBezTo>
                    <a:pt x="467" y="409"/>
                    <a:pt x="534" y="276"/>
                    <a:pt x="501" y="142"/>
                  </a:cubicBezTo>
                  <a:cubicBezTo>
                    <a:pt x="473" y="60"/>
                    <a:pt x="378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4" name="Google Shape;15564;p35"/>
            <p:cNvSpPr/>
            <p:nvPr/>
          </p:nvSpPr>
          <p:spPr>
            <a:xfrm>
              <a:off x="6674025" y="2247475"/>
              <a:ext cx="14800" cy="12275"/>
            </a:xfrm>
            <a:custGeom>
              <a:avLst/>
              <a:gdLst/>
              <a:ahLst/>
              <a:cxnLst/>
              <a:rect l="l" t="t" r="r" b="b"/>
              <a:pathLst>
                <a:path w="592" h="491" extrusionOk="0">
                  <a:moveTo>
                    <a:pt x="289" y="0"/>
                  </a:moveTo>
                  <a:cubicBezTo>
                    <a:pt x="181" y="0"/>
                    <a:pt x="85" y="65"/>
                    <a:pt x="57" y="176"/>
                  </a:cubicBezTo>
                  <a:cubicBezTo>
                    <a:pt x="1" y="345"/>
                    <a:pt x="136" y="491"/>
                    <a:pt x="300" y="491"/>
                  </a:cubicBezTo>
                  <a:cubicBezTo>
                    <a:pt x="330" y="491"/>
                    <a:pt x="360" y="486"/>
                    <a:pt x="391" y="476"/>
                  </a:cubicBezTo>
                  <a:cubicBezTo>
                    <a:pt x="591" y="376"/>
                    <a:pt x="558" y="76"/>
                    <a:pt x="358" y="9"/>
                  </a:cubicBezTo>
                  <a:cubicBezTo>
                    <a:pt x="335" y="3"/>
                    <a:pt x="312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5" name="Google Shape;15565;p35"/>
            <p:cNvSpPr/>
            <p:nvPr/>
          </p:nvSpPr>
          <p:spPr>
            <a:xfrm>
              <a:off x="6623075" y="2036025"/>
              <a:ext cx="14225" cy="12425"/>
            </a:xfrm>
            <a:custGeom>
              <a:avLst/>
              <a:gdLst/>
              <a:ahLst/>
              <a:cxnLst/>
              <a:rect l="l" t="t" r="r" b="b"/>
              <a:pathLst>
                <a:path w="569" h="497" extrusionOk="0">
                  <a:moveTo>
                    <a:pt x="289" y="1"/>
                  </a:moveTo>
                  <a:cubicBezTo>
                    <a:pt x="143" y="1"/>
                    <a:pt x="1" y="129"/>
                    <a:pt x="61" y="328"/>
                  </a:cubicBezTo>
                  <a:cubicBezTo>
                    <a:pt x="87" y="446"/>
                    <a:pt x="175" y="497"/>
                    <a:pt x="269" y="497"/>
                  </a:cubicBezTo>
                  <a:cubicBezTo>
                    <a:pt x="412" y="497"/>
                    <a:pt x="568" y="376"/>
                    <a:pt x="528" y="194"/>
                  </a:cubicBezTo>
                  <a:cubicBezTo>
                    <a:pt x="487" y="60"/>
                    <a:pt x="387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6" name="Google Shape;15566;p35"/>
            <p:cNvSpPr/>
            <p:nvPr/>
          </p:nvSpPr>
          <p:spPr>
            <a:xfrm>
              <a:off x="5813175" y="2152275"/>
              <a:ext cx="13850" cy="12075"/>
            </a:xfrm>
            <a:custGeom>
              <a:avLst/>
              <a:gdLst/>
              <a:ahLst/>
              <a:cxnLst/>
              <a:rect l="l" t="t" r="r" b="b"/>
              <a:pathLst>
                <a:path w="554" h="483" extrusionOk="0">
                  <a:moveTo>
                    <a:pt x="247" y="1"/>
                  </a:moveTo>
                  <a:cubicBezTo>
                    <a:pt x="221" y="1"/>
                    <a:pt x="194" y="5"/>
                    <a:pt x="167" y="14"/>
                  </a:cubicBezTo>
                  <a:cubicBezTo>
                    <a:pt x="67" y="47"/>
                    <a:pt x="0" y="181"/>
                    <a:pt x="34" y="314"/>
                  </a:cubicBezTo>
                  <a:cubicBezTo>
                    <a:pt x="70" y="423"/>
                    <a:pt x="174" y="482"/>
                    <a:pt x="273" y="482"/>
                  </a:cubicBezTo>
                  <a:cubicBezTo>
                    <a:pt x="357" y="482"/>
                    <a:pt x="437" y="439"/>
                    <a:pt x="467" y="348"/>
                  </a:cubicBezTo>
                  <a:cubicBezTo>
                    <a:pt x="554" y="174"/>
                    <a:pt x="415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7" name="Google Shape;15567;p35"/>
            <p:cNvSpPr/>
            <p:nvPr/>
          </p:nvSpPr>
          <p:spPr>
            <a:xfrm>
              <a:off x="5915850" y="255762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111" y="0"/>
                  </a:moveTo>
                  <a:cubicBezTo>
                    <a:pt x="44" y="0"/>
                    <a:pt x="1" y="39"/>
                    <a:pt x="29" y="145"/>
                  </a:cubicBezTo>
                  <a:cubicBezTo>
                    <a:pt x="57" y="256"/>
                    <a:pt x="153" y="320"/>
                    <a:pt x="261" y="320"/>
                  </a:cubicBezTo>
                  <a:cubicBezTo>
                    <a:pt x="284" y="320"/>
                    <a:pt x="307" y="318"/>
                    <a:pt x="330" y="312"/>
                  </a:cubicBezTo>
                  <a:cubicBezTo>
                    <a:pt x="591" y="241"/>
                    <a:pt x="277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8" name="Google Shape;15568;p35"/>
            <p:cNvSpPr/>
            <p:nvPr/>
          </p:nvSpPr>
          <p:spPr>
            <a:xfrm>
              <a:off x="6492250" y="2926350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359" y="0"/>
                  </a:moveTo>
                  <a:cubicBezTo>
                    <a:pt x="149" y="0"/>
                    <a:pt x="1" y="301"/>
                    <a:pt x="223" y="440"/>
                  </a:cubicBezTo>
                  <a:cubicBezTo>
                    <a:pt x="273" y="468"/>
                    <a:pt x="322" y="480"/>
                    <a:pt x="366" y="480"/>
                  </a:cubicBezTo>
                  <a:cubicBezTo>
                    <a:pt x="588" y="480"/>
                    <a:pt x="713" y="179"/>
                    <a:pt x="490" y="40"/>
                  </a:cubicBezTo>
                  <a:cubicBezTo>
                    <a:pt x="446" y="12"/>
                    <a:pt x="401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9" name="Google Shape;15569;p35"/>
            <p:cNvSpPr/>
            <p:nvPr/>
          </p:nvSpPr>
          <p:spPr>
            <a:xfrm>
              <a:off x="6717150" y="2748575"/>
              <a:ext cx="15600" cy="11850"/>
            </a:xfrm>
            <a:custGeom>
              <a:avLst/>
              <a:gdLst/>
              <a:ahLst/>
              <a:cxnLst/>
              <a:rect l="l" t="t" r="r" b="b"/>
              <a:pathLst>
                <a:path w="624" h="474" extrusionOk="0">
                  <a:moveTo>
                    <a:pt x="269" y="1"/>
                  </a:moveTo>
                  <a:cubicBezTo>
                    <a:pt x="225" y="1"/>
                    <a:pt x="178" y="14"/>
                    <a:pt x="134" y="46"/>
                  </a:cubicBezTo>
                  <a:cubicBezTo>
                    <a:pt x="34" y="113"/>
                    <a:pt x="0" y="279"/>
                    <a:pt x="100" y="379"/>
                  </a:cubicBezTo>
                  <a:cubicBezTo>
                    <a:pt x="139" y="438"/>
                    <a:pt x="212" y="473"/>
                    <a:pt x="285" y="473"/>
                  </a:cubicBezTo>
                  <a:cubicBezTo>
                    <a:pt x="338" y="473"/>
                    <a:pt x="392" y="455"/>
                    <a:pt x="434" y="413"/>
                  </a:cubicBezTo>
                  <a:cubicBezTo>
                    <a:pt x="623" y="251"/>
                    <a:pt x="46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0" name="Google Shape;15570;p35"/>
            <p:cNvSpPr/>
            <p:nvPr/>
          </p:nvSpPr>
          <p:spPr>
            <a:xfrm>
              <a:off x="6538675" y="2427775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49" y="1"/>
                  </a:moveTo>
                  <a:cubicBezTo>
                    <a:pt x="309" y="1"/>
                    <a:pt x="270" y="12"/>
                    <a:pt x="234" y="35"/>
                  </a:cubicBezTo>
                  <a:cubicBezTo>
                    <a:pt x="1" y="102"/>
                    <a:pt x="34" y="402"/>
                    <a:pt x="268" y="469"/>
                  </a:cubicBezTo>
                  <a:cubicBezTo>
                    <a:pt x="292" y="477"/>
                    <a:pt x="315" y="481"/>
                    <a:pt x="337" y="481"/>
                  </a:cubicBezTo>
                  <a:cubicBezTo>
                    <a:pt x="504" y="481"/>
                    <a:pt x="623" y="278"/>
                    <a:pt x="535" y="102"/>
                  </a:cubicBezTo>
                  <a:cubicBezTo>
                    <a:pt x="492" y="37"/>
                    <a:pt x="421" y="1"/>
                    <a:pt x="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1" name="Google Shape;15571;p35"/>
            <p:cNvSpPr/>
            <p:nvPr/>
          </p:nvSpPr>
          <p:spPr>
            <a:xfrm>
              <a:off x="6043325" y="2371950"/>
              <a:ext cx="12550" cy="11850"/>
            </a:xfrm>
            <a:custGeom>
              <a:avLst/>
              <a:gdLst/>
              <a:ahLst/>
              <a:cxnLst/>
              <a:rect l="l" t="t" r="r" b="b"/>
              <a:pathLst>
                <a:path w="502" h="474" extrusionOk="0">
                  <a:moveTo>
                    <a:pt x="268" y="0"/>
                  </a:moveTo>
                  <a:cubicBezTo>
                    <a:pt x="134" y="0"/>
                    <a:pt x="34" y="100"/>
                    <a:pt x="1" y="200"/>
                  </a:cubicBezTo>
                  <a:cubicBezTo>
                    <a:pt x="1" y="334"/>
                    <a:pt x="101" y="467"/>
                    <a:pt x="234" y="467"/>
                  </a:cubicBezTo>
                  <a:cubicBezTo>
                    <a:pt x="252" y="471"/>
                    <a:pt x="269" y="473"/>
                    <a:pt x="285" y="473"/>
                  </a:cubicBezTo>
                  <a:cubicBezTo>
                    <a:pt x="393" y="473"/>
                    <a:pt x="472" y="383"/>
                    <a:pt x="501" y="267"/>
                  </a:cubicBezTo>
                  <a:cubicBezTo>
                    <a:pt x="501" y="133"/>
                    <a:pt x="401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2" name="Google Shape;15572;p35"/>
            <p:cNvSpPr/>
            <p:nvPr/>
          </p:nvSpPr>
          <p:spPr>
            <a:xfrm>
              <a:off x="5906575" y="2652125"/>
              <a:ext cx="13950" cy="12075"/>
            </a:xfrm>
            <a:custGeom>
              <a:avLst/>
              <a:gdLst/>
              <a:ahLst/>
              <a:cxnLst/>
              <a:rect l="l" t="t" r="r" b="b"/>
              <a:pathLst>
                <a:path w="558" h="483" extrusionOk="0">
                  <a:moveTo>
                    <a:pt x="274" y="0"/>
                  </a:moveTo>
                  <a:cubicBezTo>
                    <a:pt x="194" y="0"/>
                    <a:pt x="113" y="43"/>
                    <a:pt x="67" y="134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4" y="59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3" name="Google Shape;15573;p35"/>
            <p:cNvSpPr/>
            <p:nvPr/>
          </p:nvSpPr>
          <p:spPr>
            <a:xfrm>
              <a:off x="5827350" y="3269075"/>
              <a:ext cx="14550" cy="12025"/>
            </a:xfrm>
            <a:custGeom>
              <a:avLst/>
              <a:gdLst/>
              <a:ahLst/>
              <a:cxnLst/>
              <a:rect l="l" t="t" r="r" b="b"/>
              <a:pathLst>
                <a:path w="582" h="481" extrusionOk="0">
                  <a:moveTo>
                    <a:pt x="248" y="1"/>
                  </a:moveTo>
                  <a:cubicBezTo>
                    <a:pt x="134" y="1"/>
                    <a:pt x="34" y="92"/>
                    <a:pt x="34" y="208"/>
                  </a:cubicBezTo>
                  <a:cubicBezTo>
                    <a:pt x="0" y="341"/>
                    <a:pt x="100" y="474"/>
                    <a:pt x="234" y="474"/>
                  </a:cubicBezTo>
                  <a:cubicBezTo>
                    <a:pt x="252" y="479"/>
                    <a:pt x="270" y="481"/>
                    <a:pt x="287" y="481"/>
                  </a:cubicBezTo>
                  <a:cubicBezTo>
                    <a:pt x="541" y="481"/>
                    <a:pt x="582" y="39"/>
                    <a:pt x="300" y="7"/>
                  </a:cubicBezTo>
                  <a:cubicBezTo>
                    <a:pt x="283" y="3"/>
                    <a:pt x="265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4" name="Google Shape;15574;p35"/>
            <p:cNvSpPr/>
            <p:nvPr/>
          </p:nvSpPr>
          <p:spPr>
            <a:xfrm>
              <a:off x="6250425" y="3786550"/>
              <a:ext cx="14750" cy="11750"/>
            </a:xfrm>
            <a:custGeom>
              <a:avLst/>
              <a:gdLst/>
              <a:ahLst/>
              <a:cxnLst/>
              <a:rect l="l" t="t" r="r" b="b"/>
              <a:pathLst>
                <a:path w="590" h="470" extrusionOk="0">
                  <a:moveTo>
                    <a:pt x="324" y="0"/>
                  </a:moveTo>
                  <a:cubicBezTo>
                    <a:pt x="146" y="0"/>
                    <a:pt x="1" y="195"/>
                    <a:pt x="123" y="390"/>
                  </a:cubicBezTo>
                  <a:cubicBezTo>
                    <a:pt x="178" y="445"/>
                    <a:pt x="243" y="470"/>
                    <a:pt x="313" y="470"/>
                  </a:cubicBezTo>
                  <a:cubicBezTo>
                    <a:pt x="370" y="470"/>
                    <a:pt x="430" y="453"/>
                    <a:pt x="490" y="424"/>
                  </a:cubicBezTo>
                  <a:cubicBezTo>
                    <a:pt x="590" y="323"/>
                    <a:pt x="590" y="190"/>
                    <a:pt x="523" y="90"/>
                  </a:cubicBezTo>
                  <a:cubicBezTo>
                    <a:pt x="460" y="27"/>
                    <a:pt x="390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5" name="Google Shape;15575;p35"/>
            <p:cNvSpPr/>
            <p:nvPr/>
          </p:nvSpPr>
          <p:spPr>
            <a:xfrm>
              <a:off x="6830775" y="3420100"/>
              <a:ext cx="15650" cy="12625"/>
            </a:xfrm>
            <a:custGeom>
              <a:avLst/>
              <a:gdLst/>
              <a:ahLst/>
              <a:cxnLst/>
              <a:rect l="l" t="t" r="r" b="b"/>
              <a:pathLst>
                <a:path w="626" h="505" extrusionOk="0">
                  <a:moveTo>
                    <a:pt x="320" y="1"/>
                  </a:moveTo>
                  <a:cubicBezTo>
                    <a:pt x="138" y="1"/>
                    <a:pt x="1" y="215"/>
                    <a:pt x="125" y="371"/>
                  </a:cubicBezTo>
                  <a:cubicBezTo>
                    <a:pt x="170" y="460"/>
                    <a:pt x="244" y="504"/>
                    <a:pt x="328" y="504"/>
                  </a:cubicBezTo>
                  <a:cubicBezTo>
                    <a:pt x="370" y="504"/>
                    <a:pt x="414" y="493"/>
                    <a:pt x="459" y="471"/>
                  </a:cubicBezTo>
                  <a:cubicBezTo>
                    <a:pt x="626" y="338"/>
                    <a:pt x="592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6" name="Google Shape;15576;p35"/>
            <p:cNvSpPr/>
            <p:nvPr/>
          </p:nvSpPr>
          <p:spPr>
            <a:xfrm>
              <a:off x="6683800" y="288542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79" y="1"/>
                    <a:pt x="256" y="3"/>
                    <a:pt x="234" y="9"/>
                  </a:cubicBezTo>
                  <a:cubicBezTo>
                    <a:pt x="33" y="42"/>
                    <a:pt x="0" y="343"/>
                    <a:pt x="200" y="443"/>
                  </a:cubicBezTo>
                  <a:cubicBezTo>
                    <a:pt x="235" y="463"/>
                    <a:pt x="272" y="473"/>
                    <a:pt x="309" y="473"/>
                  </a:cubicBezTo>
                  <a:cubicBezTo>
                    <a:pt x="450" y="473"/>
                    <a:pt x="587" y="335"/>
                    <a:pt x="534" y="176"/>
                  </a:cubicBezTo>
                  <a:cubicBezTo>
                    <a:pt x="506" y="65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7" name="Google Shape;15577;p35"/>
            <p:cNvSpPr/>
            <p:nvPr/>
          </p:nvSpPr>
          <p:spPr>
            <a:xfrm>
              <a:off x="6211300" y="2631000"/>
              <a:ext cx="17675" cy="12275"/>
            </a:xfrm>
            <a:custGeom>
              <a:avLst/>
              <a:gdLst/>
              <a:ahLst/>
              <a:cxnLst/>
              <a:rect l="l" t="t" r="r" b="b"/>
              <a:pathLst>
                <a:path w="707" h="491" extrusionOk="0">
                  <a:moveTo>
                    <a:pt x="355" y="1"/>
                  </a:moveTo>
                  <a:cubicBezTo>
                    <a:pt x="174" y="1"/>
                    <a:pt x="0" y="389"/>
                    <a:pt x="253" y="446"/>
                  </a:cubicBezTo>
                  <a:cubicBezTo>
                    <a:pt x="285" y="477"/>
                    <a:pt x="318" y="490"/>
                    <a:pt x="352" y="490"/>
                  </a:cubicBezTo>
                  <a:cubicBezTo>
                    <a:pt x="533" y="490"/>
                    <a:pt x="707" y="102"/>
                    <a:pt x="454" y="45"/>
                  </a:cubicBezTo>
                  <a:cubicBezTo>
                    <a:pt x="422" y="14"/>
                    <a:pt x="388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8" name="Google Shape;15578;p35"/>
            <p:cNvSpPr/>
            <p:nvPr/>
          </p:nvSpPr>
          <p:spPr>
            <a:xfrm>
              <a:off x="5730600" y="2838275"/>
              <a:ext cx="14575" cy="11950"/>
            </a:xfrm>
            <a:custGeom>
              <a:avLst/>
              <a:gdLst/>
              <a:ahLst/>
              <a:cxnLst/>
              <a:rect l="l" t="t" r="r" b="b"/>
              <a:pathLst>
                <a:path w="583" h="478" extrusionOk="0">
                  <a:moveTo>
                    <a:pt x="297" y="0"/>
                  </a:moveTo>
                  <a:cubicBezTo>
                    <a:pt x="264" y="0"/>
                    <a:pt x="232" y="9"/>
                    <a:pt x="201" y="27"/>
                  </a:cubicBezTo>
                  <a:cubicBezTo>
                    <a:pt x="68" y="94"/>
                    <a:pt x="1" y="227"/>
                    <a:pt x="68" y="327"/>
                  </a:cubicBezTo>
                  <a:cubicBezTo>
                    <a:pt x="101" y="427"/>
                    <a:pt x="193" y="477"/>
                    <a:pt x="284" y="477"/>
                  </a:cubicBezTo>
                  <a:cubicBezTo>
                    <a:pt x="376" y="477"/>
                    <a:pt x="468" y="427"/>
                    <a:pt x="501" y="327"/>
                  </a:cubicBezTo>
                  <a:cubicBezTo>
                    <a:pt x="583" y="164"/>
                    <a:pt x="44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9" name="Google Shape;15579;p35"/>
            <p:cNvSpPr/>
            <p:nvPr/>
          </p:nvSpPr>
          <p:spPr>
            <a:xfrm>
              <a:off x="5512125" y="3208325"/>
              <a:ext cx="15575" cy="11900"/>
            </a:xfrm>
            <a:custGeom>
              <a:avLst/>
              <a:gdLst/>
              <a:ahLst/>
              <a:cxnLst/>
              <a:rect l="l" t="t" r="r" b="b"/>
              <a:pathLst>
                <a:path w="623" h="476" extrusionOk="0">
                  <a:moveTo>
                    <a:pt x="262" y="1"/>
                  </a:moveTo>
                  <a:cubicBezTo>
                    <a:pt x="181" y="1"/>
                    <a:pt x="110" y="38"/>
                    <a:pt x="67" y="102"/>
                  </a:cubicBezTo>
                  <a:cubicBezTo>
                    <a:pt x="0" y="236"/>
                    <a:pt x="34" y="369"/>
                    <a:pt x="134" y="436"/>
                  </a:cubicBezTo>
                  <a:cubicBezTo>
                    <a:pt x="184" y="464"/>
                    <a:pt x="232" y="476"/>
                    <a:pt x="276" y="476"/>
                  </a:cubicBezTo>
                  <a:cubicBezTo>
                    <a:pt x="498" y="476"/>
                    <a:pt x="623" y="175"/>
                    <a:pt x="401" y="36"/>
                  </a:cubicBezTo>
                  <a:cubicBezTo>
                    <a:pt x="353" y="12"/>
                    <a:pt x="306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0" name="Google Shape;15580;p35"/>
            <p:cNvSpPr/>
            <p:nvPr/>
          </p:nvSpPr>
          <p:spPr>
            <a:xfrm>
              <a:off x="5732275" y="3482725"/>
              <a:ext cx="15875" cy="12375"/>
            </a:xfrm>
            <a:custGeom>
              <a:avLst/>
              <a:gdLst/>
              <a:ahLst/>
              <a:cxnLst/>
              <a:rect l="l" t="t" r="r" b="b"/>
              <a:pathLst>
                <a:path w="635" h="495" extrusionOk="0">
                  <a:moveTo>
                    <a:pt x="334" y="1"/>
                  </a:moveTo>
                  <a:cubicBezTo>
                    <a:pt x="134" y="1"/>
                    <a:pt x="1" y="234"/>
                    <a:pt x="134" y="401"/>
                  </a:cubicBezTo>
                  <a:cubicBezTo>
                    <a:pt x="173" y="459"/>
                    <a:pt x="245" y="495"/>
                    <a:pt x="319" y="495"/>
                  </a:cubicBezTo>
                  <a:cubicBezTo>
                    <a:pt x="372" y="495"/>
                    <a:pt x="426" y="476"/>
                    <a:pt x="468" y="434"/>
                  </a:cubicBezTo>
                  <a:cubicBezTo>
                    <a:pt x="634" y="301"/>
                    <a:pt x="568" y="34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1" name="Google Shape;15581;p35"/>
            <p:cNvSpPr/>
            <p:nvPr/>
          </p:nvSpPr>
          <p:spPr>
            <a:xfrm>
              <a:off x="6486850" y="3283900"/>
              <a:ext cx="13500" cy="12050"/>
            </a:xfrm>
            <a:custGeom>
              <a:avLst/>
              <a:gdLst/>
              <a:ahLst/>
              <a:cxnLst/>
              <a:rect l="l" t="t" r="r" b="b"/>
              <a:pathLst>
                <a:path w="540" h="482" extrusionOk="0">
                  <a:moveTo>
                    <a:pt x="266" y="0"/>
                  </a:moveTo>
                  <a:cubicBezTo>
                    <a:pt x="131" y="0"/>
                    <a:pt x="0" y="107"/>
                    <a:pt x="39" y="282"/>
                  </a:cubicBezTo>
                  <a:cubicBezTo>
                    <a:pt x="72" y="415"/>
                    <a:pt x="173" y="482"/>
                    <a:pt x="306" y="482"/>
                  </a:cubicBezTo>
                  <a:cubicBezTo>
                    <a:pt x="439" y="415"/>
                    <a:pt x="539" y="282"/>
                    <a:pt x="506" y="182"/>
                  </a:cubicBezTo>
                  <a:cubicBezTo>
                    <a:pt x="464" y="56"/>
                    <a:pt x="364" y="0"/>
                    <a:pt x="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2" name="Google Shape;15582;p35"/>
            <p:cNvSpPr/>
            <p:nvPr/>
          </p:nvSpPr>
          <p:spPr>
            <a:xfrm>
              <a:off x="6651275" y="2626625"/>
              <a:ext cx="13975" cy="12400"/>
            </a:xfrm>
            <a:custGeom>
              <a:avLst/>
              <a:gdLst/>
              <a:ahLst/>
              <a:cxnLst/>
              <a:rect l="l" t="t" r="r" b="b"/>
              <a:pathLst>
                <a:path w="559" h="496" extrusionOk="0">
                  <a:moveTo>
                    <a:pt x="256" y="1"/>
                  </a:moveTo>
                  <a:cubicBezTo>
                    <a:pt x="149" y="1"/>
                    <a:pt x="47" y="67"/>
                    <a:pt x="33" y="220"/>
                  </a:cubicBezTo>
                  <a:cubicBezTo>
                    <a:pt x="0" y="321"/>
                    <a:pt x="67" y="454"/>
                    <a:pt x="200" y="487"/>
                  </a:cubicBezTo>
                  <a:cubicBezTo>
                    <a:pt x="223" y="493"/>
                    <a:pt x="246" y="496"/>
                    <a:pt x="268" y="496"/>
                  </a:cubicBezTo>
                  <a:cubicBezTo>
                    <a:pt x="377" y="496"/>
                    <a:pt x="473" y="431"/>
                    <a:pt x="500" y="321"/>
                  </a:cubicBezTo>
                  <a:cubicBezTo>
                    <a:pt x="559" y="127"/>
                    <a:pt x="403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3" name="Google Shape;15583;p35"/>
            <p:cNvSpPr/>
            <p:nvPr/>
          </p:nvSpPr>
          <p:spPr>
            <a:xfrm>
              <a:off x="6368000" y="2181775"/>
              <a:ext cx="15600" cy="11900"/>
            </a:xfrm>
            <a:custGeom>
              <a:avLst/>
              <a:gdLst/>
              <a:ahLst/>
              <a:cxnLst/>
              <a:rect l="l" t="t" r="r" b="b"/>
              <a:pathLst>
                <a:path w="624" h="476" extrusionOk="0">
                  <a:moveTo>
                    <a:pt x="362" y="0"/>
                  </a:moveTo>
                  <a:cubicBezTo>
                    <a:pt x="318" y="0"/>
                    <a:pt x="270" y="11"/>
                    <a:pt x="223" y="35"/>
                  </a:cubicBezTo>
                  <a:cubicBezTo>
                    <a:pt x="1" y="174"/>
                    <a:pt x="149" y="475"/>
                    <a:pt x="359" y="475"/>
                  </a:cubicBezTo>
                  <a:cubicBezTo>
                    <a:pt x="401" y="475"/>
                    <a:pt x="446" y="463"/>
                    <a:pt x="490" y="435"/>
                  </a:cubicBezTo>
                  <a:cubicBezTo>
                    <a:pt x="590" y="369"/>
                    <a:pt x="623" y="202"/>
                    <a:pt x="557" y="102"/>
                  </a:cubicBezTo>
                  <a:cubicBezTo>
                    <a:pt x="514" y="37"/>
                    <a:pt x="443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4" name="Google Shape;15584;p35"/>
            <p:cNvSpPr/>
            <p:nvPr/>
          </p:nvSpPr>
          <p:spPr>
            <a:xfrm>
              <a:off x="5917400" y="2215125"/>
              <a:ext cx="16450" cy="12575"/>
            </a:xfrm>
            <a:custGeom>
              <a:avLst/>
              <a:gdLst/>
              <a:ahLst/>
              <a:cxnLst/>
              <a:rect l="l" t="t" r="r" b="b"/>
              <a:pathLst>
                <a:path w="658" h="503" extrusionOk="0">
                  <a:moveTo>
                    <a:pt x="332" y="0"/>
                  </a:moveTo>
                  <a:cubicBezTo>
                    <a:pt x="322" y="0"/>
                    <a:pt x="312" y="1"/>
                    <a:pt x="301" y="2"/>
                  </a:cubicBezTo>
                  <a:cubicBezTo>
                    <a:pt x="1" y="35"/>
                    <a:pt x="34" y="502"/>
                    <a:pt x="334" y="502"/>
                  </a:cubicBezTo>
                  <a:cubicBezTo>
                    <a:pt x="657" y="470"/>
                    <a:pt x="636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5" name="Google Shape;15585;p35"/>
            <p:cNvSpPr/>
            <p:nvPr/>
          </p:nvSpPr>
          <p:spPr>
            <a:xfrm>
              <a:off x="5521300" y="2595225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84" y="0"/>
                  </a:moveTo>
                  <a:cubicBezTo>
                    <a:pt x="217" y="0"/>
                    <a:pt x="150" y="25"/>
                    <a:pt x="100" y="75"/>
                  </a:cubicBezTo>
                  <a:cubicBezTo>
                    <a:pt x="0" y="176"/>
                    <a:pt x="0" y="342"/>
                    <a:pt x="100" y="409"/>
                  </a:cubicBezTo>
                  <a:cubicBezTo>
                    <a:pt x="150" y="459"/>
                    <a:pt x="217" y="484"/>
                    <a:pt x="284" y="484"/>
                  </a:cubicBezTo>
                  <a:cubicBezTo>
                    <a:pt x="350" y="484"/>
                    <a:pt x="417" y="459"/>
                    <a:pt x="467" y="409"/>
                  </a:cubicBezTo>
                  <a:cubicBezTo>
                    <a:pt x="534" y="342"/>
                    <a:pt x="534" y="176"/>
                    <a:pt x="467" y="75"/>
                  </a:cubicBezTo>
                  <a:cubicBezTo>
                    <a:pt x="417" y="25"/>
                    <a:pt x="350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6" name="Google Shape;15586;p35"/>
            <p:cNvSpPr/>
            <p:nvPr/>
          </p:nvSpPr>
          <p:spPr>
            <a:xfrm>
              <a:off x="5501275" y="3131500"/>
              <a:ext cx="11700" cy="12275"/>
            </a:xfrm>
            <a:custGeom>
              <a:avLst/>
              <a:gdLst/>
              <a:ahLst/>
              <a:cxnLst/>
              <a:rect l="l" t="t" r="r" b="b"/>
              <a:pathLst>
                <a:path w="468" h="491" extrusionOk="0">
                  <a:moveTo>
                    <a:pt x="184" y="0"/>
                  </a:moveTo>
                  <a:cubicBezTo>
                    <a:pt x="76" y="0"/>
                    <a:pt x="1" y="95"/>
                    <a:pt x="1" y="240"/>
                  </a:cubicBezTo>
                  <a:cubicBezTo>
                    <a:pt x="1" y="407"/>
                    <a:pt x="117" y="490"/>
                    <a:pt x="234" y="490"/>
                  </a:cubicBezTo>
                  <a:cubicBezTo>
                    <a:pt x="351" y="490"/>
                    <a:pt x="468" y="407"/>
                    <a:pt x="468" y="240"/>
                  </a:cubicBezTo>
                  <a:cubicBezTo>
                    <a:pt x="468" y="107"/>
                    <a:pt x="368" y="6"/>
                    <a:pt x="234" y="6"/>
                  </a:cubicBezTo>
                  <a:cubicBezTo>
                    <a:pt x="217" y="2"/>
                    <a:pt x="200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7" name="Google Shape;15587;p35"/>
            <p:cNvSpPr/>
            <p:nvPr/>
          </p:nvSpPr>
          <p:spPr>
            <a:xfrm>
              <a:off x="6099200" y="3701025"/>
              <a:ext cx="13375" cy="12100"/>
            </a:xfrm>
            <a:custGeom>
              <a:avLst/>
              <a:gdLst/>
              <a:ahLst/>
              <a:cxnLst/>
              <a:rect l="l" t="t" r="r" b="b"/>
              <a:pathLst>
                <a:path w="535" h="484" extrusionOk="0">
                  <a:moveTo>
                    <a:pt x="280" y="0"/>
                  </a:moveTo>
                  <a:cubicBezTo>
                    <a:pt x="217" y="0"/>
                    <a:pt x="151" y="25"/>
                    <a:pt x="101" y="75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0" y="484"/>
                  </a:cubicBezTo>
                  <a:cubicBezTo>
                    <a:pt x="343" y="484"/>
                    <a:pt x="401" y="459"/>
                    <a:pt x="434" y="409"/>
                  </a:cubicBezTo>
                  <a:cubicBezTo>
                    <a:pt x="534" y="309"/>
                    <a:pt x="534" y="142"/>
                    <a:pt x="434" y="75"/>
                  </a:cubicBezTo>
                  <a:cubicBezTo>
                    <a:pt x="401" y="25"/>
                    <a:pt x="343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8" name="Google Shape;15588;p35"/>
            <p:cNvSpPr/>
            <p:nvPr/>
          </p:nvSpPr>
          <p:spPr>
            <a:xfrm>
              <a:off x="6966500" y="3545200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72" y="0"/>
                  </a:moveTo>
                  <a:cubicBezTo>
                    <a:pt x="221" y="0"/>
                    <a:pt x="0" y="408"/>
                    <a:pt x="223" y="408"/>
                  </a:cubicBezTo>
                  <a:cubicBezTo>
                    <a:pt x="236" y="408"/>
                    <a:pt x="251" y="407"/>
                    <a:pt x="267" y="404"/>
                  </a:cubicBezTo>
                  <a:cubicBezTo>
                    <a:pt x="400" y="371"/>
                    <a:pt x="467" y="237"/>
                    <a:pt x="467" y="104"/>
                  </a:cubicBezTo>
                  <a:cubicBezTo>
                    <a:pt x="447" y="30"/>
                    <a:pt x="412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9" name="Google Shape;15589;p35"/>
            <p:cNvSpPr/>
            <p:nvPr/>
          </p:nvSpPr>
          <p:spPr>
            <a:xfrm>
              <a:off x="7250675" y="2937500"/>
              <a:ext cx="15225" cy="11825"/>
            </a:xfrm>
            <a:custGeom>
              <a:avLst/>
              <a:gdLst/>
              <a:ahLst/>
              <a:cxnLst/>
              <a:rect l="l" t="t" r="r" b="b"/>
              <a:pathLst>
                <a:path w="609" h="473" extrusionOk="0">
                  <a:moveTo>
                    <a:pt x="346" y="1"/>
                  </a:moveTo>
                  <a:cubicBezTo>
                    <a:pt x="259" y="1"/>
                    <a:pt x="165" y="56"/>
                    <a:pt x="141" y="128"/>
                  </a:cubicBezTo>
                  <a:cubicBezTo>
                    <a:pt x="1" y="292"/>
                    <a:pt x="223" y="473"/>
                    <a:pt x="390" y="473"/>
                  </a:cubicBezTo>
                  <a:cubicBezTo>
                    <a:pt x="461" y="473"/>
                    <a:pt x="522" y="440"/>
                    <a:pt x="542" y="361"/>
                  </a:cubicBezTo>
                  <a:cubicBezTo>
                    <a:pt x="608" y="228"/>
                    <a:pt x="575" y="94"/>
                    <a:pt x="442" y="28"/>
                  </a:cubicBezTo>
                  <a:cubicBezTo>
                    <a:pt x="414" y="9"/>
                    <a:pt x="380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0" name="Google Shape;15590;p35"/>
            <p:cNvSpPr/>
            <p:nvPr/>
          </p:nvSpPr>
          <p:spPr>
            <a:xfrm>
              <a:off x="7016525" y="2532050"/>
              <a:ext cx="14825" cy="12025"/>
            </a:xfrm>
            <a:custGeom>
              <a:avLst/>
              <a:gdLst/>
              <a:ahLst/>
              <a:cxnLst/>
              <a:rect l="l" t="t" r="r" b="b"/>
              <a:pathLst>
                <a:path w="593" h="481" extrusionOk="0">
                  <a:moveTo>
                    <a:pt x="317" y="1"/>
                  </a:moveTo>
                  <a:cubicBezTo>
                    <a:pt x="275" y="1"/>
                    <a:pt x="234" y="12"/>
                    <a:pt x="201" y="34"/>
                  </a:cubicBezTo>
                  <a:cubicBezTo>
                    <a:pt x="1" y="134"/>
                    <a:pt x="34" y="401"/>
                    <a:pt x="234" y="468"/>
                  </a:cubicBezTo>
                  <a:cubicBezTo>
                    <a:pt x="261" y="477"/>
                    <a:pt x="287" y="481"/>
                    <a:pt x="312" y="481"/>
                  </a:cubicBezTo>
                  <a:cubicBezTo>
                    <a:pt x="475" y="481"/>
                    <a:pt x="592" y="307"/>
                    <a:pt x="534" y="134"/>
                  </a:cubicBezTo>
                  <a:cubicBezTo>
                    <a:pt x="490" y="45"/>
                    <a:pt x="401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1" name="Google Shape;15591;p35"/>
            <p:cNvSpPr/>
            <p:nvPr/>
          </p:nvSpPr>
          <p:spPr>
            <a:xfrm>
              <a:off x="6149700" y="2426000"/>
              <a:ext cx="14575" cy="12000"/>
            </a:xfrm>
            <a:custGeom>
              <a:avLst/>
              <a:gdLst/>
              <a:ahLst/>
              <a:cxnLst/>
              <a:rect l="l" t="t" r="r" b="b"/>
              <a:pathLst>
                <a:path w="583" h="480" extrusionOk="0">
                  <a:moveTo>
                    <a:pt x="296" y="0"/>
                  </a:moveTo>
                  <a:cubicBezTo>
                    <a:pt x="42" y="0"/>
                    <a:pt x="1" y="442"/>
                    <a:pt x="282" y="473"/>
                  </a:cubicBezTo>
                  <a:cubicBezTo>
                    <a:pt x="300" y="478"/>
                    <a:pt x="317" y="480"/>
                    <a:pt x="335" y="480"/>
                  </a:cubicBezTo>
                  <a:cubicBezTo>
                    <a:pt x="449" y="480"/>
                    <a:pt x="549" y="389"/>
                    <a:pt x="549" y="273"/>
                  </a:cubicBezTo>
                  <a:cubicBezTo>
                    <a:pt x="583" y="140"/>
                    <a:pt x="482" y="6"/>
                    <a:pt x="349" y="6"/>
                  </a:cubicBezTo>
                  <a:cubicBezTo>
                    <a:pt x="330" y="2"/>
                    <a:pt x="312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2" name="Google Shape;15592;p35"/>
            <p:cNvSpPr/>
            <p:nvPr/>
          </p:nvSpPr>
          <p:spPr>
            <a:xfrm>
              <a:off x="5920750" y="3707050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70" y="1"/>
                  </a:moveTo>
                  <a:cubicBezTo>
                    <a:pt x="186" y="1"/>
                    <a:pt x="111" y="45"/>
                    <a:pt x="67" y="134"/>
                  </a:cubicBezTo>
                  <a:cubicBezTo>
                    <a:pt x="0" y="234"/>
                    <a:pt x="34" y="401"/>
                    <a:pt x="167" y="435"/>
                  </a:cubicBezTo>
                  <a:cubicBezTo>
                    <a:pt x="202" y="458"/>
                    <a:pt x="242" y="469"/>
                    <a:pt x="281" y="469"/>
                  </a:cubicBezTo>
                  <a:cubicBezTo>
                    <a:pt x="353" y="469"/>
                    <a:pt x="424" y="432"/>
                    <a:pt x="467" y="368"/>
                  </a:cubicBezTo>
                  <a:cubicBezTo>
                    <a:pt x="534" y="234"/>
                    <a:pt x="501" y="101"/>
                    <a:pt x="401" y="34"/>
                  </a:cubicBezTo>
                  <a:cubicBezTo>
                    <a:pt x="356" y="12"/>
                    <a:pt x="312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3" name="Google Shape;15593;p35"/>
            <p:cNvSpPr/>
            <p:nvPr/>
          </p:nvSpPr>
          <p:spPr>
            <a:xfrm>
              <a:off x="6843350" y="3549450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84" y="1"/>
                  </a:moveTo>
                  <a:cubicBezTo>
                    <a:pt x="142" y="1"/>
                    <a:pt x="0" y="114"/>
                    <a:pt x="56" y="301"/>
                  </a:cubicBezTo>
                  <a:cubicBezTo>
                    <a:pt x="56" y="417"/>
                    <a:pt x="157" y="507"/>
                    <a:pt x="270" y="507"/>
                  </a:cubicBezTo>
                  <a:cubicBezTo>
                    <a:pt x="288" y="507"/>
                    <a:pt x="305" y="505"/>
                    <a:pt x="323" y="501"/>
                  </a:cubicBezTo>
                  <a:cubicBezTo>
                    <a:pt x="456" y="467"/>
                    <a:pt x="523" y="367"/>
                    <a:pt x="523" y="234"/>
                  </a:cubicBezTo>
                  <a:cubicBezTo>
                    <a:pt x="508" y="72"/>
                    <a:pt x="396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4" name="Google Shape;15594;p35"/>
            <p:cNvSpPr/>
            <p:nvPr/>
          </p:nvSpPr>
          <p:spPr>
            <a:xfrm>
              <a:off x="6896375" y="3010575"/>
              <a:ext cx="12600" cy="12625"/>
            </a:xfrm>
            <a:custGeom>
              <a:avLst/>
              <a:gdLst/>
              <a:ahLst/>
              <a:cxnLst/>
              <a:rect l="l" t="t" r="r" b="b"/>
              <a:pathLst>
                <a:path w="504" h="505" extrusionOk="0">
                  <a:moveTo>
                    <a:pt x="229" y="0"/>
                  </a:moveTo>
                  <a:cubicBezTo>
                    <a:pt x="137" y="0"/>
                    <a:pt x="36" y="91"/>
                    <a:pt x="36" y="207"/>
                  </a:cubicBezTo>
                  <a:cubicBezTo>
                    <a:pt x="1" y="403"/>
                    <a:pt x="137" y="504"/>
                    <a:pt x="272" y="504"/>
                  </a:cubicBezTo>
                  <a:cubicBezTo>
                    <a:pt x="388" y="504"/>
                    <a:pt x="503" y="428"/>
                    <a:pt x="503" y="274"/>
                  </a:cubicBezTo>
                  <a:cubicBezTo>
                    <a:pt x="503" y="140"/>
                    <a:pt x="437" y="7"/>
                    <a:pt x="270" y="7"/>
                  </a:cubicBezTo>
                  <a:cubicBezTo>
                    <a:pt x="257" y="2"/>
                    <a:pt x="243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5" name="Google Shape;15595;p35"/>
            <p:cNvSpPr/>
            <p:nvPr/>
          </p:nvSpPr>
          <p:spPr>
            <a:xfrm>
              <a:off x="6679625" y="2642100"/>
              <a:ext cx="13350" cy="11775"/>
            </a:xfrm>
            <a:custGeom>
              <a:avLst/>
              <a:gdLst/>
              <a:ahLst/>
              <a:cxnLst/>
              <a:rect l="l" t="t" r="r" b="b"/>
              <a:pathLst>
                <a:path w="534" h="471" extrusionOk="0">
                  <a:moveTo>
                    <a:pt x="273" y="0"/>
                  </a:moveTo>
                  <a:cubicBezTo>
                    <a:pt x="228" y="0"/>
                    <a:pt x="181" y="11"/>
                    <a:pt x="134" y="35"/>
                  </a:cubicBezTo>
                  <a:cubicBezTo>
                    <a:pt x="34" y="102"/>
                    <a:pt x="0" y="235"/>
                    <a:pt x="67" y="369"/>
                  </a:cubicBezTo>
                  <a:cubicBezTo>
                    <a:pt x="110" y="433"/>
                    <a:pt x="181" y="470"/>
                    <a:pt x="262" y="470"/>
                  </a:cubicBezTo>
                  <a:cubicBezTo>
                    <a:pt x="306" y="470"/>
                    <a:pt x="353" y="459"/>
                    <a:pt x="401" y="435"/>
                  </a:cubicBezTo>
                  <a:cubicBezTo>
                    <a:pt x="501" y="369"/>
                    <a:pt x="534" y="235"/>
                    <a:pt x="467" y="102"/>
                  </a:cubicBezTo>
                  <a:cubicBezTo>
                    <a:pt x="424" y="37"/>
                    <a:pt x="353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6" name="Google Shape;15596;p35"/>
            <p:cNvSpPr/>
            <p:nvPr/>
          </p:nvSpPr>
          <p:spPr>
            <a:xfrm>
              <a:off x="5993300" y="2555250"/>
              <a:ext cx="12525" cy="12025"/>
            </a:xfrm>
            <a:custGeom>
              <a:avLst/>
              <a:gdLst/>
              <a:ahLst/>
              <a:cxnLst/>
              <a:rect l="l" t="t" r="r" b="b"/>
              <a:pathLst>
                <a:path w="501" h="481" extrusionOk="0">
                  <a:moveTo>
                    <a:pt x="248" y="0"/>
                  </a:moveTo>
                  <a:cubicBezTo>
                    <a:pt x="134" y="0"/>
                    <a:pt x="29" y="91"/>
                    <a:pt x="0" y="207"/>
                  </a:cubicBezTo>
                  <a:cubicBezTo>
                    <a:pt x="0" y="340"/>
                    <a:pt x="100" y="474"/>
                    <a:pt x="234" y="474"/>
                  </a:cubicBezTo>
                  <a:cubicBezTo>
                    <a:pt x="251" y="478"/>
                    <a:pt x="268" y="480"/>
                    <a:pt x="285" y="480"/>
                  </a:cubicBezTo>
                  <a:cubicBezTo>
                    <a:pt x="392" y="480"/>
                    <a:pt x="472" y="389"/>
                    <a:pt x="501" y="273"/>
                  </a:cubicBezTo>
                  <a:cubicBezTo>
                    <a:pt x="501" y="140"/>
                    <a:pt x="434" y="7"/>
                    <a:pt x="301" y="7"/>
                  </a:cubicBezTo>
                  <a:cubicBezTo>
                    <a:pt x="283" y="2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7" name="Google Shape;15597;p35"/>
            <p:cNvSpPr/>
            <p:nvPr/>
          </p:nvSpPr>
          <p:spPr>
            <a:xfrm>
              <a:off x="5384525" y="2805750"/>
              <a:ext cx="13375" cy="12175"/>
            </a:xfrm>
            <a:custGeom>
              <a:avLst/>
              <a:gdLst/>
              <a:ahLst/>
              <a:cxnLst/>
              <a:rect l="l" t="t" r="r" b="b"/>
              <a:pathLst>
                <a:path w="535" h="487" extrusionOk="0">
                  <a:moveTo>
                    <a:pt x="273" y="1"/>
                  </a:moveTo>
                  <a:cubicBezTo>
                    <a:pt x="239" y="1"/>
                    <a:pt x="203" y="9"/>
                    <a:pt x="167" y="27"/>
                  </a:cubicBezTo>
                  <a:cubicBezTo>
                    <a:pt x="34" y="60"/>
                    <a:pt x="1" y="194"/>
                    <a:pt x="34" y="327"/>
                  </a:cubicBezTo>
                  <a:cubicBezTo>
                    <a:pt x="83" y="425"/>
                    <a:pt x="167" y="487"/>
                    <a:pt x="262" y="487"/>
                  </a:cubicBezTo>
                  <a:cubicBezTo>
                    <a:pt x="296" y="487"/>
                    <a:pt x="332" y="479"/>
                    <a:pt x="368" y="461"/>
                  </a:cubicBezTo>
                  <a:cubicBezTo>
                    <a:pt x="468" y="427"/>
                    <a:pt x="534" y="261"/>
                    <a:pt x="501" y="161"/>
                  </a:cubicBezTo>
                  <a:cubicBezTo>
                    <a:pt x="452" y="63"/>
                    <a:pt x="368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8" name="Google Shape;15598;p35"/>
            <p:cNvSpPr/>
            <p:nvPr/>
          </p:nvSpPr>
          <p:spPr>
            <a:xfrm>
              <a:off x="5969100" y="3866300"/>
              <a:ext cx="15000" cy="11975"/>
            </a:xfrm>
            <a:custGeom>
              <a:avLst/>
              <a:gdLst/>
              <a:ahLst/>
              <a:cxnLst/>
              <a:rect l="l" t="t" r="r" b="b"/>
              <a:pathLst>
                <a:path w="600" h="479" extrusionOk="0">
                  <a:moveTo>
                    <a:pt x="294" y="1"/>
                  </a:moveTo>
                  <a:cubicBezTo>
                    <a:pt x="211" y="1"/>
                    <a:pt x="132" y="38"/>
                    <a:pt x="68" y="102"/>
                  </a:cubicBezTo>
                  <a:cubicBezTo>
                    <a:pt x="1" y="202"/>
                    <a:pt x="34" y="369"/>
                    <a:pt x="134" y="436"/>
                  </a:cubicBezTo>
                  <a:cubicBezTo>
                    <a:pt x="182" y="465"/>
                    <a:pt x="228" y="478"/>
                    <a:pt x="271" y="478"/>
                  </a:cubicBezTo>
                  <a:cubicBezTo>
                    <a:pt x="470" y="478"/>
                    <a:pt x="599" y="200"/>
                    <a:pt x="435" y="36"/>
                  </a:cubicBezTo>
                  <a:cubicBezTo>
                    <a:pt x="387" y="12"/>
                    <a:pt x="340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9" name="Google Shape;15599;p35"/>
            <p:cNvSpPr/>
            <p:nvPr/>
          </p:nvSpPr>
          <p:spPr>
            <a:xfrm>
              <a:off x="7143250" y="3753175"/>
              <a:ext cx="12575" cy="9825"/>
            </a:xfrm>
            <a:custGeom>
              <a:avLst/>
              <a:gdLst/>
              <a:ahLst/>
              <a:cxnLst/>
              <a:rect l="l" t="t" r="r" b="b"/>
              <a:pathLst>
                <a:path w="503" h="393" extrusionOk="0">
                  <a:moveTo>
                    <a:pt x="416" y="0"/>
                  </a:moveTo>
                  <a:cubicBezTo>
                    <a:pt x="267" y="0"/>
                    <a:pt x="0" y="392"/>
                    <a:pt x="244" y="392"/>
                  </a:cubicBezTo>
                  <a:cubicBezTo>
                    <a:pt x="252" y="392"/>
                    <a:pt x="260" y="392"/>
                    <a:pt x="269" y="391"/>
                  </a:cubicBezTo>
                  <a:cubicBezTo>
                    <a:pt x="402" y="358"/>
                    <a:pt x="502" y="257"/>
                    <a:pt x="502" y="124"/>
                  </a:cubicBezTo>
                  <a:cubicBezTo>
                    <a:pt x="495" y="35"/>
                    <a:pt x="461" y="0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0" name="Google Shape;15600;p35"/>
            <p:cNvSpPr/>
            <p:nvPr/>
          </p:nvSpPr>
          <p:spPr>
            <a:xfrm>
              <a:off x="7211725" y="2953150"/>
              <a:ext cx="12475" cy="9100"/>
            </a:xfrm>
            <a:custGeom>
              <a:avLst/>
              <a:gdLst/>
              <a:ahLst/>
              <a:cxnLst/>
              <a:rect l="l" t="t" r="r" b="b"/>
              <a:pathLst>
                <a:path w="499" h="364" extrusionOk="0">
                  <a:moveTo>
                    <a:pt x="240" y="1"/>
                  </a:moveTo>
                  <a:cubicBezTo>
                    <a:pt x="0" y="1"/>
                    <a:pt x="257" y="364"/>
                    <a:pt x="407" y="364"/>
                  </a:cubicBezTo>
                  <a:cubicBezTo>
                    <a:pt x="454" y="364"/>
                    <a:pt x="491" y="328"/>
                    <a:pt x="498" y="236"/>
                  </a:cubicBezTo>
                  <a:cubicBezTo>
                    <a:pt x="498" y="102"/>
                    <a:pt x="398" y="2"/>
                    <a:pt x="265" y="2"/>
                  </a:cubicBezTo>
                  <a:cubicBezTo>
                    <a:pt x="256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1" name="Google Shape;15601;p35"/>
            <p:cNvSpPr/>
            <p:nvPr/>
          </p:nvSpPr>
          <p:spPr>
            <a:xfrm>
              <a:off x="6864750" y="2408600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08" y="0"/>
                  </a:moveTo>
                  <a:cubicBezTo>
                    <a:pt x="262" y="0"/>
                    <a:pt x="215" y="11"/>
                    <a:pt x="167" y="35"/>
                  </a:cubicBezTo>
                  <a:cubicBezTo>
                    <a:pt x="1" y="135"/>
                    <a:pt x="34" y="435"/>
                    <a:pt x="267" y="469"/>
                  </a:cubicBezTo>
                  <a:cubicBezTo>
                    <a:pt x="291" y="477"/>
                    <a:pt x="315" y="480"/>
                    <a:pt x="337" y="480"/>
                  </a:cubicBezTo>
                  <a:cubicBezTo>
                    <a:pt x="503" y="480"/>
                    <a:pt x="622" y="278"/>
                    <a:pt x="534" y="102"/>
                  </a:cubicBezTo>
                  <a:cubicBezTo>
                    <a:pt x="470" y="37"/>
                    <a:pt x="391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2" name="Google Shape;15602;p35"/>
            <p:cNvSpPr/>
            <p:nvPr/>
          </p:nvSpPr>
          <p:spPr>
            <a:xfrm>
              <a:off x="6595400" y="2618100"/>
              <a:ext cx="15900" cy="12850"/>
            </a:xfrm>
            <a:custGeom>
              <a:avLst/>
              <a:gdLst/>
              <a:ahLst/>
              <a:cxnLst/>
              <a:rect l="l" t="t" r="r" b="b"/>
              <a:pathLst>
                <a:path w="636" h="514" extrusionOk="0">
                  <a:moveTo>
                    <a:pt x="282" y="1"/>
                  </a:moveTo>
                  <a:cubicBezTo>
                    <a:pt x="229" y="1"/>
                    <a:pt x="176" y="19"/>
                    <a:pt x="134" y="61"/>
                  </a:cubicBezTo>
                  <a:cubicBezTo>
                    <a:pt x="34" y="128"/>
                    <a:pt x="0" y="295"/>
                    <a:pt x="100" y="395"/>
                  </a:cubicBezTo>
                  <a:cubicBezTo>
                    <a:pt x="147" y="479"/>
                    <a:pt x="215" y="513"/>
                    <a:pt x="283" y="513"/>
                  </a:cubicBezTo>
                  <a:cubicBezTo>
                    <a:pt x="458" y="513"/>
                    <a:pt x="635" y="287"/>
                    <a:pt x="467" y="94"/>
                  </a:cubicBezTo>
                  <a:cubicBezTo>
                    <a:pt x="428" y="36"/>
                    <a:pt x="356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3" name="Google Shape;15603;p35"/>
            <p:cNvSpPr/>
            <p:nvPr/>
          </p:nvSpPr>
          <p:spPr>
            <a:xfrm>
              <a:off x="5583600" y="3375725"/>
              <a:ext cx="16100" cy="125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80" y="1"/>
                  </a:moveTo>
                  <a:cubicBezTo>
                    <a:pt x="332" y="1"/>
                    <a:pt x="285" y="17"/>
                    <a:pt x="243" y="44"/>
                  </a:cubicBezTo>
                  <a:cubicBezTo>
                    <a:pt x="1" y="206"/>
                    <a:pt x="151" y="499"/>
                    <a:pt x="358" y="499"/>
                  </a:cubicBezTo>
                  <a:cubicBezTo>
                    <a:pt x="407" y="499"/>
                    <a:pt x="459" y="483"/>
                    <a:pt x="510" y="445"/>
                  </a:cubicBezTo>
                  <a:cubicBezTo>
                    <a:pt x="610" y="345"/>
                    <a:pt x="644" y="211"/>
                    <a:pt x="577" y="111"/>
                  </a:cubicBezTo>
                  <a:cubicBezTo>
                    <a:pt x="518" y="33"/>
                    <a:pt x="448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4" name="Google Shape;15604;p35"/>
            <p:cNvSpPr/>
            <p:nvPr/>
          </p:nvSpPr>
          <p:spPr>
            <a:xfrm>
              <a:off x="5760625" y="3895200"/>
              <a:ext cx="13975" cy="12450"/>
            </a:xfrm>
            <a:custGeom>
              <a:avLst/>
              <a:gdLst/>
              <a:ahLst/>
              <a:cxnLst/>
              <a:rect l="l" t="t" r="r" b="b"/>
              <a:pathLst>
                <a:path w="559" h="498" extrusionOk="0">
                  <a:moveTo>
                    <a:pt x="279" y="1"/>
                  </a:moveTo>
                  <a:cubicBezTo>
                    <a:pt x="254" y="1"/>
                    <a:pt x="228" y="5"/>
                    <a:pt x="201" y="14"/>
                  </a:cubicBezTo>
                  <a:cubicBezTo>
                    <a:pt x="67" y="80"/>
                    <a:pt x="1" y="214"/>
                    <a:pt x="34" y="347"/>
                  </a:cubicBezTo>
                  <a:cubicBezTo>
                    <a:pt x="67" y="447"/>
                    <a:pt x="159" y="497"/>
                    <a:pt x="255" y="497"/>
                  </a:cubicBezTo>
                  <a:cubicBezTo>
                    <a:pt x="351" y="497"/>
                    <a:pt x="451" y="447"/>
                    <a:pt x="501" y="347"/>
                  </a:cubicBezTo>
                  <a:cubicBezTo>
                    <a:pt x="559" y="174"/>
                    <a:pt x="441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5" name="Google Shape;15605;p35"/>
            <p:cNvSpPr/>
            <p:nvPr/>
          </p:nvSpPr>
          <p:spPr>
            <a:xfrm>
              <a:off x="6544050" y="3766600"/>
              <a:ext cx="14375" cy="8200"/>
            </a:xfrm>
            <a:custGeom>
              <a:avLst/>
              <a:gdLst/>
              <a:ahLst/>
              <a:cxnLst/>
              <a:rect l="l" t="t" r="r" b="b"/>
              <a:pathLst>
                <a:path w="575" h="328" extrusionOk="0">
                  <a:moveTo>
                    <a:pt x="110" y="0"/>
                  </a:moveTo>
                  <a:cubicBezTo>
                    <a:pt x="45" y="0"/>
                    <a:pt x="1" y="42"/>
                    <a:pt x="19" y="154"/>
                  </a:cubicBezTo>
                  <a:cubicBezTo>
                    <a:pt x="48" y="241"/>
                    <a:pt x="127" y="327"/>
                    <a:pt x="234" y="327"/>
                  </a:cubicBezTo>
                  <a:cubicBezTo>
                    <a:pt x="251" y="327"/>
                    <a:pt x="268" y="325"/>
                    <a:pt x="286" y="321"/>
                  </a:cubicBezTo>
                  <a:cubicBezTo>
                    <a:pt x="574" y="273"/>
                    <a:pt x="275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6" name="Google Shape;15606;p35"/>
            <p:cNvSpPr/>
            <p:nvPr/>
          </p:nvSpPr>
          <p:spPr>
            <a:xfrm>
              <a:off x="6748975" y="3073875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202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177"/>
                    <a:pt x="395" y="43"/>
                    <a:pt x="262" y="10"/>
                  </a:cubicBezTo>
                  <a:cubicBezTo>
                    <a:pt x="239" y="4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7" name="Google Shape;15607;p35"/>
            <p:cNvSpPr/>
            <p:nvPr/>
          </p:nvSpPr>
          <p:spPr>
            <a:xfrm>
              <a:off x="6283300" y="2373350"/>
              <a:ext cx="17100" cy="12225"/>
            </a:xfrm>
            <a:custGeom>
              <a:avLst/>
              <a:gdLst/>
              <a:ahLst/>
              <a:cxnLst/>
              <a:rect l="l" t="t" r="r" b="b"/>
              <a:pathLst>
                <a:path w="684" h="489" extrusionOk="0">
                  <a:moveTo>
                    <a:pt x="350" y="0"/>
                  </a:moveTo>
                  <a:cubicBezTo>
                    <a:pt x="176" y="0"/>
                    <a:pt x="0" y="189"/>
                    <a:pt x="142" y="378"/>
                  </a:cubicBezTo>
                  <a:cubicBezTo>
                    <a:pt x="191" y="456"/>
                    <a:pt x="263" y="488"/>
                    <a:pt x="335" y="488"/>
                  </a:cubicBezTo>
                  <a:cubicBezTo>
                    <a:pt x="508" y="488"/>
                    <a:pt x="684" y="300"/>
                    <a:pt x="542" y="111"/>
                  </a:cubicBezTo>
                  <a:cubicBezTo>
                    <a:pt x="493" y="33"/>
                    <a:pt x="422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8" name="Google Shape;15608;p35"/>
            <p:cNvSpPr/>
            <p:nvPr/>
          </p:nvSpPr>
          <p:spPr>
            <a:xfrm>
              <a:off x="5384525" y="2532675"/>
              <a:ext cx="12525" cy="12075"/>
            </a:xfrm>
            <a:custGeom>
              <a:avLst/>
              <a:gdLst/>
              <a:ahLst/>
              <a:cxnLst/>
              <a:rect l="l" t="t" r="r" b="b"/>
              <a:pathLst>
                <a:path w="501" h="483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7" y="9"/>
                    <a:pt x="1" y="142"/>
                    <a:pt x="1" y="276"/>
                  </a:cubicBezTo>
                  <a:cubicBezTo>
                    <a:pt x="30" y="392"/>
                    <a:pt x="134" y="482"/>
                    <a:pt x="248" y="482"/>
                  </a:cubicBezTo>
                  <a:cubicBezTo>
                    <a:pt x="266" y="482"/>
                    <a:pt x="283" y="480"/>
                    <a:pt x="301" y="476"/>
                  </a:cubicBezTo>
                  <a:cubicBezTo>
                    <a:pt x="434" y="443"/>
                    <a:pt x="501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9" name="Google Shape;15609;p35"/>
            <p:cNvSpPr/>
            <p:nvPr/>
          </p:nvSpPr>
          <p:spPr>
            <a:xfrm>
              <a:off x="5870700" y="3356400"/>
              <a:ext cx="13900" cy="11950"/>
            </a:xfrm>
            <a:custGeom>
              <a:avLst/>
              <a:gdLst/>
              <a:ahLst/>
              <a:cxnLst/>
              <a:rect l="l" t="t" r="r" b="b"/>
              <a:pathLst>
                <a:path w="556" h="478" extrusionOk="0">
                  <a:moveTo>
                    <a:pt x="268" y="0"/>
                  </a:moveTo>
                  <a:cubicBezTo>
                    <a:pt x="176" y="0"/>
                    <a:pt x="84" y="50"/>
                    <a:pt x="34" y="150"/>
                  </a:cubicBezTo>
                  <a:cubicBezTo>
                    <a:pt x="1" y="284"/>
                    <a:pt x="68" y="417"/>
                    <a:pt x="168" y="451"/>
                  </a:cubicBezTo>
                  <a:cubicBezTo>
                    <a:pt x="204" y="469"/>
                    <a:pt x="241" y="477"/>
                    <a:pt x="276" y="477"/>
                  </a:cubicBezTo>
                  <a:cubicBezTo>
                    <a:pt x="432" y="477"/>
                    <a:pt x="556" y="314"/>
                    <a:pt x="501" y="150"/>
                  </a:cubicBezTo>
                  <a:cubicBezTo>
                    <a:pt x="451" y="50"/>
                    <a:pt x="359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0" name="Google Shape;15610;p35"/>
            <p:cNvSpPr/>
            <p:nvPr/>
          </p:nvSpPr>
          <p:spPr>
            <a:xfrm>
              <a:off x="6813875" y="3151575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55" y="1"/>
                  </a:moveTo>
                  <a:cubicBezTo>
                    <a:pt x="221" y="1"/>
                    <a:pt x="1" y="409"/>
                    <a:pt x="224" y="409"/>
                  </a:cubicBezTo>
                  <a:cubicBezTo>
                    <a:pt x="237" y="409"/>
                    <a:pt x="251" y="407"/>
                    <a:pt x="268" y="404"/>
                  </a:cubicBezTo>
                  <a:cubicBezTo>
                    <a:pt x="401" y="371"/>
                    <a:pt x="468" y="238"/>
                    <a:pt x="434" y="104"/>
                  </a:cubicBezTo>
                  <a:cubicBezTo>
                    <a:pt x="421" y="30"/>
                    <a:pt x="391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1" name="Google Shape;15611;p35"/>
            <p:cNvSpPr/>
            <p:nvPr/>
          </p:nvSpPr>
          <p:spPr>
            <a:xfrm>
              <a:off x="6853625" y="26549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471" y="0"/>
                  </a:moveTo>
                  <a:cubicBezTo>
                    <a:pt x="316" y="0"/>
                    <a:pt x="1" y="332"/>
                    <a:pt x="279" y="357"/>
                  </a:cubicBezTo>
                  <a:cubicBezTo>
                    <a:pt x="412" y="357"/>
                    <a:pt x="546" y="257"/>
                    <a:pt x="546" y="124"/>
                  </a:cubicBezTo>
                  <a:cubicBezTo>
                    <a:pt x="554" y="34"/>
                    <a:pt x="5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2" name="Google Shape;15612;p35"/>
            <p:cNvSpPr/>
            <p:nvPr/>
          </p:nvSpPr>
          <p:spPr>
            <a:xfrm>
              <a:off x="6452375" y="2406800"/>
              <a:ext cx="17725" cy="11975"/>
            </a:xfrm>
            <a:custGeom>
              <a:avLst/>
              <a:gdLst/>
              <a:ahLst/>
              <a:cxnLst/>
              <a:rect l="l" t="t" r="r" b="b"/>
              <a:pathLst>
                <a:path w="709" h="479" extrusionOk="0">
                  <a:moveTo>
                    <a:pt x="353" y="1"/>
                  </a:moveTo>
                  <a:cubicBezTo>
                    <a:pt x="144" y="1"/>
                    <a:pt x="0" y="302"/>
                    <a:pt x="251" y="441"/>
                  </a:cubicBezTo>
                  <a:cubicBezTo>
                    <a:pt x="293" y="467"/>
                    <a:pt x="334" y="478"/>
                    <a:pt x="372" y="478"/>
                  </a:cubicBezTo>
                  <a:cubicBezTo>
                    <a:pt x="579" y="478"/>
                    <a:pt x="709" y="153"/>
                    <a:pt x="484" y="40"/>
                  </a:cubicBezTo>
                  <a:cubicBezTo>
                    <a:pt x="440" y="13"/>
                    <a:pt x="395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3" name="Google Shape;15613;p35"/>
            <p:cNvSpPr/>
            <p:nvPr/>
          </p:nvSpPr>
          <p:spPr>
            <a:xfrm>
              <a:off x="5277775" y="2962400"/>
              <a:ext cx="14975" cy="11950"/>
            </a:xfrm>
            <a:custGeom>
              <a:avLst/>
              <a:gdLst/>
              <a:ahLst/>
              <a:cxnLst/>
              <a:rect l="l" t="t" r="r" b="b"/>
              <a:pathLst>
                <a:path w="599" h="478" extrusionOk="0">
                  <a:moveTo>
                    <a:pt x="250" y="0"/>
                  </a:moveTo>
                  <a:cubicBezTo>
                    <a:pt x="222" y="0"/>
                    <a:pt x="194" y="10"/>
                    <a:pt x="168" y="32"/>
                  </a:cubicBezTo>
                  <a:cubicBezTo>
                    <a:pt x="34" y="99"/>
                    <a:pt x="1" y="232"/>
                    <a:pt x="34" y="333"/>
                  </a:cubicBezTo>
                  <a:cubicBezTo>
                    <a:pt x="85" y="434"/>
                    <a:pt x="175" y="478"/>
                    <a:pt x="274" y="478"/>
                  </a:cubicBezTo>
                  <a:cubicBezTo>
                    <a:pt x="305" y="478"/>
                    <a:pt x="336" y="474"/>
                    <a:pt x="368" y="466"/>
                  </a:cubicBezTo>
                  <a:cubicBezTo>
                    <a:pt x="599" y="408"/>
                    <a:pt x="430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4" name="Google Shape;15614;p35"/>
            <p:cNvSpPr/>
            <p:nvPr/>
          </p:nvSpPr>
          <p:spPr>
            <a:xfrm>
              <a:off x="5272775" y="3564450"/>
              <a:ext cx="12550" cy="11700"/>
            </a:xfrm>
            <a:custGeom>
              <a:avLst/>
              <a:gdLst/>
              <a:ahLst/>
              <a:cxnLst/>
              <a:rect l="l" t="t" r="r" b="b"/>
              <a:pathLst>
                <a:path w="502" h="468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468"/>
                    <a:pt x="234" y="468"/>
                  </a:cubicBezTo>
                  <a:cubicBezTo>
                    <a:pt x="368" y="468"/>
                    <a:pt x="501" y="368"/>
                    <a:pt x="501" y="234"/>
                  </a:cubicBezTo>
                  <a:cubicBezTo>
                    <a:pt x="501" y="101"/>
                    <a:pt x="368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5" name="Google Shape;15615;p35"/>
            <p:cNvSpPr/>
            <p:nvPr/>
          </p:nvSpPr>
          <p:spPr>
            <a:xfrm>
              <a:off x="6536250" y="3854150"/>
              <a:ext cx="14000" cy="8200"/>
            </a:xfrm>
            <a:custGeom>
              <a:avLst/>
              <a:gdLst/>
              <a:ahLst/>
              <a:cxnLst/>
              <a:rect l="l" t="t" r="r" b="b"/>
              <a:pathLst>
                <a:path w="560" h="328" extrusionOk="0">
                  <a:moveTo>
                    <a:pt x="462" y="1"/>
                  </a:moveTo>
                  <a:cubicBezTo>
                    <a:pt x="307" y="1"/>
                    <a:pt x="1" y="273"/>
                    <a:pt x="265" y="321"/>
                  </a:cubicBezTo>
                  <a:cubicBezTo>
                    <a:pt x="283" y="326"/>
                    <a:pt x="300" y="328"/>
                    <a:pt x="318" y="328"/>
                  </a:cubicBezTo>
                  <a:cubicBezTo>
                    <a:pt x="431" y="328"/>
                    <a:pt x="532" y="241"/>
                    <a:pt x="532" y="155"/>
                  </a:cubicBezTo>
                  <a:cubicBezTo>
                    <a:pt x="560" y="42"/>
                    <a:pt x="522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6" name="Google Shape;15616;p35"/>
            <p:cNvSpPr/>
            <p:nvPr/>
          </p:nvSpPr>
          <p:spPr>
            <a:xfrm>
              <a:off x="6898950" y="3558200"/>
              <a:ext cx="13850" cy="12450"/>
            </a:xfrm>
            <a:custGeom>
              <a:avLst/>
              <a:gdLst/>
              <a:ahLst/>
              <a:cxnLst/>
              <a:rect l="l" t="t" r="r" b="b"/>
              <a:pathLst>
                <a:path w="554" h="498" extrusionOk="0">
                  <a:moveTo>
                    <a:pt x="250" y="1"/>
                  </a:moveTo>
                  <a:cubicBezTo>
                    <a:pt x="159" y="1"/>
                    <a:pt x="67" y="51"/>
                    <a:pt x="34" y="151"/>
                  </a:cubicBezTo>
                  <a:cubicBezTo>
                    <a:pt x="0" y="284"/>
                    <a:pt x="67" y="418"/>
                    <a:pt x="167" y="484"/>
                  </a:cubicBezTo>
                  <a:cubicBezTo>
                    <a:pt x="194" y="493"/>
                    <a:pt x="221" y="497"/>
                    <a:pt x="247" y="497"/>
                  </a:cubicBezTo>
                  <a:cubicBezTo>
                    <a:pt x="415" y="497"/>
                    <a:pt x="554" y="324"/>
                    <a:pt x="467" y="151"/>
                  </a:cubicBezTo>
                  <a:cubicBezTo>
                    <a:pt x="434" y="51"/>
                    <a:pt x="342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7" name="Google Shape;15617;p35"/>
            <p:cNvSpPr/>
            <p:nvPr/>
          </p:nvSpPr>
          <p:spPr>
            <a:xfrm>
              <a:off x="6953000" y="3455625"/>
              <a:ext cx="15175" cy="12125"/>
            </a:xfrm>
            <a:custGeom>
              <a:avLst/>
              <a:gdLst/>
              <a:ahLst/>
              <a:cxnLst/>
              <a:rect l="l" t="t" r="r" b="b"/>
              <a:pathLst>
                <a:path w="607" h="485" extrusionOk="0">
                  <a:moveTo>
                    <a:pt x="350" y="0"/>
                  </a:moveTo>
                  <a:cubicBezTo>
                    <a:pt x="132" y="0"/>
                    <a:pt x="0" y="304"/>
                    <a:pt x="207" y="451"/>
                  </a:cubicBezTo>
                  <a:cubicBezTo>
                    <a:pt x="251" y="473"/>
                    <a:pt x="295" y="484"/>
                    <a:pt x="337" y="484"/>
                  </a:cubicBezTo>
                  <a:cubicBezTo>
                    <a:pt x="421" y="484"/>
                    <a:pt x="496" y="440"/>
                    <a:pt x="540" y="351"/>
                  </a:cubicBezTo>
                  <a:cubicBezTo>
                    <a:pt x="607" y="251"/>
                    <a:pt x="573" y="84"/>
                    <a:pt x="440" y="17"/>
                  </a:cubicBezTo>
                  <a:cubicBezTo>
                    <a:pt x="409" y="6"/>
                    <a:pt x="379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8" name="Google Shape;15618;p35"/>
            <p:cNvSpPr/>
            <p:nvPr/>
          </p:nvSpPr>
          <p:spPr>
            <a:xfrm>
              <a:off x="6989850" y="3365950"/>
              <a:ext cx="13350" cy="11725"/>
            </a:xfrm>
            <a:custGeom>
              <a:avLst/>
              <a:gdLst/>
              <a:ahLst/>
              <a:cxnLst/>
              <a:rect l="l" t="t" r="r" b="b"/>
              <a:pathLst>
                <a:path w="534" h="469" extrusionOk="0">
                  <a:moveTo>
                    <a:pt x="244" y="0"/>
                  </a:moveTo>
                  <a:cubicBezTo>
                    <a:pt x="166" y="0"/>
                    <a:pt x="88" y="37"/>
                    <a:pt x="67" y="102"/>
                  </a:cubicBezTo>
                  <a:cubicBezTo>
                    <a:pt x="0" y="235"/>
                    <a:pt x="33" y="369"/>
                    <a:pt x="167" y="435"/>
                  </a:cubicBezTo>
                  <a:cubicBezTo>
                    <a:pt x="200" y="458"/>
                    <a:pt x="237" y="469"/>
                    <a:pt x="274" y="469"/>
                  </a:cubicBezTo>
                  <a:cubicBezTo>
                    <a:pt x="348" y="469"/>
                    <a:pt x="423" y="424"/>
                    <a:pt x="467" y="335"/>
                  </a:cubicBezTo>
                  <a:cubicBezTo>
                    <a:pt x="534" y="235"/>
                    <a:pt x="500" y="69"/>
                    <a:pt x="367" y="35"/>
                  </a:cubicBezTo>
                  <a:cubicBezTo>
                    <a:pt x="332" y="12"/>
                    <a:pt x="288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9" name="Google Shape;15619;p35"/>
            <p:cNvSpPr/>
            <p:nvPr/>
          </p:nvSpPr>
          <p:spPr>
            <a:xfrm>
              <a:off x="6923125" y="3484375"/>
              <a:ext cx="14200" cy="11750"/>
            </a:xfrm>
            <a:custGeom>
              <a:avLst/>
              <a:gdLst/>
              <a:ahLst/>
              <a:cxnLst/>
              <a:rect l="l" t="t" r="r" b="b"/>
              <a:pathLst>
                <a:path w="568" h="470" extrusionOk="0">
                  <a:moveTo>
                    <a:pt x="295" y="0"/>
                  </a:moveTo>
                  <a:cubicBezTo>
                    <a:pt x="215" y="0"/>
                    <a:pt x="144" y="37"/>
                    <a:pt x="101" y="102"/>
                  </a:cubicBezTo>
                  <a:cubicBezTo>
                    <a:pt x="1" y="235"/>
                    <a:pt x="34" y="368"/>
                    <a:pt x="167" y="435"/>
                  </a:cubicBezTo>
                  <a:cubicBezTo>
                    <a:pt x="203" y="459"/>
                    <a:pt x="247" y="470"/>
                    <a:pt x="291" y="470"/>
                  </a:cubicBezTo>
                  <a:cubicBezTo>
                    <a:pt x="373" y="470"/>
                    <a:pt x="458" y="433"/>
                    <a:pt x="501" y="368"/>
                  </a:cubicBezTo>
                  <a:cubicBezTo>
                    <a:pt x="568" y="268"/>
                    <a:pt x="534" y="102"/>
                    <a:pt x="434" y="35"/>
                  </a:cubicBezTo>
                  <a:cubicBezTo>
                    <a:pt x="387" y="11"/>
                    <a:pt x="340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0" name="Google Shape;15620;p35"/>
            <p:cNvSpPr/>
            <p:nvPr/>
          </p:nvSpPr>
          <p:spPr>
            <a:xfrm>
              <a:off x="6928975" y="3460975"/>
              <a:ext cx="15650" cy="12100"/>
            </a:xfrm>
            <a:custGeom>
              <a:avLst/>
              <a:gdLst/>
              <a:ahLst/>
              <a:cxnLst/>
              <a:rect l="l" t="t" r="r" b="b"/>
              <a:pathLst>
                <a:path w="626" h="484" extrusionOk="0">
                  <a:moveTo>
                    <a:pt x="311" y="0"/>
                  </a:moveTo>
                  <a:cubicBezTo>
                    <a:pt x="297" y="0"/>
                    <a:pt x="282" y="1"/>
                    <a:pt x="267" y="4"/>
                  </a:cubicBezTo>
                  <a:cubicBezTo>
                    <a:pt x="67" y="37"/>
                    <a:pt x="0" y="304"/>
                    <a:pt x="167" y="437"/>
                  </a:cubicBezTo>
                  <a:cubicBezTo>
                    <a:pt x="212" y="467"/>
                    <a:pt x="270" y="484"/>
                    <a:pt x="327" y="484"/>
                  </a:cubicBezTo>
                  <a:cubicBezTo>
                    <a:pt x="397" y="484"/>
                    <a:pt x="464" y="459"/>
                    <a:pt x="500" y="404"/>
                  </a:cubicBezTo>
                  <a:cubicBezTo>
                    <a:pt x="625" y="217"/>
                    <a:pt x="517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1" name="Google Shape;15621;p35"/>
            <p:cNvSpPr/>
            <p:nvPr/>
          </p:nvSpPr>
          <p:spPr>
            <a:xfrm>
              <a:off x="7024875" y="3300275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90" y="0"/>
                  </a:moveTo>
                  <a:cubicBezTo>
                    <a:pt x="198" y="0"/>
                    <a:pt x="115" y="55"/>
                    <a:pt x="67" y="127"/>
                  </a:cubicBezTo>
                  <a:cubicBezTo>
                    <a:pt x="0" y="260"/>
                    <a:pt x="33" y="394"/>
                    <a:pt x="167" y="461"/>
                  </a:cubicBezTo>
                  <a:cubicBezTo>
                    <a:pt x="200" y="483"/>
                    <a:pt x="241" y="494"/>
                    <a:pt x="283" y="494"/>
                  </a:cubicBezTo>
                  <a:cubicBezTo>
                    <a:pt x="367" y="494"/>
                    <a:pt x="456" y="449"/>
                    <a:pt x="500" y="361"/>
                  </a:cubicBezTo>
                  <a:cubicBezTo>
                    <a:pt x="567" y="260"/>
                    <a:pt x="500" y="94"/>
                    <a:pt x="400" y="27"/>
                  </a:cubicBezTo>
                  <a:cubicBezTo>
                    <a:pt x="363" y="8"/>
                    <a:pt x="326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2" name="Google Shape;15622;p35"/>
            <p:cNvSpPr/>
            <p:nvPr/>
          </p:nvSpPr>
          <p:spPr>
            <a:xfrm>
              <a:off x="7021525" y="3386675"/>
              <a:ext cx="14775" cy="11900"/>
            </a:xfrm>
            <a:custGeom>
              <a:avLst/>
              <a:gdLst/>
              <a:ahLst/>
              <a:cxnLst/>
              <a:rect l="l" t="t" r="r" b="b"/>
              <a:pathLst>
                <a:path w="591" h="476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474"/>
                  </a:cubicBezTo>
                  <a:cubicBezTo>
                    <a:pt x="245" y="475"/>
                    <a:pt x="255" y="475"/>
                    <a:pt x="264" y="475"/>
                  </a:cubicBezTo>
                  <a:cubicBezTo>
                    <a:pt x="539" y="475"/>
                    <a:pt x="591" y="39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3" name="Google Shape;15623;p35"/>
            <p:cNvSpPr/>
            <p:nvPr/>
          </p:nvSpPr>
          <p:spPr>
            <a:xfrm>
              <a:off x="7034725" y="3437350"/>
              <a:ext cx="14150" cy="11925"/>
            </a:xfrm>
            <a:custGeom>
              <a:avLst/>
              <a:gdLst/>
              <a:ahLst/>
              <a:cxnLst/>
              <a:rect l="l" t="t" r="r" b="b"/>
              <a:pathLst>
                <a:path w="566" h="477" extrusionOk="0">
                  <a:moveTo>
                    <a:pt x="281" y="0"/>
                  </a:moveTo>
                  <a:cubicBezTo>
                    <a:pt x="142" y="0"/>
                    <a:pt x="1" y="107"/>
                    <a:pt x="40" y="281"/>
                  </a:cubicBezTo>
                  <a:cubicBezTo>
                    <a:pt x="67" y="419"/>
                    <a:pt x="168" y="477"/>
                    <a:pt x="270" y="477"/>
                  </a:cubicBezTo>
                  <a:cubicBezTo>
                    <a:pt x="417" y="477"/>
                    <a:pt x="566" y="358"/>
                    <a:pt x="507" y="181"/>
                  </a:cubicBezTo>
                  <a:cubicBezTo>
                    <a:pt x="479" y="56"/>
                    <a:pt x="381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4" name="Google Shape;15624;p35"/>
            <p:cNvSpPr/>
            <p:nvPr/>
          </p:nvSpPr>
          <p:spPr>
            <a:xfrm>
              <a:off x="7119925" y="3309850"/>
              <a:ext cx="14200" cy="12000"/>
            </a:xfrm>
            <a:custGeom>
              <a:avLst/>
              <a:gdLst/>
              <a:ahLst/>
              <a:cxnLst/>
              <a:rect l="l" t="t" r="r" b="b"/>
              <a:pathLst>
                <a:path w="568" h="480" extrusionOk="0">
                  <a:moveTo>
                    <a:pt x="273" y="0"/>
                  </a:moveTo>
                  <a:cubicBezTo>
                    <a:pt x="202" y="0"/>
                    <a:pt x="140" y="33"/>
                    <a:pt x="101" y="111"/>
                  </a:cubicBezTo>
                  <a:cubicBezTo>
                    <a:pt x="1" y="211"/>
                    <a:pt x="34" y="344"/>
                    <a:pt x="134" y="445"/>
                  </a:cubicBezTo>
                  <a:cubicBezTo>
                    <a:pt x="182" y="468"/>
                    <a:pt x="229" y="479"/>
                    <a:pt x="273" y="479"/>
                  </a:cubicBezTo>
                  <a:cubicBezTo>
                    <a:pt x="354" y="479"/>
                    <a:pt x="425" y="442"/>
                    <a:pt x="468" y="378"/>
                  </a:cubicBezTo>
                  <a:cubicBezTo>
                    <a:pt x="568" y="278"/>
                    <a:pt x="535" y="111"/>
                    <a:pt x="434" y="44"/>
                  </a:cubicBezTo>
                  <a:cubicBezTo>
                    <a:pt x="379" y="17"/>
                    <a:pt x="324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5" name="Google Shape;15625;p35"/>
            <p:cNvSpPr/>
            <p:nvPr/>
          </p:nvSpPr>
          <p:spPr>
            <a:xfrm>
              <a:off x="7138375" y="3372225"/>
              <a:ext cx="14700" cy="8175"/>
            </a:xfrm>
            <a:custGeom>
              <a:avLst/>
              <a:gdLst/>
              <a:ahLst/>
              <a:cxnLst/>
              <a:rect l="l" t="t" r="r" b="b"/>
              <a:pathLst>
                <a:path w="588" h="327" extrusionOk="0">
                  <a:moveTo>
                    <a:pt x="120" y="0"/>
                  </a:moveTo>
                  <a:cubicBezTo>
                    <a:pt x="48" y="0"/>
                    <a:pt x="0" y="41"/>
                    <a:pt x="30" y="151"/>
                  </a:cubicBezTo>
                  <a:cubicBezTo>
                    <a:pt x="85" y="262"/>
                    <a:pt x="186" y="326"/>
                    <a:pt x="276" y="326"/>
                  </a:cubicBezTo>
                  <a:cubicBezTo>
                    <a:pt x="295" y="326"/>
                    <a:pt x="313" y="324"/>
                    <a:pt x="330" y="318"/>
                  </a:cubicBezTo>
                  <a:cubicBezTo>
                    <a:pt x="587" y="224"/>
                    <a:pt x="288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6" name="Google Shape;15626;p35"/>
            <p:cNvSpPr/>
            <p:nvPr/>
          </p:nvSpPr>
          <p:spPr>
            <a:xfrm>
              <a:off x="7132775" y="3151000"/>
              <a:ext cx="14700" cy="12750"/>
            </a:xfrm>
            <a:custGeom>
              <a:avLst/>
              <a:gdLst/>
              <a:ahLst/>
              <a:cxnLst/>
              <a:rect l="l" t="t" r="r" b="b"/>
              <a:pathLst>
                <a:path w="588" h="510" extrusionOk="0">
                  <a:moveTo>
                    <a:pt x="302" y="1"/>
                  </a:moveTo>
                  <a:cubicBezTo>
                    <a:pt x="221" y="1"/>
                    <a:pt x="136" y="63"/>
                    <a:pt x="87" y="160"/>
                  </a:cubicBezTo>
                  <a:cubicBezTo>
                    <a:pt x="0" y="356"/>
                    <a:pt x="154" y="509"/>
                    <a:pt x="309" y="509"/>
                  </a:cubicBezTo>
                  <a:cubicBezTo>
                    <a:pt x="391" y="509"/>
                    <a:pt x="474" y="465"/>
                    <a:pt x="521" y="361"/>
                  </a:cubicBezTo>
                  <a:cubicBezTo>
                    <a:pt x="588" y="227"/>
                    <a:pt x="521" y="94"/>
                    <a:pt x="387" y="27"/>
                  </a:cubicBezTo>
                  <a:cubicBezTo>
                    <a:pt x="361" y="9"/>
                    <a:pt x="331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7" name="Google Shape;15627;p35"/>
            <p:cNvSpPr/>
            <p:nvPr/>
          </p:nvSpPr>
          <p:spPr>
            <a:xfrm>
              <a:off x="7222725" y="3047900"/>
              <a:ext cx="13150" cy="12500"/>
            </a:xfrm>
            <a:custGeom>
              <a:avLst/>
              <a:gdLst/>
              <a:ahLst/>
              <a:cxnLst/>
              <a:rect l="l" t="t" r="r" b="b"/>
              <a:pathLst>
                <a:path w="526" h="500" extrusionOk="0">
                  <a:moveTo>
                    <a:pt x="288" y="0"/>
                  </a:moveTo>
                  <a:cubicBezTo>
                    <a:pt x="144" y="0"/>
                    <a:pt x="0" y="131"/>
                    <a:pt x="25" y="282"/>
                  </a:cubicBezTo>
                  <a:cubicBezTo>
                    <a:pt x="47" y="411"/>
                    <a:pt x="167" y="499"/>
                    <a:pt x="285" y="499"/>
                  </a:cubicBezTo>
                  <a:cubicBezTo>
                    <a:pt x="349" y="499"/>
                    <a:pt x="412" y="474"/>
                    <a:pt x="459" y="415"/>
                  </a:cubicBezTo>
                  <a:cubicBezTo>
                    <a:pt x="525" y="282"/>
                    <a:pt x="525" y="148"/>
                    <a:pt x="425" y="48"/>
                  </a:cubicBezTo>
                  <a:cubicBezTo>
                    <a:pt x="384" y="15"/>
                    <a:pt x="336" y="0"/>
                    <a:pt x="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8" name="Google Shape;15628;p35"/>
            <p:cNvSpPr/>
            <p:nvPr/>
          </p:nvSpPr>
          <p:spPr>
            <a:xfrm>
              <a:off x="7119925" y="3180150"/>
              <a:ext cx="13800" cy="11925"/>
            </a:xfrm>
            <a:custGeom>
              <a:avLst/>
              <a:gdLst/>
              <a:ahLst/>
              <a:cxnLst/>
              <a:rect l="l" t="t" r="r" b="b"/>
              <a:pathLst>
                <a:path w="552" h="477" extrusionOk="0">
                  <a:moveTo>
                    <a:pt x="263" y="1"/>
                  </a:moveTo>
                  <a:cubicBezTo>
                    <a:pt x="192" y="1"/>
                    <a:pt x="120" y="30"/>
                    <a:pt x="68" y="95"/>
                  </a:cubicBezTo>
                  <a:cubicBezTo>
                    <a:pt x="1" y="229"/>
                    <a:pt x="34" y="362"/>
                    <a:pt x="134" y="429"/>
                  </a:cubicBezTo>
                  <a:cubicBezTo>
                    <a:pt x="176" y="462"/>
                    <a:pt x="224" y="477"/>
                    <a:pt x="271" y="477"/>
                  </a:cubicBezTo>
                  <a:cubicBezTo>
                    <a:pt x="414" y="477"/>
                    <a:pt x="551" y="345"/>
                    <a:pt x="501" y="195"/>
                  </a:cubicBezTo>
                  <a:cubicBezTo>
                    <a:pt x="481" y="73"/>
                    <a:pt x="373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9" name="Google Shape;15629;p35"/>
            <p:cNvSpPr/>
            <p:nvPr/>
          </p:nvSpPr>
          <p:spPr>
            <a:xfrm>
              <a:off x="7108175" y="3131475"/>
              <a:ext cx="15950" cy="12175"/>
            </a:xfrm>
            <a:custGeom>
              <a:avLst/>
              <a:gdLst/>
              <a:ahLst/>
              <a:cxnLst/>
              <a:rect l="l" t="t" r="r" b="b"/>
              <a:pathLst>
                <a:path w="638" h="487" extrusionOk="0">
                  <a:moveTo>
                    <a:pt x="390" y="1"/>
                  </a:moveTo>
                  <a:cubicBezTo>
                    <a:pt x="372" y="1"/>
                    <a:pt x="355" y="3"/>
                    <a:pt x="337" y="7"/>
                  </a:cubicBezTo>
                  <a:cubicBezTo>
                    <a:pt x="0" y="7"/>
                    <a:pt x="57" y="486"/>
                    <a:pt x="328" y="486"/>
                  </a:cubicBezTo>
                  <a:cubicBezTo>
                    <a:pt x="352" y="486"/>
                    <a:pt x="377" y="483"/>
                    <a:pt x="404" y="474"/>
                  </a:cubicBezTo>
                  <a:cubicBezTo>
                    <a:pt x="538" y="441"/>
                    <a:pt x="638" y="341"/>
                    <a:pt x="604" y="208"/>
                  </a:cubicBezTo>
                  <a:cubicBezTo>
                    <a:pt x="604" y="92"/>
                    <a:pt x="50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0" name="Google Shape;15630;p35"/>
            <p:cNvSpPr/>
            <p:nvPr/>
          </p:nvSpPr>
          <p:spPr>
            <a:xfrm>
              <a:off x="7112425" y="2972375"/>
              <a:ext cx="13375" cy="12525"/>
            </a:xfrm>
            <a:custGeom>
              <a:avLst/>
              <a:gdLst/>
              <a:ahLst/>
              <a:cxnLst/>
              <a:rect l="l" t="t" r="r" b="b"/>
              <a:pathLst>
                <a:path w="535" h="501" extrusionOk="0">
                  <a:moveTo>
                    <a:pt x="301" y="0"/>
                  </a:moveTo>
                  <a:cubicBezTo>
                    <a:pt x="1" y="34"/>
                    <a:pt x="1" y="467"/>
                    <a:pt x="301" y="501"/>
                  </a:cubicBezTo>
                  <a:cubicBezTo>
                    <a:pt x="434" y="501"/>
                    <a:pt x="534" y="401"/>
                    <a:pt x="534" y="267"/>
                  </a:cubicBezTo>
                  <a:cubicBezTo>
                    <a:pt x="534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1" name="Google Shape;15631;p35"/>
            <p:cNvSpPr/>
            <p:nvPr/>
          </p:nvSpPr>
          <p:spPr>
            <a:xfrm>
              <a:off x="7101125" y="3016350"/>
              <a:ext cx="14625" cy="7900"/>
            </a:xfrm>
            <a:custGeom>
              <a:avLst/>
              <a:gdLst/>
              <a:ahLst/>
              <a:cxnLst/>
              <a:rect l="l" t="t" r="r" b="b"/>
              <a:pathLst>
                <a:path w="585" h="316" extrusionOk="0">
                  <a:moveTo>
                    <a:pt x="251" y="1"/>
                  </a:moveTo>
                  <a:cubicBezTo>
                    <a:pt x="143" y="1"/>
                    <a:pt x="47" y="65"/>
                    <a:pt x="19" y="176"/>
                  </a:cubicBezTo>
                  <a:cubicBezTo>
                    <a:pt x="1" y="277"/>
                    <a:pt x="43" y="315"/>
                    <a:pt x="107" y="315"/>
                  </a:cubicBezTo>
                  <a:cubicBezTo>
                    <a:pt x="274" y="315"/>
                    <a:pt x="585" y="57"/>
                    <a:pt x="319" y="9"/>
                  </a:cubicBezTo>
                  <a:cubicBezTo>
                    <a:pt x="296" y="3"/>
                    <a:pt x="273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2" name="Google Shape;15632;p35"/>
            <p:cNvSpPr/>
            <p:nvPr/>
          </p:nvSpPr>
          <p:spPr>
            <a:xfrm>
              <a:off x="7072400" y="3147325"/>
              <a:ext cx="14775" cy="11925"/>
            </a:xfrm>
            <a:custGeom>
              <a:avLst/>
              <a:gdLst/>
              <a:ahLst/>
              <a:cxnLst/>
              <a:rect l="l" t="t" r="r" b="b"/>
              <a:pathLst>
                <a:path w="591" h="477" extrusionOk="0">
                  <a:moveTo>
                    <a:pt x="282" y="1"/>
                  </a:moveTo>
                  <a:cubicBezTo>
                    <a:pt x="167" y="1"/>
                    <a:pt x="63" y="91"/>
                    <a:pt x="34" y="207"/>
                  </a:cubicBezTo>
                  <a:cubicBezTo>
                    <a:pt x="0" y="341"/>
                    <a:pt x="101" y="441"/>
                    <a:pt x="234" y="474"/>
                  </a:cubicBezTo>
                  <a:cubicBezTo>
                    <a:pt x="246" y="476"/>
                    <a:pt x="257" y="476"/>
                    <a:pt x="269" y="476"/>
                  </a:cubicBezTo>
                  <a:cubicBezTo>
                    <a:pt x="539" y="476"/>
                    <a:pt x="590" y="103"/>
                    <a:pt x="334" y="7"/>
                  </a:cubicBezTo>
                  <a:cubicBezTo>
                    <a:pt x="316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3" name="Google Shape;15633;p35"/>
            <p:cNvSpPr/>
            <p:nvPr/>
          </p:nvSpPr>
          <p:spPr>
            <a:xfrm>
              <a:off x="7082375" y="2959850"/>
              <a:ext cx="12575" cy="12550"/>
            </a:xfrm>
            <a:custGeom>
              <a:avLst/>
              <a:gdLst/>
              <a:ahLst/>
              <a:cxnLst/>
              <a:rect l="l" t="t" r="r" b="b"/>
              <a:pathLst>
                <a:path w="503" h="502" extrusionOk="0">
                  <a:moveTo>
                    <a:pt x="269" y="1"/>
                  </a:moveTo>
                  <a:cubicBezTo>
                    <a:pt x="135" y="1"/>
                    <a:pt x="35" y="101"/>
                    <a:pt x="35" y="234"/>
                  </a:cubicBezTo>
                  <a:cubicBezTo>
                    <a:pt x="0" y="409"/>
                    <a:pt x="131" y="502"/>
                    <a:pt x="262" y="502"/>
                  </a:cubicBezTo>
                  <a:cubicBezTo>
                    <a:pt x="382" y="502"/>
                    <a:pt x="502" y="426"/>
                    <a:pt x="502" y="268"/>
                  </a:cubicBezTo>
                  <a:cubicBezTo>
                    <a:pt x="502" y="134"/>
                    <a:pt x="40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4" name="Google Shape;15634;p35"/>
            <p:cNvSpPr/>
            <p:nvPr/>
          </p:nvSpPr>
          <p:spPr>
            <a:xfrm>
              <a:off x="7109400" y="2871425"/>
              <a:ext cx="14725" cy="11950"/>
            </a:xfrm>
            <a:custGeom>
              <a:avLst/>
              <a:gdLst/>
              <a:ahLst/>
              <a:cxnLst/>
              <a:rect l="l" t="t" r="r" b="b"/>
              <a:pathLst>
                <a:path w="589" h="478" extrusionOk="0">
                  <a:moveTo>
                    <a:pt x="354" y="0"/>
                  </a:moveTo>
                  <a:cubicBezTo>
                    <a:pt x="81" y="0"/>
                    <a:pt x="0" y="373"/>
                    <a:pt x="288" y="469"/>
                  </a:cubicBezTo>
                  <a:cubicBezTo>
                    <a:pt x="306" y="475"/>
                    <a:pt x="324" y="478"/>
                    <a:pt x="342" y="478"/>
                  </a:cubicBezTo>
                  <a:cubicBezTo>
                    <a:pt x="431" y="478"/>
                    <a:pt x="528" y="413"/>
                    <a:pt x="555" y="302"/>
                  </a:cubicBezTo>
                  <a:cubicBezTo>
                    <a:pt x="589" y="169"/>
                    <a:pt x="522" y="35"/>
                    <a:pt x="388" y="2"/>
                  </a:cubicBezTo>
                  <a:cubicBezTo>
                    <a:pt x="377" y="1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5" name="Google Shape;15635;p35"/>
            <p:cNvSpPr/>
            <p:nvPr/>
          </p:nvSpPr>
          <p:spPr>
            <a:xfrm>
              <a:off x="7190275" y="2995425"/>
              <a:ext cx="14750" cy="12300"/>
            </a:xfrm>
            <a:custGeom>
              <a:avLst/>
              <a:gdLst/>
              <a:ahLst/>
              <a:cxnLst/>
              <a:rect l="l" t="t" r="r" b="b"/>
              <a:pathLst>
                <a:path w="590" h="492" extrusionOk="0">
                  <a:moveTo>
                    <a:pt x="308" y="1"/>
                  </a:moveTo>
                  <a:cubicBezTo>
                    <a:pt x="119" y="1"/>
                    <a:pt x="1" y="199"/>
                    <a:pt x="89" y="346"/>
                  </a:cubicBezTo>
                  <a:cubicBezTo>
                    <a:pt x="114" y="448"/>
                    <a:pt x="218" y="491"/>
                    <a:pt x="310" y="491"/>
                  </a:cubicBezTo>
                  <a:cubicBezTo>
                    <a:pt x="338" y="491"/>
                    <a:pt x="365" y="487"/>
                    <a:pt x="389" y="479"/>
                  </a:cubicBezTo>
                  <a:cubicBezTo>
                    <a:pt x="589" y="379"/>
                    <a:pt x="589" y="112"/>
                    <a:pt x="389" y="12"/>
                  </a:cubicBezTo>
                  <a:cubicBezTo>
                    <a:pt x="361" y="4"/>
                    <a:pt x="334" y="1"/>
                    <a:pt x="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6" name="Google Shape;15636;p35"/>
            <p:cNvSpPr/>
            <p:nvPr/>
          </p:nvSpPr>
          <p:spPr>
            <a:xfrm>
              <a:off x="7173300" y="3020700"/>
              <a:ext cx="13900" cy="12400"/>
            </a:xfrm>
            <a:custGeom>
              <a:avLst/>
              <a:gdLst/>
              <a:ahLst/>
              <a:cxnLst/>
              <a:rect l="l" t="t" r="r" b="b"/>
              <a:pathLst>
                <a:path w="556" h="496" extrusionOk="0">
                  <a:moveTo>
                    <a:pt x="275" y="1"/>
                  </a:moveTo>
                  <a:cubicBezTo>
                    <a:pt x="194" y="1"/>
                    <a:pt x="113" y="44"/>
                    <a:pt x="67" y="135"/>
                  </a:cubicBezTo>
                  <a:cubicBezTo>
                    <a:pt x="1" y="269"/>
                    <a:pt x="34" y="402"/>
                    <a:pt x="167" y="469"/>
                  </a:cubicBezTo>
                  <a:cubicBezTo>
                    <a:pt x="204" y="487"/>
                    <a:pt x="241" y="496"/>
                    <a:pt x="276" y="496"/>
                  </a:cubicBezTo>
                  <a:cubicBezTo>
                    <a:pt x="432" y="496"/>
                    <a:pt x="556" y="332"/>
                    <a:pt x="501" y="169"/>
                  </a:cubicBezTo>
                  <a:cubicBezTo>
                    <a:pt x="465" y="60"/>
                    <a:pt x="370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7" name="Google Shape;15637;p35"/>
            <p:cNvSpPr/>
            <p:nvPr/>
          </p:nvSpPr>
          <p:spPr>
            <a:xfrm>
              <a:off x="7144675" y="2866050"/>
              <a:ext cx="11975" cy="9825"/>
            </a:xfrm>
            <a:custGeom>
              <a:avLst/>
              <a:gdLst/>
              <a:ahLst/>
              <a:cxnLst/>
              <a:rect l="l" t="t" r="r" b="b"/>
              <a:pathLst>
                <a:path w="479" h="393" extrusionOk="0">
                  <a:moveTo>
                    <a:pt x="358" y="0"/>
                  </a:moveTo>
                  <a:cubicBezTo>
                    <a:pt x="220" y="0"/>
                    <a:pt x="0" y="393"/>
                    <a:pt x="214" y="393"/>
                  </a:cubicBezTo>
                  <a:cubicBezTo>
                    <a:pt x="232" y="393"/>
                    <a:pt x="253" y="390"/>
                    <a:pt x="278" y="384"/>
                  </a:cubicBezTo>
                  <a:cubicBezTo>
                    <a:pt x="378" y="350"/>
                    <a:pt x="479" y="250"/>
                    <a:pt x="445" y="117"/>
                  </a:cubicBezTo>
                  <a:cubicBezTo>
                    <a:pt x="431" y="33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8" name="Google Shape;15638;p35"/>
            <p:cNvSpPr/>
            <p:nvPr/>
          </p:nvSpPr>
          <p:spPr>
            <a:xfrm>
              <a:off x="7159875" y="2836900"/>
              <a:ext cx="10950" cy="10775"/>
            </a:xfrm>
            <a:custGeom>
              <a:avLst/>
              <a:gdLst/>
              <a:ahLst/>
              <a:cxnLst/>
              <a:rect l="l" t="t" r="r" b="b"/>
              <a:pathLst>
                <a:path w="438" h="431" extrusionOk="0">
                  <a:moveTo>
                    <a:pt x="197" y="0"/>
                  </a:moveTo>
                  <a:cubicBezTo>
                    <a:pt x="1" y="0"/>
                    <a:pt x="158" y="431"/>
                    <a:pt x="306" y="431"/>
                  </a:cubicBezTo>
                  <a:cubicBezTo>
                    <a:pt x="341" y="431"/>
                    <a:pt x="375" y="407"/>
                    <a:pt x="404" y="349"/>
                  </a:cubicBezTo>
                  <a:cubicBezTo>
                    <a:pt x="438" y="215"/>
                    <a:pt x="371" y="82"/>
                    <a:pt x="271" y="15"/>
                  </a:cubicBezTo>
                  <a:cubicBezTo>
                    <a:pt x="242" y="5"/>
                    <a:pt x="218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9" name="Google Shape;15639;p35"/>
            <p:cNvSpPr/>
            <p:nvPr/>
          </p:nvSpPr>
          <p:spPr>
            <a:xfrm>
              <a:off x="7162375" y="2978550"/>
              <a:ext cx="13075" cy="12050"/>
            </a:xfrm>
            <a:custGeom>
              <a:avLst/>
              <a:gdLst/>
              <a:ahLst/>
              <a:cxnLst/>
              <a:rect l="l" t="t" r="r" b="b"/>
              <a:pathLst>
                <a:path w="523" h="482" extrusionOk="0">
                  <a:moveTo>
                    <a:pt x="283" y="1"/>
                  </a:moveTo>
                  <a:cubicBezTo>
                    <a:pt x="145" y="1"/>
                    <a:pt x="1" y="104"/>
                    <a:pt x="37" y="287"/>
                  </a:cubicBezTo>
                  <a:cubicBezTo>
                    <a:pt x="52" y="421"/>
                    <a:pt x="153" y="481"/>
                    <a:pt x="257" y="481"/>
                  </a:cubicBezTo>
                  <a:cubicBezTo>
                    <a:pt x="387" y="481"/>
                    <a:pt x="523" y="387"/>
                    <a:pt x="504" y="220"/>
                  </a:cubicBezTo>
                  <a:cubicBezTo>
                    <a:pt x="504" y="70"/>
                    <a:pt x="396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0" name="Google Shape;15640;p35"/>
            <p:cNvSpPr/>
            <p:nvPr/>
          </p:nvSpPr>
          <p:spPr>
            <a:xfrm>
              <a:off x="7123125" y="2812725"/>
              <a:ext cx="14100" cy="12200"/>
            </a:xfrm>
            <a:custGeom>
              <a:avLst/>
              <a:gdLst/>
              <a:ahLst/>
              <a:cxnLst/>
              <a:rect l="l" t="t" r="r" b="b"/>
              <a:pathLst>
                <a:path w="564" h="488" extrusionOk="0">
                  <a:moveTo>
                    <a:pt x="281" y="1"/>
                  </a:moveTo>
                  <a:cubicBezTo>
                    <a:pt x="142" y="1"/>
                    <a:pt x="1" y="107"/>
                    <a:pt x="40" y="282"/>
                  </a:cubicBezTo>
                  <a:cubicBezTo>
                    <a:pt x="68" y="424"/>
                    <a:pt x="175" y="488"/>
                    <a:pt x="281" y="488"/>
                  </a:cubicBezTo>
                  <a:cubicBezTo>
                    <a:pt x="424" y="488"/>
                    <a:pt x="564" y="373"/>
                    <a:pt x="507" y="182"/>
                  </a:cubicBezTo>
                  <a:cubicBezTo>
                    <a:pt x="479" y="56"/>
                    <a:pt x="380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1" name="Google Shape;15641;p35"/>
            <p:cNvSpPr/>
            <p:nvPr/>
          </p:nvSpPr>
          <p:spPr>
            <a:xfrm>
              <a:off x="7121600" y="2678825"/>
              <a:ext cx="12525" cy="12525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34" y="0"/>
                  </a:moveTo>
                  <a:cubicBezTo>
                    <a:pt x="101" y="34"/>
                    <a:pt x="1" y="134"/>
                    <a:pt x="1" y="267"/>
                  </a:cubicBezTo>
                  <a:cubicBezTo>
                    <a:pt x="34" y="401"/>
                    <a:pt x="134" y="501"/>
                    <a:pt x="267" y="501"/>
                  </a:cubicBezTo>
                  <a:cubicBezTo>
                    <a:pt x="401" y="467"/>
                    <a:pt x="501" y="367"/>
                    <a:pt x="501" y="234"/>
                  </a:cubicBezTo>
                  <a:cubicBezTo>
                    <a:pt x="468" y="101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2" name="Google Shape;15642;p35"/>
            <p:cNvSpPr/>
            <p:nvPr/>
          </p:nvSpPr>
          <p:spPr>
            <a:xfrm>
              <a:off x="7113475" y="2652975"/>
              <a:ext cx="12325" cy="10250"/>
            </a:xfrm>
            <a:custGeom>
              <a:avLst/>
              <a:gdLst/>
              <a:ahLst/>
              <a:cxnLst/>
              <a:rect l="l" t="t" r="r" b="b"/>
              <a:pathLst>
                <a:path w="493" h="410" extrusionOk="0">
                  <a:moveTo>
                    <a:pt x="367" y="0"/>
                  </a:moveTo>
                  <a:cubicBezTo>
                    <a:pt x="220" y="0"/>
                    <a:pt x="1" y="410"/>
                    <a:pt x="200" y="410"/>
                  </a:cubicBezTo>
                  <a:cubicBezTo>
                    <a:pt x="216" y="410"/>
                    <a:pt x="236" y="407"/>
                    <a:pt x="259" y="401"/>
                  </a:cubicBezTo>
                  <a:cubicBezTo>
                    <a:pt x="392" y="367"/>
                    <a:pt x="492" y="234"/>
                    <a:pt x="459" y="100"/>
                  </a:cubicBezTo>
                  <a:cubicBezTo>
                    <a:pt x="439" y="29"/>
                    <a:pt x="406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3" name="Google Shape;15643;p35"/>
            <p:cNvSpPr/>
            <p:nvPr/>
          </p:nvSpPr>
          <p:spPr>
            <a:xfrm>
              <a:off x="7058525" y="2566275"/>
              <a:ext cx="9725" cy="10775"/>
            </a:xfrm>
            <a:custGeom>
              <a:avLst/>
              <a:gdLst/>
              <a:ahLst/>
              <a:cxnLst/>
              <a:rect l="l" t="t" r="r" b="b"/>
              <a:pathLst>
                <a:path w="389" h="431" extrusionOk="0">
                  <a:moveTo>
                    <a:pt x="231" y="0"/>
                  </a:moveTo>
                  <a:cubicBezTo>
                    <a:pt x="93" y="0"/>
                    <a:pt x="0" y="431"/>
                    <a:pt x="164" y="431"/>
                  </a:cubicBezTo>
                  <a:cubicBezTo>
                    <a:pt x="189" y="431"/>
                    <a:pt x="219" y="421"/>
                    <a:pt x="255" y="400"/>
                  </a:cubicBezTo>
                  <a:cubicBezTo>
                    <a:pt x="355" y="333"/>
                    <a:pt x="389" y="199"/>
                    <a:pt x="322" y="66"/>
                  </a:cubicBezTo>
                  <a:cubicBezTo>
                    <a:pt x="291" y="19"/>
                    <a:pt x="260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4" name="Google Shape;15644;p35"/>
            <p:cNvSpPr/>
            <p:nvPr/>
          </p:nvSpPr>
          <p:spPr>
            <a:xfrm>
              <a:off x="7048225" y="2686300"/>
              <a:ext cx="13150" cy="12575"/>
            </a:xfrm>
            <a:custGeom>
              <a:avLst/>
              <a:gdLst/>
              <a:ahLst/>
              <a:cxnLst/>
              <a:rect l="l" t="t" r="r" b="b"/>
              <a:pathLst>
                <a:path w="526" h="503" extrusionOk="0">
                  <a:moveTo>
                    <a:pt x="257" y="0"/>
                  </a:moveTo>
                  <a:cubicBezTo>
                    <a:pt x="250" y="0"/>
                    <a:pt x="242" y="1"/>
                    <a:pt x="234" y="2"/>
                  </a:cubicBezTo>
                  <a:cubicBezTo>
                    <a:pt x="100" y="35"/>
                    <a:pt x="0" y="135"/>
                    <a:pt x="0" y="269"/>
                  </a:cubicBezTo>
                  <a:cubicBezTo>
                    <a:pt x="0" y="402"/>
                    <a:pt x="100" y="502"/>
                    <a:pt x="267" y="502"/>
                  </a:cubicBezTo>
                  <a:cubicBezTo>
                    <a:pt x="526" y="502"/>
                    <a:pt x="502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5" name="Google Shape;15645;p35"/>
            <p:cNvSpPr/>
            <p:nvPr/>
          </p:nvSpPr>
          <p:spPr>
            <a:xfrm>
              <a:off x="7078650" y="2708700"/>
              <a:ext cx="16300" cy="12675"/>
            </a:xfrm>
            <a:custGeom>
              <a:avLst/>
              <a:gdLst/>
              <a:ahLst/>
              <a:cxnLst/>
              <a:rect l="l" t="t" r="r" b="b"/>
              <a:pathLst>
                <a:path w="652" h="507" extrusionOk="0">
                  <a:moveTo>
                    <a:pt x="385" y="0"/>
                  </a:moveTo>
                  <a:cubicBezTo>
                    <a:pt x="168" y="0"/>
                    <a:pt x="0" y="306"/>
                    <a:pt x="251" y="473"/>
                  </a:cubicBezTo>
                  <a:cubicBezTo>
                    <a:pt x="284" y="496"/>
                    <a:pt x="325" y="507"/>
                    <a:pt x="367" y="507"/>
                  </a:cubicBezTo>
                  <a:cubicBezTo>
                    <a:pt x="451" y="507"/>
                    <a:pt x="540" y="462"/>
                    <a:pt x="584" y="373"/>
                  </a:cubicBezTo>
                  <a:cubicBezTo>
                    <a:pt x="651" y="273"/>
                    <a:pt x="618" y="106"/>
                    <a:pt x="518" y="40"/>
                  </a:cubicBezTo>
                  <a:cubicBezTo>
                    <a:pt x="473" y="12"/>
                    <a:pt x="428" y="0"/>
                    <a:pt x="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6" name="Google Shape;15646;p35"/>
            <p:cNvSpPr/>
            <p:nvPr/>
          </p:nvSpPr>
          <p:spPr>
            <a:xfrm>
              <a:off x="7086800" y="2583725"/>
              <a:ext cx="13150" cy="11775"/>
            </a:xfrm>
            <a:custGeom>
              <a:avLst/>
              <a:gdLst/>
              <a:ahLst/>
              <a:cxnLst/>
              <a:rect l="l" t="t" r="r" b="b"/>
              <a:pathLst>
                <a:path w="526" h="471" extrusionOk="0">
                  <a:moveTo>
                    <a:pt x="265" y="0"/>
                  </a:moveTo>
                  <a:cubicBezTo>
                    <a:pt x="0" y="0"/>
                    <a:pt x="0" y="470"/>
                    <a:pt x="265" y="470"/>
                  </a:cubicBezTo>
                  <a:cubicBezTo>
                    <a:pt x="274" y="470"/>
                    <a:pt x="283" y="470"/>
                    <a:pt x="292" y="469"/>
                  </a:cubicBezTo>
                  <a:cubicBezTo>
                    <a:pt x="425" y="469"/>
                    <a:pt x="525" y="369"/>
                    <a:pt x="525" y="235"/>
                  </a:cubicBezTo>
                  <a:cubicBezTo>
                    <a:pt x="492" y="102"/>
                    <a:pt x="392" y="2"/>
                    <a:pt x="292" y="2"/>
                  </a:cubicBezTo>
                  <a:cubicBezTo>
                    <a:pt x="283" y="1"/>
                    <a:pt x="274" y="0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7" name="Google Shape;15647;p35"/>
            <p:cNvSpPr/>
            <p:nvPr/>
          </p:nvSpPr>
          <p:spPr>
            <a:xfrm>
              <a:off x="6933275" y="2550250"/>
              <a:ext cx="14875" cy="8650"/>
            </a:xfrm>
            <a:custGeom>
              <a:avLst/>
              <a:gdLst/>
              <a:ahLst/>
              <a:cxnLst/>
              <a:rect l="l" t="t" r="r" b="b"/>
              <a:pathLst>
                <a:path w="595" h="346" extrusionOk="0">
                  <a:moveTo>
                    <a:pt x="276" y="0"/>
                  </a:moveTo>
                  <a:cubicBezTo>
                    <a:pt x="162" y="0"/>
                    <a:pt x="57" y="91"/>
                    <a:pt x="28" y="207"/>
                  </a:cubicBezTo>
                  <a:cubicBezTo>
                    <a:pt x="1" y="307"/>
                    <a:pt x="38" y="345"/>
                    <a:pt x="100" y="345"/>
                  </a:cubicBezTo>
                  <a:cubicBezTo>
                    <a:pt x="263" y="345"/>
                    <a:pt x="595" y="79"/>
                    <a:pt x="328" y="6"/>
                  </a:cubicBezTo>
                  <a:cubicBezTo>
                    <a:pt x="311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8" name="Google Shape;15648;p35"/>
            <p:cNvSpPr/>
            <p:nvPr/>
          </p:nvSpPr>
          <p:spPr>
            <a:xfrm>
              <a:off x="6983175" y="2637850"/>
              <a:ext cx="15650" cy="12475"/>
            </a:xfrm>
            <a:custGeom>
              <a:avLst/>
              <a:gdLst/>
              <a:ahLst/>
              <a:cxnLst/>
              <a:rect l="l" t="t" r="r" b="b"/>
              <a:pathLst>
                <a:path w="626" h="499" extrusionOk="0">
                  <a:moveTo>
                    <a:pt x="268" y="1"/>
                  </a:moveTo>
                  <a:cubicBezTo>
                    <a:pt x="226" y="1"/>
                    <a:pt x="181" y="12"/>
                    <a:pt x="134" y="38"/>
                  </a:cubicBezTo>
                  <a:cubicBezTo>
                    <a:pt x="34" y="105"/>
                    <a:pt x="0" y="272"/>
                    <a:pt x="67" y="372"/>
                  </a:cubicBezTo>
                  <a:cubicBezTo>
                    <a:pt x="115" y="444"/>
                    <a:pt x="198" y="499"/>
                    <a:pt x="290" y="499"/>
                  </a:cubicBezTo>
                  <a:cubicBezTo>
                    <a:pt x="326" y="499"/>
                    <a:pt x="363" y="491"/>
                    <a:pt x="401" y="472"/>
                  </a:cubicBezTo>
                  <a:cubicBezTo>
                    <a:pt x="626" y="331"/>
                    <a:pt x="495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9" name="Google Shape;15649;p35"/>
            <p:cNvSpPr/>
            <p:nvPr/>
          </p:nvSpPr>
          <p:spPr>
            <a:xfrm>
              <a:off x="7041550" y="2545400"/>
              <a:ext cx="13350" cy="12525"/>
            </a:xfrm>
            <a:custGeom>
              <a:avLst/>
              <a:gdLst/>
              <a:ahLst/>
              <a:cxnLst/>
              <a:rect l="l" t="t" r="r" b="b"/>
              <a:pathLst>
                <a:path w="534" h="501" extrusionOk="0">
                  <a:moveTo>
                    <a:pt x="270" y="0"/>
                  </a:moveTo>
                  <a:cubicBezTo>
                    <a:pt x="186" y="0"/>
                    <a:pt x="111" y="45"/>
                    <a:pt x="67" y="134"/>
                  </a:cubicBezTo>
                  <a:cubicBezTo>
                    <a:pt x="0" y="234"/>
                    <a:pt x="34" y="401"/>
                    <a:pt x="134" y="467"/>
                  </a:cubicBezTo>
                  <a:cubicBezTo>
                    <a:pt x="178" y="490"/>
                    <a:pt x="223" y="501"/>
                    <a:pt x="265" y="501"/>
                  </a:cubicBezTo>
                  <a:cubicBezTo>
                    <a:pt x="349" y="501"/>
                    <a:pt x="423" y="456"/>
                    <a:pt x="467" y="367"/>
                  </a:cubicBezTo>
                  <a:cubicBezTo>
                    <a:pt x="534" y="267"/>
                    <a:pt x="501" y="100"/>
                    <a:pt x="401" y="34"/>
                  </a:cubicBezTo>
                  <a:cubicBezTo>
                    <a:pt x="356" y="11"/>
                    <a:pt x="312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0" name="Google Shape;15650;p35"/>
            <p:cNvSpPr/>
            <p:nvPr/>
          </p:nvSpPr>
          <p:spPr>
            <a:xfrm>
              <a:off x="6938675" y="2419375"/>
              <a:ext cx="15325" cy="12475"/>
            </a:xfrm>
            <a:custGeom>
              <a:avLst/>
              <a:gdLst/>
              <a:ahLst/>
              <a:cxnLst/>
              <a:rect l="l" t="t" r="r" b="b"/>
              <a:pathLst>
                <a:path w="613" h="499" extrusionOk="0">
                  <a:moveTo>
                    <a:pt x="352" y="0"/>
                  </a:moveTo>
                  <a:cubicBezTo>
                    <a:pt x="171" y="0"/>
                    <a:pt x="1" y="211"/>
                    <a:pt x="146" y="405"/>
                  </a:cubicBezTo>
                  <a:cubicBezTo>
                    <a:pt x="204" y="463"/>
                    <a:pt x="273" y="498"/>
                    <a:pt x="341" y="498"/>
                  </a:cubicBezTo>
                  <a:cubicBezTo>
                    <a:pt x="390" y="498"/>
                    <a:pt x="437" y="480"/>
                    <a:pt x="479" y="438"/>
                  </a:cubicBezTo>
                  <a:cubicBezTo>
                    <a:pt x="613" y="338"/>
                    <a:pt x="613" y="205"/>
                    <a:pt x="546" y="104"/>
                  </a:cubicBezTo>
                  <a:cubicBezTo>
                    <a:pt x="491" y="31"/>
                    <a:pt x="421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1" name="Google Shape;15651;p35"/>
            <p:cNvSpPr/>
            <p:nvPr/>
          </p:nvSpPr>
          <p:spPr>
            <a:xfrm>
              <a:off x="6865225" y="2438500"/>
              <a:ext cx="14550" cy="12000"/>
            </a:xfrm>
            <a:custGeom>
              <a:avLst/>
              <a:gdLst/>
              <a:ahLst/>
              <a:cxnLst/>
              <a:rect l="l" t="t" r="r" b="b"/>
              <a:pathLst>
                <a:path w="582" h="480" extrusionOk="0">
                  <a:moveTo>
                    <a:pt x="334" y="0"/>
                  </a:moveTo>
                  <a:cubicBezTo>
                    <a:pt x="317" y="0"/>
                    <a:pt x="299" y="2"/>
                    <a:pt x="282" y="7"/>
                  </a:cubicBezTo>
                  <a:cubicBezTo>
                    <a:pt x="0" y="38"/>
                    <a:pt x="41" y="480"/>
                    <a:pt x="295" y="480"/>
                  </a:cubicBezTo>
                  <a:cubicBezTo>
                    <a:pt x="312" y="480"/>
                    <a:pt x="330" y="478"/>
                    <a:pt x="348" y="474"/>
                  </a:cubicBezTo>
                  <a:cubicBezTo>
                    <a:pt x="482" y="474"/>
                    <a:pt x="582" y="340"/>
                    <a:pt x="582" y="207"/>
                  </a:cubicBezTo>
                  <a:cubicBezTo>
                    <a:pt x="553" y="91"/>
                    <a:pt x="449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2" name="Google Shape;15652;p35"/>
            <p:cNvSpPr/>
            <p:nvPr/>
          </p:nvSpPr>
          <p:spPr>
            <a:xfrm>
              <a:off x="6911850" y="2451200"/>
              <a:ext cx="16300" cy="12700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359" y="0"/>
                  </a:moveTo>
                  <a:cubicBezTo>
                    <a:pt x="108" y="0"/>
                    <a:pt x="0" y="413"/>
                    <a:pt x="318" y="499"/>
                  </a:cubicBezTo>
                  <a:cubicBezTo>
                    <a:pt x="336" y="505"/>
                    <a:pt x="355" y="508"/>
                    <a:pt x="374" y="508"/>
                  </a:cubicBezTo>
                  <a:cubicBezTo>
                    <a:pt x="463" y="508"/>
                    <a:pt x="563" y="448"/>
                    <a:pt x="618" y="366"/>
                  </a:cubicBezTo>
                  <a:cubicBezTo>
                    <a:pt x="652" y="232"/>
                    <a:pt x="618" y="99"/>
                    <a:pt x="485" y="32"/>
                  </a:cubicBezTo>
                  <a:cubicBezTo>
                    <a:pt x="440" y="10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3" name="Google Shape;15653;p35"/>
            <p:cNvSpPr/>
            <p:nvPr/>
          </p:nvSpPr>
          <p:spPr>
            <a:xfrm>
              <a:off x="6966600" y="2335700"/>
              <a:ext cx="11600" cy="10350"/>
            </a:xfrm>
            <a:custGeom>
              <a:avLst/>
              <a:gdLst/>
              <a:ahLst/>
              <a:cxnLst/>
              <a:rect l="l" t="t" r="r" b="b"/>
              <a:pathLst>
                <a:path w="464" h="414" extrusionOk="0">
                  <a:moveTo>
                    <a:pt x="190" y="0"/>
                  </a:moveTo>
                  <a:cubicBezTo>
                    <a:pt x="1" y="0"/>
                    <a:pt x="165" y="413"/>
                    <a:pt x="302" y="413"/>
                  </a:cubicBezTo>
                  <a:cubicBezTo>
                    <a:pt x="337" y="413"/>
                    <a:pt x="371" y="385"/>
                    <a:pt x="396" y="316"/>
                  </a:cubicBezTo>
                  <a:cubicBezTo>
                    <a:pt x="463" y="182"/>
                    <a:pt x="396" y="49"/>
                    <a:pt x="263" y="16"/>
                  </a:cubicBezTo>
                  <a:cubicBezTo>
                    <a:pt x="234" y="5"/>
                    <a:pt x="21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4" name="Google Shape;15654;p35"/>
            <p:cNvSpPr/>
            <p:nvPr/>
          </p:nvSpPr>
          <p:spPr>
            <a:xfrm>
              <a:off x="6884225" y="2308250"/>
              <a:ext cx="14750" cy="11850"/>
            </a:xfrm>
            <a:custGeom>
              <a:avLst/>
              <a:gdLst/>
              <a:ahLst/>
              <a:cxnLst/>
              <a:rect l="l" t="t" r="r" b="b"/>
              <a:pathLst>
                <a:path w="590" h="474" extrusionOk="0">
                  <a:moveTo>
                    <a:pt x="262" y="1"/>
                  </a:moveTo>
                  <a:cubicBezTo>
                    <a:pt x="165" y="1"/>
                    <a:pt x="81" y="44"/>
                    <a:pt x="55" y="146"/>
                  </a:cubicBezTo>
                  <a:cubicBezTo>
                    <a:pt x="1" y="310"/>
                    <a:pt x="124" y="473"/>
                    <a:pt x="280" y="473"/>
                  </a:cubicBezTo>
                  <a:cubicBezTo>
                    <a:pt x="316" y="473"/>
                    <a:pt x="352" y="465"/>
                    <a:pt x="389" y="447"/>
                  </a:cubicBezTo>
                  <a:cubicBezTo>
                    <a:pt x="589" y="346"/>
                    <a:pt x="556" y="80"/>
                    <a:pt x="356" y="13"/>
                  </a:cubicBezTo>
                  <a:cubicBezTo>
                    <a:pt x="324" y="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5" name="Google Shape;15655;p35"/>
            <p:cNvSpPr/>
            <p:nvPr/>
          </p:nvSpPr>
          <p:spPr>
            <a:xfrm>
              <a:off x="6868925" y="232772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75" y="0"/>
                  </a:moveTo>
                  <a:cubicBezTo>
                    <a:pt x="194" y="0"/>
                    <a:pt x="113" y="43"/>
                    <a:pt x="67" y="135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5" y="60"/>
                    <a:pt x="370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6" name="Google Shape;15656;p35"/>
            <p:cNvSpPr/>
            <p:nvPr/>
          </p:nvSpPr>
          <p:spPr>
            <a:xfrm>
              <a:off x="6895750" y="2263300"/>
              <a:ext cx="11550" cy="10250"/>
            </a:xfrm>
            <a:custGeom>
              <a:avLst/>
              <a:gdLst/>
              <a:ahLst/>
              <a:cxnLst/>
              <a:rect l="l" t="t" r="r" b="b"/>
              <a:pathLst>
                <a:path w="462" h="410" extrusionOk="0">
                  <a:moveTo>
                    <a:pt x="202" y="1"/>
                  </a:moveTo>
                  <a:cubicBezTo>
                    <a:pt x="0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8" y="310"/>
                  </a:cubicBezTo>
                  <a:cubicBezTo>
                    <a:pt x="462" y="176"/>
                    <a:pt x="395" y="43"/>
                    <a:pt x="262" y="10"/>
                  </a:cubicBezTo>
                  <a:cubicBezTo>
                    <a:pt x="239" y="3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7" name="Google Shape;15657;p35"/>
            <p:cNvSpPr/>
            <p:nvPr/>
          </p:nvSpPr>
          <p:spPr>
            <a:xfrm>
              <a:off x="6772125" y="2166675"/>
              <a:ext cx="16775" cy="12850"/>
            </a:xfrm>
            <a:custGeom>
              <a:avLst/>
              <a:gdLst/>
              <a:ahLst/>
              <a:cxnLst/>
              <a:rect l="l" t="t" r="r" b="b"/>
              <a:pathLst>
                <a:path w="671" h="514" extrusionOk="0">
                  <a:moveTo>
                    <a:pt x="376" y="1"/>
                  </a:moveTo>
                  <a:cubicBezTo>
                    <a:pt x="176" y="1"/>
                    <a:pt x="1" y="282"/>
                    <a:pt x="236" y="439"/>
                  </a:cubicBezTo>
                  <a:cubicBezTo>
                    <a:pt x="286" y="489"/>
                    <a:pt x="345" y="514"/>
                    <a:pt x="403" y="514"/>
                  </a:cubicBezTo>
                  <a:cubicBezTo>
                    <a:pt x="462" y="514"/>
                    <a:pt x="520" y="489"/>
                    <a:pt x="570" y="439"/>
                  </a:cubicBezTo>
                  <a:cubicBezTo>
                    <a:pt x="670" y="339"/>
                    <a:pt x="637" y="172"/>
                    <a:pt x="537" y="72"/>
                  </a:cubicBezTo>
                  <a:cubicBezTo>
                    <a:pt x="487" y="22"/>
                    <a:pt x="430" y="1"/>
                    <a:pt x="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8" name="Google Shape;15658;p35"/>
            <p:cNvSpPr/>
            <p:nvPr/>
          </p:nvSpPr>
          <p:spPr>
            <a:xfrm>
              <a:off x="6738000" y="2180425"/>
              <a:ext cx="13350" cy="12400"/>
            </a:xfrm>
            <a:custGeom>
              <a:avLst/>
              <a:gdLst/>
              <a:ahLst/>
              <a:cxnLst/>
              <a:rect l="l" t="t" r="r" b="b"/>
              <a:pathLst>
                <a:path w="534" h="496" extrusionOk="0">
                  <a:moveTo>
                    <a:pt x="287" y="1"/>
                  </a:moveTo>
                  <a:cubicBezTo>
                    <a:pt x="259" y="1"/>
                    <a:pt x="230" y="8"/>
                    <a:pt x="200" y="22"/>
                  </a:cubicBezTo>
                  <a:cubicBezTo>
                    <a:pt x="67" y="56"/>
                    <a:pt x="0" y="189"/>
                    <a:pt x="34" y="322"/>
                  </a:cubicBezTo>
                  <a:cubicBezTo>
                    <a:pt x="62" y="409"/>
                    <a:pt x="166" y="496"/>
                    <a:pt x="280" y="496"/>
                  </a:cubicBezTo>
                  <a:cubicBezTo>
                    <a:pt x="298" y="496"/>
                    <a:pt x="316" y="494"/>
                    <a:pt x="334" y="489"/>
                  </a:cubicBezTo>
                  <a:cubicBezTo>
                    <a:pt x="467" y="423"/>
                    <a:pt x="534" y="289"/>
                    <a:pt x="501" y="189"/>
                  </a:cubicBezTo>
                  <a:cubicBezTo>
                    <a:pt x="475" y="85"/>
                    <a:pt x="38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9" name="Google Shape;15659;p35"/>
            <p:cNvSpPr/>
            <p:nvPr/>
          </p:nvSpPr>
          <p:spPr>
            <a:xfrm>
              <a:off x="6841400" y="2189325"/>
              <a:ext cx="13100" cy="12675"/>
            </a:xfrm>
            <a:custGeom>
              <a:avLst/>
              <a:gdLst/>
              <a:ahLst/>
              <a:cxnLst/>
              <a:rect l="l" t="t" r="r" b="b"/>
              <a:pathLst>
                <a:path w="524" h="507" extrusionOk="0">
                  <a:moveTo>
                    <a:pt x="240" y="0"/>
                  </a:moveTo>
                  <a:cubicBezTo>
                    <a:pt x="128" y="0"/>
                    <a:pt x="15" y="71"/>
                    <a:pt x="1" y="233"/>
                  </a:cubicBezTo>
                  <a:cubicBezTo>
                    <a:pt x="1" y="367"/>
                    <a:pt x="67" y="467"/>
                    <a:pt x="201" y="500"/>
                  </a:cubicBezTo>
                  <a:cubicBezTo>
                    <a:pt x="218" y="505"/>
                    <a:pt x="236" y="507"/>
                    <a:pt x="253" y="507"/>
                  </a:cubicBezTo>
                  <a:cubicBezTo>
                    <a:pt x="367" y="507"/>
                    <a:pt x="468" y="416"/>
                    <a:pt x="468" y="300"/>
                  </a:cubicBezTo>
                  <a:cubicBezTo>
                    <a:pt x="523" y="114"/>
                    <a:pt x="382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0" name="Google Shape;15660;p35"/>
            <p:cNvSpPr/>
            <p:nvPr/>
          </p:nvSpPr>
          <p:spPr>
            <a:xfrm>
              <a:off x="6831650" y="2120775"/>
              <a:ext cx="13950" cy="11900"/>
            </a:xfrm>
            <a:custGeom>
              <a:avLst/>
              <a:gdLst/>
              <a:ahLst/>
              <a:cxnLst/>
              <a:rect l="l" t="t" r="r" b="b"/>
              <a:pathLst>
                <a:path w="558" h="476" extrusionOk="0">
                  <a:moveTo>
                    <a:pt x="309" y="0"/>
                  </a:moveTo>
                  <a:cubicBezTo>
                    <a:pt x="292" y="0"/>
                    <a:pt x="275" y="2"/>
                    <a:pt x="257" y="7"/>
                  </a:cubicBezTo>
                  <a:cubicBezTo>
                    <a:pt x="0" y="71"/>
                    <a:pt x="52" y="475"/>
                    <a:pt x="325" y="475"/>
                  </a:cubicBezTo>
                  <a:cubicBezTo>
                    <a:pt x="335" y="475"/>
                    <a:pt x="346" y="475"/>
                    <a:pt x="357" y="474"/>
                  </a:cubicBezTo>
                  <a:cubicBezTo>
                    <a:pt x="491" y="474"/>
                    <a:pt x="557" y="340"/>
                    <a:pt x="557" y="207"/>
                  </a:cubicBezTo>
                  <a:cubicBezTo>
                    <a:pt x="528" y="91"/>
                    <a:pt x="424" y="0"/>
                    <a:pt x="3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1" name="Google Shape;15661;p35"/>
            <p:cNvSpPr/>
            <p:nvPr/>
          </p:nvSpPr>
          <p:spPr>
            <a:xfrm>
              <a:off x="6687550" y="2129275"/>
              <a:ext cx="13350" cy="11700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84" y="0"/>
                  </a:moveTo>
                  <a:cubicBezTo>
                    <a:pt x="117" y="0"/>
                    <a:pt x="17" y="134"/>
                    <a:pt x="17" y="267"/>
                  </a:cubicBezTo>
                  <a:cubicBezTo>
                    <a:pt x="0" y="400"/>
                    <a:pt x="134" y="467"/>
                    <a:pt x="267" y="467"/>
                  </a:cubicBezTo>
                  <a:cubicBezTo>
                    <a:pt x="400" y="467"/>
                    <a:pt x="534" y="400"/>
                    <a:pt x="517" y="267"/>
                  </a:cubicBezTo>
                  <a:cubicBezTo>
                    <a:pt x="517" y="134"/>
                    <a:pt x="384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2" name="Google Shape;15662;p35"/>
            <p:cNvSpPr/>
            <p:nvPr/>
          </p:nvSpPr>
          <p:spPr>
            <a:xfrm>
              <a:off x="6703800" y="2114875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4" y="1"/>
                  </a:moveTo>
                  <a:cubicBezTo>
                    <a:pt x="217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4" y="484"/>
                  </a:cubicBezTo>
                  <a:cubicBezTo>
                    <a:pt x="351" y="484"/>
                    <a:pt x="418" y="459"/>
                    <a:pt x="468" y="409"/>
                  </a:cubicBezTo>
                  <a:cubicBezTo>
                    <a:pt x="534" y="309"/>
                    <a:pt x="534" y="142"/>
                    <a:pt x="468" y="76"/>
                  </a:cubicBezTo>
                  <a:cubicBezTo>
                    <a:pt x="418" y="26"/>
                    <a:pt x="351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3" name="Google Shape;15663;p35"/>
            <p:cNvSpPr/>
            <p:nvPr/>
          </p:nvSpPr>
          <p:spPr>
            <a:xfrm>
              <a:off x="6727150" y="2040500"/>
              <a:ext cx="14600" cy="13125"/>
            </a:xfrm>
            <a:custGeom>
              <a:avLst/>
              <a:gdLst/>
              <a:ahLst/>
              <a:cxnLst/>
              <a:rect l="l" t="t" r="r" b="b"/>
              <a:pathLst>
                <a:path w="584" h="525" extrusionOk="0">
                  <a:moveTo>
                    <a:pt x="252" y="0"/>
                  </a:moveTo>
                  <a:cubicBezTo>
                    <a:pt x="153" y="0"/>
                    <a:pt x="59" y="55"/>
                    <a:pt x="34" y="182"/>
                  </a:cubicBezTo>
                  <a:cubicBezTo>
                    <a:pt x="1" y="315"/>
                    <a:pt x="67" y="449"/>
                    <a:pt x="201" y="516"/>
                  </a:cubicBezTo>
                  <a:cubicBezTo>
                    <a:pt x="218" y="521"/>
                    <a:pt x="236" y="524"/>
                    <a:pt x="255" y="524"/>
                  </a:cubicBezTo>
                  <a:cubicBezTo>
                    <a:pt x="344" y="524"/>
                    <a:pt x="440" y="459"/>
                    <a:pt x="468" y="349"/>
                  </a:cubicBezTo>
                  <a:lnTo>
                    <a:pt x="501" y="349"/>
                  </a:lnTo>
                  <a:cubicBezTo>
                    <a:pt x="583" y="143"/>
                    <a:pt x="41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4" name="Google Shape;15664;p35"/>
            <p:cNvSpPr/>
            <p:nvPr/>
          </p:nvSpPr>
          <p:spPr>
            <a:xfrm>
              <a:off x="6768575" y="3719775"/>
              <a:ext cx="15300" cy="12450"/>
            </a:xfrm>
            <a:custGeom>
              <a:avLst/>
              <a:gdLst/>
              <a:ahLst/>
              <a:cxnLst/>
              <a:rect l="l" t="t" r="r" b="b"/>
              <a:pathLst>
                <a:path w="612" h="498" extrusionOk="0">
                  <a:moveTo>
                    <a:pt x="339" y="1"/>
                  </a:moveTo>
                  <a:cubicBezTo>
                    <a:pt x="262" y="1"/>
                    <a:pt x="185" y="45"/>
                    <a:pt x="145" y="126"/>
                  </a:cubicBezTo>
                  <a:cubicBezTo>
                    <a:pt x="1" y="294"/>
                    <a:pt x="169" y="497"/>
                    <a:pt x="349" y="497"/>
                  </a:cubicBezTo>
                  <a:cubicBezTo>
                    <a:pt x="418" y="497"/>
                    <a:pt x="489" y="467"/>
                    <a:pt x="545" y="393"/>
                  </a:cubicBezTo>
                  <a:cubicBezTo>
                    <a:pt x="612" y="293"/>
                    <a:pt x="579" y="126"/>
                    <a:pt x="478" y="59"/>
                  </a:cubicBezTo>
                  <a:cubicBezTo>
                    <a:pt x="439" y="20"/>
                    <a:pt x="389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5" name="Google Shape;15665;p35"/>
            <p:cNvSpPr/>
            <p:nvPr/>
          </p:nvSpPr>
          <p:spPr>
            <a:xfrm>
              <a:off x="6776400" y="3674425"/>
              <a:ext cx="12500" cy="10225"/>
            </a:xfrm>
            <a:custGeom>
              <a:avLst/>
              <a:gdLst/>
              <a:ahLst/>
              <a:cxnLst/>
              <a:rect l="l" t="t" r="r" b="b"/>
              <a:pathLst>
                <a:path w="500" h="409" extrusionOk="0">
                  <a:moveTo>
                    <a:pt x="222" y="1"/>
                  </a:moveTo>
                  <a:cubicBezTo>
                    <a:pt x="1" y="1"/>
                    <a:pt x="241" y="408"/>
                    <a:pt x="383" y="408"/>
                  </a:cubicBezTo>
                  <a:cubicBezTo>
                    <a:pt x="421" y="408"/>
                    <a:pt x="452" y="379"/>
                    <a:pt x="466" y="305"/>
                  </a:cubicBezTo>
                  <a:cubicBezTo>
                    <a:pt x="499" y="172"/>
                    <a:pt x="399" y="38"/>
                    <a:pt x="266" y="5"/>
                  </a:cubicBezTo>
                  <a:cubicBezTo>
                    <a:pt x="249" y="2"/>
                    <a:pt x="235" y="1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6" name="Google Shape;15666;p35"/>
            <p:cNvSpPr/>
            <p:nvPr/>
          </p:nvSpPr>
          <p:spPr>
            <a:xfrm>
              <a:off x="6855025" y="3571425"/>
              <a:ext cx="15600" cy="12500"/>
            </a:xfrm>
            <a:custGeom>
              <a:avLst/>
              <a:gdLst/>
              <a:ahLst/>
              <a:cxnLst/>
              <a:rect l="l" t="t" r="r" b="b"/>
              <a:pathLst>
                <a:path w="624" h="500" extrusionOk="0">
                  <a:moveTo>
                    <a:pt x="353" y="1"/>
                  </a:moveTo>
                  <a:cubicBezTo>
                    <a:pt x="161" y="1"/>
                    <a:pt x="0" y="294"/>
                    <a:pt x="189" y="456"/>
                  </a:cubicBezTo>
                  <a:cubicBezTo>
                    <a:pt x="245" y="483"/>
                    <a:pt x="300" y="500"/>
                    <a:pt x="353" y="500"/>
                  </a:cubicBezTo>
                  <a:cubicBezTo>
                    <a:pt x="428" y="500"/>
                    <a:pt x="498" y="467"/>
                    <a:pt x="556" y="389"/>
                  </a:cubicBezTo>
                  <a:cubicBezTo>
                    <a:pt x="623" y="289"/>
                    <a:pt x="590" y="155"/>
                    <a:pt x="490" y="55"/>
                  </a:cubicBezTo>
                  <a:cubicBezTo>
                    <a:pt x="445" y="17"/>
                    <a:pt x="398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7" name="Google Shape;15667;p35"/>
            <p:cNvSpPr/>
            <p:nvPr/>
          </p:nvSpPr>
          <p:spPr>
            <a:xfrm>
              <a:off x="6803050" y="3645325"/>
              <a:ext cx="14200" cy="12050"/>
            </a:xfrm>
            <a:custGeom>
              <a:avLst/>
              <a:gdLst/>
              <a:ahLst/>
              <a:cxnLst/>
              <a:rect l="l" t="t" r="r" b="b"/>
              <a:pathLst>
                <a:path w="568" h="482" extrusionOk="0">
                  <a:moveTo>
                    <a:pt x="310" y="0"/>
                  </a:moveTo>
                  <a:cubicBezTo>
                    <a:pt x="228" y="0"/>
                    <a:pt x="143" y="37"/>
                    <a:pt x="100" y="102"/>
                  </a:cubicBezTo>
                  <a:cubicBezTo>
                    <a:pt x="0" y="202"/>
                    <a:pt x="33" y="368"/>
                    <a:pt x="134" y="435"/>
                  </a:cubicBezTo>
                  <a:cubicBezTo>
                    <a:pt x="179" y="465"/>
                    <a:pt x="237" y="482"/>
                    <a:pt x="294" y="482"/>
                  </a:cubicBezTo>
                  <a:cubicBezTo>
                    <a:pt x="363" y="482"/>
                    <a:pt x="430" y="457"/>
                    <a:pt x="467" y="402"/>
                  </a:cubicBezTo>
                  <a:cubicBezTo>
                    <a:pt x="567" y="268"/>
                    <a:pt x="534" y="135"/>
                    <a:pt x="434" y="35"/>
                  </a:cubicBezTo>
                  <a:cubicBezTo>
                    <a:pt x="398" y="11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8" name="Google Shape;15668;p35"/>
            <p:cNvSpPr/>
            <p:nvPr/>
          </p:nvSpPr>
          <p:spPr>
            <a:xfrm>
              <a:off x="6660575" y="3707275"/>
              <a:ext cx="18075" cy="12125"/>
            </a:xfrm>
            <a:custGeom>
              <a:avLst/>
              <a:gdLst/>
              <a:ahLst/>
              <a:cxnLst/>
              <a:rect l="l" t="t" r="r" b="b"/>
              <a:pathLst>
                <a:path w="723" h="485" extrusionOk="0">
                  <a:moveTo>
                    <a:pt x="374" y="0"/>
                  </a:moveTo>
                  <a:cubicBezTo>
                    <a:pt x="339" y="0"/>
                    <a:pt x="301" y="8"/>
                    <a:pt x="262" y="25"/>
                  </a:cubicBezTo>
                  <a:cubicBezTo>
                    <a:pt x="1" y="141"/>
                    <a:pt x="118" y="484"/>
                    <a:pt x="350" y="484"/>
                  </a:cubicBezTo>
                  <a:cubicBezTo>
                    <a:pt x="385" y="484"/>
                    <a:pt x="423" y="476"/>
                    <a:pt x="462" y="459"/>
                  </a:cubicBezTo>
                  <a:cubicBezTo>
                    <a:pt x="723" y="343"/>
                    <a:pt x="60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9" name="Google Shape;15669;p35"/>
            <p:cNvSpPr/>
            <p:nvPr/>
          </p:nvSpPr>
          <p:spPr>
            <a:xfrm>
              <a:off x="6675450" y="3585100"/>
              <a:ext cx="13000" cy="12075"/>
            </a:xfrm>
            <a:custGeom>
              <a:avLst/>
              <a:gdLst/>
              <a:ahLst/>
              <a:cxnLst/>
              <a:rect l="l" t="t" r="r" b="b"/>
              <a:pathLst>
                <a:path w="520" h="483" extrusionOk="0">
                  <a:moveTo>
                    <a:pt x="241" y="1"/>
                  </a:moveTo>
                  <a:cubicBezTo>
                    <a:pt x="135" y="1"/>
                    <a:pt x="30" y="64"/>
                    <a:pt x="0" y="209"/>
                  </a:cubicBezTo>
                  <a:cubicBezTo>
                    <a:pt x="0" y="342"/>
                    <a:pt x="67" y="442"/>
                    <a:pt x="201" y="476"/>
                  </a:cubicBezTo>
                  <a:cubicBezTo>
                    <a:pt x="218" y="480"/>
                    <a:pt x="236" y="482"/>
                    <a:pt x="253" y="482"/>
                  </a:cubicBezTo>
                  <a:cubicBezTo>
                    <a:pt x="367" y="482"/>
                    <a:pt x="472" y="392"/>
                    <a:pt x="501" y="276"/>
                  </a:cubicBezTo>
                  <a:cubicBezTo>
                    <a:pt x="520" y="106"/>
                    <a:pt x="379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0" name="Google Shape;15670;p35"/>
            <p:cNvSpPr/>
            <p:nvPr/>
          </p:nvSpPr>
          <p:spPr>
            <a:xfrm>
              <a:off x="6732400" y="3611550"/>
              <a:ext cx="14950" cy="8175"/>
            </a:xfrm>
            <a:custGeom>
              <a:avLst/>
              <a:gdLst/>
              <a:ahLst/>
              <a:cxnLst/>
              <a:rect l="l" t="t" r="r" b="b"/>
              <a:pathLst>
                <a:path w="598" h="327" extrusionOk="0">
                  <a:moveTo>
                    <a:pt x="483" y="1"/>
                  </a:moveTo>
                  <a:cubicBezTo>
                    <a:pt x="316" y="1"/>
                    <a:pt x="1" y="225"/>
                    <a:pt x="258" y="318"/>
                  </a:cubicBezTo>
                  <a:cubicBezTo>
                    <a:pt x="280" y="324"/>
                    <a:pt x="303" y="327"/>
                    <a:pt x="326" y="327"/>
                  </a:cubicBezTo>
                  <a:cubicBezTo>
                    <a:pt x="434" y="327"/>
                    <a:pt x="530" y="262"/>
                    <a:pt x="558" y="152"/>
                  </a:cubicBezTo>
                  <a:cubicBezTo>
                    <a:pt x="598" y="42"/>
                    <a:pt x="554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1" name="Google Shape;15671;p35"/>
            <p:cNvSpPr/>
            <p:nvPr/>
          </p:nvSpPr>
          <p:spPr>
            <a:xfrm>
              <a:off x="6585375" y="3747625"/>
              <a:ext cx="14925" cy="11850"/>
            </a:xfrm>
            <a:custGeom>
              <a:avLst/>
              <a:gdLst/>
              <a:ahLst/>
              <a:cxnLst/>
              <a:rect l="l" t="t" r="r" b="b"/>
              <a:pathLst>
                <a:path w="597" h="474" extrusionOk="0">
                  <a:moveTo>
                    <a:pt x="249" y="1"/>
                  </a:moveTo>
                  <a:cubicBezTo>
                    <a:pt x="202" y="1"/>
                    <a:pt x="151" y="14"/>
                    <a:pt x="101" y="46"/>
                  </a:cubicBezTo>
                  <a:cubicBezTo>
                    <a:pt x="1" y="146"/>
                    <a:pt x="1" y="279"/>
                    <a:pt x="68" y="379"/>
                  </a:cubicBezTo>
                  <a:cubicBezTo>
                    <a:pt x="126" y="438"/>
                    <a:pt x="206" y="473"/>
                    <a:pt x="283" y="473"/>
                  </a:cubicBezTo>
                  <a:cubicBezTo>
                    <a:pt x="339" y="473"/>
                    <a:pt x="393" y="455"/>
                    <a:pt x="435" y="413"/>
                  </a:cubicBezTo>
                  <a:cubicBezTo>
                    <a:pt x="597" y="250"/>
                    <a:pt x="452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2" name="Google Shape;15672;p35"/>
            <p:cNvSpPr/>
            <p:nvPr/>
          </p:nvSpPr>
          <p:spPr>
            <a:xfrm>
              <a:off x="6537850" y="3738750"/>
              <a:ext cx="13000" cy="12175"/>
            </a:xfrm>
            <a:custGeom>
              <a:avLst/>
              <a:gdLst/>
              <a:ahLst/>
              <a:cxnLst/>
              <a:rect l="l" t="t" r="r" b="b"/>
              <a:pathLst>
                <a:path w="520" h="487" extrusionOk="0">
                  <a:moveTo>
                    <a:pt x="234" y="1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49" y="418"/>
                    <a:pt x="152" y="487"/>
                    <a:pt x="258" y="487"/>
                  </a:cubicBezTo>
                  <a:cubicBezTo>
                    <a:pt x="386" y="487"/>
                    <a:pt x="519" y="384"/>
                    <a:pt x="501" y="201"/>
                  </a:cubicBezTo>
                  <a:cubicBezTo>
                    <a:pt x="468" y="67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3" name="Google Shape;15673;p35"/>
            <p:cNvSpPr/>
            <p:nvPr/>
          </p:nvSpPr>
          <p:spPr>
            <a:xfrm>
              <a:off x="6586225" y="3715375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81" y="0"/>
                  </a:moveTo>
                  <a:cubicBezTo>
                    <a:pt x="242" y="0"/>
                    <a:pt x="202" y="11"/>
                    <a:pt x="167" y="35"/>
                  </a:cubicBezTo>
                  <a:cubicBezTo>
                    <a:pt x="34" y="102"/>
                    <a:pt x="0" y="235"/>
                    <a:pt x="67" y="368"/>
                  </a:cubicBezTo>
                  <a:cubicBezTo>
                    <a:pt x="110" y="433"/>
                    <a:pt x="195" y="470"/>
                    <a:pt x="276" y="470"/>
                  </a:cubicBezTo>
                  <a:cubicBezTo>
                    <a:pt x="321" y="470"/>
                    <a:pt x="365" y="459"/>
                    <a:pt x="401" y="435"/>
                  </a:cubicBezTo>
                  <a:cubicBezTo>
                    <a:pt x="501" y="368"/>
                    <a:pt x="534" y="235"/>
                    <a:pt x="467" y="102"/>
                  </a:cubicBezTo>
                  <a:cubicBezTo>
                    <a:pt x="424" y="37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4" name="Google Shape;15674;p35"/>
            <p:cNvSpPr/>
            <p:nvPr/>
          </p:nvSpPr>
          <p:spPr>
            <a:xfrm>
              <a:off x="6497825" y="3793300"/>
              <a:ext cx="13125" cy="12050"/>
            </a:xfrm>
            <a:custGeom>
              <a:avLst/>
              <a:gdLst/>
              <a:ahLst/>
              <a:cxnLst/>
              <a:rect l="l" t="t" r="r" b="b"/>
              <a:pathLst>
                <a:path w="525" h="482" extrusionOk="0">
                  <a:moveTo>
                    <a:pt x="279" y="0"/>
                  </a:moveTo>
                  <a:cubicBezTo>
                    <a:pt x="230" y="0"/>
                    <a:pt x="179" y="17"/>
                    <a:pt x="134" y="53"/>
                  </a:cubicBezTo>
                  <a:cubicBezTo>
                    <a:pt x="0" y="154"/>
                    <a:pt x="0" y="287"/>
                    <a:pt x="100" y="387"/>
                  </a:cubicBezTo>
                  <a:cubicBezTo>
                    <a:pt x="152" y="452"/>
                    <a:pt x="225" y="482"/>
                    <a:pt x="294" y="482"/>
                  </a:cubicBezTo>
                  <a:cubicBezTo>
                    <a:pt x="401" y="482"/>
                    <a:pt x="501" y="409"/>
                    <a:pt x="501" y="287"/>
                  </a:cubicBezTo>
                  <a:cubicBezTo>
                    <a:pt x="525" y="117"/>
                    <a:pt x="40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5" name="Google Shape;15675;p35"/>
            <p:cNvSpPr/>
            <p:nvPr/>
          </p:nvSpPr>
          <p:spPr>
            <a:xfrm>
              <a:off x="6233475" y="3810475"/>
              <a:ext cx="12525" cy="11850"/>
            </a:xfrm>
            <a:custGeom>
              <a:avLst/>
              <a:gdLst/>
              <a:ahLst/>
              <a:cxnLst/>
              <a:rect l="l" t="t" r="r" b="b"/>
              <a:pathLst>
                <a:path w="501" h="474" extrusionOk="0">
                  <a:moveTo>
                    <a:pt x="234" y="0"/>
                  </a:moveTo>
                  <a:cubicBezTo>
                    <a:pt x="67" y="0"/>
                    <a:pt x="0" y="134"/>
                    <a:pt x="0" y="267"/>
                  </a:cubicBezTo>
                  <a:cubicBezTo>
                    <a:pt x="0" y="383"/>
                    <a:pt x="101" y="474"/>
                    <a:pt x="215" y="474"/>
                  </a:cubicBezTo>
                  <a:cubicBezTo>
                    <a:pt x="232" y="474"/>
                    <a:pt x="249" y="472"/>
                    <a:pt x="267" y="467"/>
                  </a:cubicBezTo>
                  <a:cubicBezTo>
                    <a:pt x="400" y="467"/>
                    <a:pt x="501" y="334"/>
                    <a:pt x="467" y="234"/>
                  </a:cubicBezTo>
                  <a:cubicBezTo>
                    <a:pt x="467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6" name="Google Shape;15676;p35"/>
            <p:cNvSpPr/>
            <p:nvPr/>
          </p:nvSpPr>
          <p:spPr>
            <a:xfrm>
              <a:off x="6165175" y="3779025"/>
              <a:ext cx="18200" cy="12050"/>
            </a:xfrm>
            <a:custGeom>
              <a:avLst/>
              <a:gdLst/>
              <a:ahLst/>
              <a:cxnLst/>
              <a:rect l="l" t="t" r="r" b="b"/>
              <a:pathLst>
                <a:path w="728" h="482" extrusionOk="0">
                  <a:moveTo>
                    <a:pt x="358" y="0"/>
                  </a:moveTo>
                  <a:cubicBezTo>
                    <a:pt x="122" y="0"/>
                    <a:pt x="1" y="370"/>
                    <a:pt x="264" y="458"/>
                  </a:cubicBezTo>
                  <a:cubicBezTo>
                    <a:pt x="301" y="474"/>
                    <a:pt x="336" y="481"/>
                    <a:pt x="370" y="481"/>
                  </a:cubicBezTo>
                  <a:cubicBezTo>
                    <a:pt x="606" y="481"/>
                    <a:pt x="727" y="112"/>
                    <a:pt x="464" y="24"/>
                  </a:cubicBezTo>
                  <a:cubicBezTo>
                    <a:pt x="427" y="8"/>
                    <a:pt x="391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7" name="Google Shape;15677;p35"/>
            <p:cNvSpPr/>
            <p:nvPr/>
          </p:nvSpPr>
          <p:spPr>
            <a:xfrm>
              <a:off x="6284325" y="3781700"/>
              <a:ext cx="12550" cy="12125"/>
            </a:xfrm>
            <a:custGeom>
              <a:avLst/>
              <a:gdLst/>
              <a:ahLst/>
              <a:cxnLst/>
              <a:rect l="l" t="t" r="r" b="b"/>
              <a:pathLst>
                <a:path w="502" h="485" extrusionOk="0">
                  <a:moveTo>
                    <a:pt x="251" y="0"/>
                  </a:moveTo>
                  <a:cubicBezTo>
                    <a:pt x="126" y="0"/>
                    <a:pt x="1" y="84"/>
                    <a:pt x="1" y="251"/>
                  </a:cubicBezTo>
                  <a:cubicBezTo>
                    <a:pt x="1" y="384"/>
                    <a:pt x="101" y="484"/>
                    <a:pt x="234" y="484"/>
                  </a:cubicBezTo>
                  <a:cubicBezTo>
                    <a:pt x="368" y="484"/>
                    <a:pt x="501" y="384"/>
                    <a:pt x="501" y="251"/>
                  </a:cubicBezTo>
                  <a:cubicBezTo>
                    <a:pt x="501" y="84"/>
                    <a:pt x="376" y="0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8" name="Google Shape;15678;p35"/>
            <p:cNvSpPr/>
            <p:nvPr/>
          </p:nvSpPr>
          <p:spPr>
            <a:xfrm>
              <a:off x="6245975" y="3836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86" y="1"/>
                  </a:moveTo>
                  <a:cubicBezTo>
                    <a:pt x="212" y="1"/>
                    <a:pt x="139" y="36"/>
                    <a:pt x="101" y="94"/>
                  </a:cubicBezTo>
                  <a:cubicBezTo>
                    <a:pt x="1" y="194"/>
                    <a:pt x="34" y="328"/>
                    <a:pt x="134" y="428"/>
                  </a:cubicBezTo>
                  <a:cubicBezTo>
                    <a:pt x="176" y="470"/>
                    <a:pt x="229" y="488"/>
                    <a:pt x="283" y="488"/>
                  </a:cubicBezTo>
                  <a:cubicBezTo>
                    <a:pt x="356" y="488"/>
                    <a:pt x="429" y="453"/>
                    <a:pt x="468" y="395"/>
                  </a:cubicBezTo>
                  <a:cubicBezTo>
                    <a:pt x="534" y="295"/>
                    <a:pt x="534" y="128"/>
                    <a:pt x="434" y="61"/>
                  </a:cubicBezTo>
                  <a:cubicBezTo>
                    <a:pt x="392" y="19"/>
                    <a:pt x="339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9" name="Google Shape;15679;p35"/>
            <p:cNvSpPr/>
            <p:nvPr/>
          </p:nvSpPr>
          <p:spPr>
            <a:xfrm>
              <a:off x="6090150" y="379357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261" y="1"/>
                  </a:moveTo>
                  <a:cubicBezTo>
                    <a:pt x="153" y="1"/>
                    <a:pt x="57" y="65"/>
                    <a:pt x="29" y="176"/>
                  </a:cubicBezTo>
                  <a:cubicBezTo>
                    <a:pt x="0" y="281"/>
                    <a:pt x="43" y="321"/>
                    <a:pt x="111" y="321"/>
                  </a:cubicBezTo>
                  <a:cubicBezTo>
                    <a:pt x="277" y="321"/>
                    <a:pt x="591" y="80"/>
                    <a:pt x="329" y="9"/>
                  </a:cubicBezTo>
                  <a:cubicBezTo>
                    <a:pt x="306" y="3"/>
                    <a:pt x="284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0" name="Google Shape;15680;p35"/>
            <p:cNvSpPr/>
            <p:nvPr/>
          </p:nvSpPr>
          <p:spPr>
            <a:xfrm>
              <a:off x="6066200" y="3778025"/>
              <a:ext cx="13850" cy="11950"/>
            </a:xfrm>
            <a:custGeom>
              <a:avLst/>
              <a:gdLst/>
              <a:ahLst/>
              <a:cxnLst/>
              <a:rect l="l" t="t" r="r" b="b"/>
              <a:pathLst>
                <a:path w="554" h="478" extrusionOk="0">
                  <a:moveTo>
                    <a:pt x="278" y="1"/>
                  </a:moveTo>
                  <a:cubicBezTo>
                    <a:pt x="136" y="1"/>
                    <a:pt x="0" y="139"/>
                    <a:pt x="53" y="298"/>
                  </a:cubicBezTo>
                  <a:cubicBezTo>
                    <a:pt x="88" y="419"/>
                    <a:pt x="185" y="477"/>
                    <a:pt x="285" y="477"/>
                  </a:cubicBezTo>
                  <a:cubicBezTo>
                    <a:pt x="378" y="477"/>
                    <a:pt x="472" y="427"/>
                    <a:pt x="520" y="331"/>
                  </a:cubicBezTo>
                  <a:cubicBezTo>
                    <a:pt x="553" y="231"/>
                    <a:pt x="520" y="64"/>
                    <a:pt x="387" y="31"/>
                  </a:cubicBezTo>
                  <a:cubicBezTo>
                    <a:pt x="352" y="10"/>
                    <a:pt x="315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1" name="Google Shape;15681;p35"/>
            <p:cNvSpPr/>
            <p:nvPr/>
          </p:nvSpPr>
          <p:spPr>
            <a:xfrm>
              <a:off x="6411950" y="3833125"/>
              <a:ext cx="14400" cy="9050"/>
            </a:xfrm>
            <a:custGeom>
              <a:avLst/>
              <a:gdLst/>
              <a:ahLst/>
              <a:cxnLst/>
              <a:rect l="l" t="t" r="r" b="b"/>
              <a:pathLst>
                <a:path w="576" h="362" extrusionOk="0">
                  <a:moveTo>
                    <a:pt x="482" y="1"/>
                  </a:moveTo>
                  <a:cubicBezTo>
                    <a:pt x="317" y="1"/>
                    <a:pt x="0" y="312"/>
                    <a:pt x="300" y="362"/>
                  </a:cubicBezTo>
                  <a:cubicBezTo>
                    <a:pt x="433" y="362"/>
                    <a:pt x="533" y="262"/>
                    <a:pt x="567" y="128"/>
                  </a:cubicBezTo>
                  <a:cubicBezTo>
                    <a:pt x="575" y="36"/>
                    <a:pt x="53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2" name="Google Shape;15682;p35"/>
            <p:cNvSpPr/>
            <p:nvPr/>
          </p:nvSpPr>
          <p:spPr>
            <a:xfrm>
              <a:off x="6257650" y="3876175"/>
              <a:ext cx="13500" cy="12225"/>
            </a:xfrm>
            <a:custGeom>
              <a:avLst/>
              <a:gdLst/>
              <a:ahLst/>
              <a:cxnLst/>
              <a:rect l="l" t="t" r="r" b="b"/>
              <a:pathLst>
                <a:path w="540" h="489" extrusionOk="0">
                  <a:moveTo>
                    <a:pt x="253" y="1"/>
                  </a:moveTo>
                  <a:cubicBezTo>
                    <a:pt x="236" y="1"/>
                    <a:pt x="218" y="3"/>
                    <a:pt x="201" y="7"/>
                  </a:cubicBezTo>
                  <a:cubicBezTo>
                    <a:pt x="67" y="41"/>
                    <a:pt x="1" y="174"/>
                    <a:pt x="34" y="308"/>
                  </a:cubicBezTo>
                  <a:cubicBezTo>
                    <a:pt x="62" y="433"/>
                    <a:pt x="160" y="489"/>
                    <a:pt x="260" y="489"/>
                  </a:cubicBezTo>
                  <a:cubicBezTo>
                    <a:pt x="398" y="489"/>
                    <a:pt x="540" y="382"/>
                    <a:pt x="501" y="208"/>
                  </a:cubicBezTo>
                  <a:cubicBezTo>
                    <a:pt x="472" y="92"/>
                    <a:pt x="367" y="1"/>
                    <a:pt x="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3" name="Google Shape;15683;p35"/>
            <p:cNvSpPr/>
            <p:nvPr/>
          </p:nvSpPr>
          <p:spPr>
            <a:xfrm>
              <a:off x="6157900" y="3849425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193" y="1"/>
                  </a:moveTo>
                  <a:cubicBezTo>
                    <a:pt x="0" y="1"/>
                    <a:pt x="212" y="380"/>
                    <a:pt x="359" y="380"/>
                  </a:cubicBezTo>
                  <a:cubicBezTo>
                    <a:pt x="399" y="380"/>
                    <a:pt x="434" y="351"/>
                    <a:pt x="455" y="277"/>
                  </a:cubicBezTo>
                  <a:cubicBezTo>
                    <a:pt x="455" y="143"/>
                    <a:pt x="388" y="10"/>
                    <a:pt x="255" y="10"/>
                  </a:cubicBezTo>
                  <a:cubicBezTo>
                    <a:pt x="231" y="4"/>
                    <a:pt x="210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4" name="Google Shape;15684;p35"/>
            <p:cNvSpPr/>
            <p:nvPr/>
          </p:nvSpPr>
          <p:spPr>
            <a:xfrm>
              <a:off x="6178825" y="3869025"/>
              <a:ext cx="15250" cy="7350"/>
            </a:xfrm>
            <a:custGeom>
              <a:avLst/>
              <a:gdLst/>
              <a:ahLst/>
              <a:cxnLst/>
              <a:rect l="l" t="t" r="r" b="b"/>
              <a:pathLst>
                <a:path w="610" h="294" extrusionOk="0">
                  <a:moveTo>
                    <a:pt x="453" y="0"/>
                  </a:moveTo>
                  <a:cubicBezTo>
                    <a:pt x="279" y="0"/>
                    <a:pt x="1" y="151"/>
                    <a:pt x="218" y="260"/>
                  </a:cubicBezTo>
                  <a:cubicBezTo>
                    <a:pt x="263" y="282"/>
                    <a:pt x="307" y="293"/>
                    <a:pt x="349" y="293"/>
                  </a:cubicBezTo>
                  <a:cubicBezTo>
                    <a:pt x="433" y="293"/>
                    <a:pt x="507" y="249"/>
                    <a:pt x="552" y="160"/>
                  </a:cubicBezTo>
                  <a:cubicBezTo>
                    <a:pt x="610" y="44"/>
                    <a:pt x="54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35"/>
            <p:cNvSpPr/>
            <p:nvPr/>
          </p:nvSpPr>
          <p:spPr>
            <a:xfrm>
              <a:off x="6010375" y="3796975"/>
              <a:ext cx="13975" cy="8375"/>
            </a:xfrm>
            <a:custGeom>
              <a:avLst/>
              <a:gdLst/>
              <a:ahLst/>
              <a:cxnLst/>
              <a:rect l="l" t="t" r="r" b="b"/>
              <a:pathLst>
                <a:path w="559" h="335" extrusionOk="0">
                  <a:moveTo>
                    <a:pt x="232" y="0"/>
                  </a:moveTo>
                  <a:cubicBezTo>
                    <a:pt x="118" y="0"/>
                    <a:pt x="18" y="91"/>
                    <a:pt x="18" y="207"/>
                  </a:cubicBezTo>
                  <a:cubicBezTo>
                    <a:pt x="1" y="300"/>
                    <a:pt x="33" y="335"/>
                    <a:pt x="85" y="335"/>
                  </a:cubicBezTo>
                  <a:cubicBezTo>
                    <a:pt x="238" y="335"/>
                    <a:pt x="558" y="31"/>
                    <a:pt x="285" y="7"/>
                  </a:cubicBezTo>
                  <a:cubicBezTo>
                    <a:pt x="267" y="2"/>
                    <a:pt x="250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35"/>
            <p:cNvSpPr/>
            <p:nvPr/>
          </p:nvSpPr>
          <p:spPr>
            <a:xfrm>
              <a:off x="5726650" y="3680525"/>
              <a:ext cx="14825" cy="11875"/>
            </a:xfrm>
            <a:custGeom>
              <a:avLst/>
              <a:gdLst/>
              <a:ahLst/>
              <a:cxnLst/>
              <a:rect l="l" t="t" r="r" b="b"/>
              <a:pathLst>
                <a:path w="593" h="475" extrusionOk="0">
                  <a:moveTo>
                    <a:pt x="282" y="1"/>
                  </a:moveTo>
                  <a:cubicBezTo>
                    <a:pt x="190" y="1"/>
                    <a:pt x="107" y="56"/>
                    <a:pt x="59" y="128"/>
                  </a:cubicBezTo>
                  <a:cubicBezTo>
                    <a:pt x="1" y="301"/>
                    <a:pt x="143" y="475"/>
                    <a:pt x="312" y="475"/>
                  </a:cubicBezTo>
                  <a:cubicBezTo>
                    <a:pt x="339" y="475"/>
                    <a:pt x="365" y="470"/>
                    <a:pt x="392" y="461"/>
                  </a:cubicBezTo>
                  <a:cubicBezTo>
                    <a:pt x="592" y="395"/>
                    <a:pt x="592" y="95"/>
                    <a:pt x="392" y="28"/>
                  </a:cubicBezTo>
                  <a:cubicBezTo>
                    <a:pt x="355" y="9"/>
                    <a:pt x="318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35"/>
            <p:cNvSpPr/>
            <p:nvPr/>
          </p:nvSpPr>
          <p:spPr>
            <a:xfrm>
              <a:off x="5723250" y="3652850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340" y="1"/>
                  </a:moveTo>
                  <a:cubicBezTo>
                    <a:pt x="201" y="1"/>
                    <a:pt x="0" y="410"/>
                    <a:pt x="202" y="410"/>
                  </a:cubicBezTo>
                  <a:cubicBezTo>
                    <a:pt x="219" y="410"/>
                    <a:pt x="239" y="407"/>
                    <a:pt x="261" y="401"/>
                  </a:cubicBezTo>
                  <a:cubicBezTo>
                    <a:pt x="395" y="368"/>
                    <a:pt x="462" y="201"/>
                    <a:pt x="428" y="101"/>
                  </a:cubicBezTo>
                  <a:cubicBezTo>
                    <a:pt x="409" y="29"/>
                    <a:pt x="376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35"/>
            <p:cNvSpPr/>
            <p:nvPr/>
          </p:nvSpPr>
          <p:spPr>
            <a:xfrm>
              <a:off x="5810675" y="3717825"/>
              <a:ext cx="15700" cy="11800"/>
            </a:xfrm>
            <a:custGeom>
              <a:avLst/>
              <a:gdLst/>
              <a:ahLst/>
              <a:cxnLst/>
              <a:rect l="l" t="t" r="r" b="b"/>
              <a:pathLst>
                <a:path w="628" h="472" extrusionOk="0">
                  <a:moveTo>
                    <a:pt x="339" y="0"/>
                  </a:moveTo>
                  <a:cubicBezTo>
                    <a:pt x="326" y="0"/>
                    <a:pt x="313" y="1"/>
                    <a:pt x="300" y="4"/>
                  </a:cubicBezTo>
                  <a:cubicBezTo>
                    <a:pt x="67" y="37"/>
                    <a:pt x="0" y="304"/>
                    <a:pt x="200" y="437"/>
                  </a:cubicBezTo>
                  <a:cubicBezTo>
                    <a:pt x="236" y="461"/>
                    <a:pt x="275" y="472"/>
                    <a:pt x="316" y="472"/>
                  </a:cubicBezTo>
                  <a:cubicBezTo>
                    <a:pt x="391" y="472"/>
                    <a:pt x="469" y="435"/>
                    <a:pt x="534" y="371"/>
                  </a:cubicBezTo>
                  <a:cubicBezTo>
                    <a:pt x="627" y="215"/>
                    <a:pt x="517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9" name="Google Shape;15689;p35"/>
            <p:cNvSpPr/>
            <p:nvPr/>
          </p:nvSpPr>
          <p:spPr>
            <a:xfrm>
              <a:off x="5814000" y="3734575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401"/>
                    <a:pt x="101" y="501"/>
                    <a:pt x="234" y="501"/>
                  </a:cubicBezTo>
                  <a:cubicBezTo>
                    <a:pt x="367" y="501"/>
                    <a:pt x="468" y="401"/>
                    <a:pt x="468" y="234"/>
                  </a:cubicBezTo>
                  <a:cubicBezTo>
                    <a:pt x="468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0" name="Google Shape;15690;p35"/>
            <p:cNvSpPr/>
            <p:nvPr/>
          </p:nvSpPr>
          <p:spPr>
            <a:xfrm>
              <a:off x="5571525" y="3628900"/>
              <a:ext cx="18875" cy="12875"/>
            </a:xfrm>
            <a:custGeom>
              <a:avLst/>
              <a:gdLst/>
              <a:ahLst/>
              <a:cxnLst/>
              <a:rect l="l" t="t" r="r" b="b"/>
              <a:pathLst>
                <a:path w="755" h="515" extrusionOk="0">
                  <a:moveTo>
                    <a:pt x="354" y="1"/>
                  </a:moveTo>
                  <a:cubicBezTo>
                    <a:pt x="118" y="1"/>
                    <a:pt x="0" y="375"/>
                    <a:pt x="293" y="492"/>
                  </a:cubicBezTo>
                  <a:cubicBezTo>
                    <a:pt x="328" y="507"/>
                    <a:pt x="361" y="514"/>
                    <a:pt x="393" y="514"/>
                  </a:cubicBezTo>
                  <a:cubicBezTo>
                    <a:pt x="632" y="514"/>
                    <a:pt x="754" y="113"/>
                    <a:pt x="460" y="25"/>
                  </a:cubicBezTo>
                  <a:cubicBezTo>
                    <a:pt x="423" y="8"/>
                    <a:pt x="387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1" name="Google Shape;15691;p35"/>
            <p:cNvSpPr/>
            <p:nvPr/>
          </p:nvSpPr>
          <p:spPr>
            <a:xfrm>
              <a:off x="5408700" y="3487525"/>
              <a:ext cx="15525" cy="12525"/>
            </a:xfrm>
            <a:custGeom>
              <a:avLst/>
              <a:gdLst/>
              <a:ahLst/>
              <a:cxnLst/>
              <a:rect l="l" t="t" r="r" b="b"/>
              <a:pathLst>
                <a:path w="621" h="501" extrusionOk="0">
                  <a:moveTo>
                    <a:pt x="239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5" y="483"/>
                    <a:pt x="211" y="501"/>
                    <a:pt x="263" y="501"/>
                  </a:cubicBezTo>
                  <a:cubicBezTo>
                    <a:pt x="468" y="501"/>
                    <a:pt x="621" y="235"/>
                    <a:pt x="435" y="76"/>
                  </a:cubicBezTo>
                  <a:cubicBezTo>
                    <a:pt x="368" y="26"/>
                    <a:pt x="301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2" name="Google Shape;15692;p35"/>
            <p:cNvSpPr/>
            <p:nvPr/>
          </p:nvSpPr>
          <p:spPr>
            <a:xfrm>
              <a:off x="5428725" y="35085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501" y="368"/>
                    <a:pt x="501" y="234"/>
                  </a:cubicBezTo>
                  <a:cubicBezTo>
                    <a:pt x="501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35"/>
            <p:cNvSpPr/>
            <p:nvPr/>
          </p:nvSpPr>
          <p:spPr>
            <a:xfrm>
              <a:off x="5536300" y="36872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5" y="1"/>
                  </a:moveTo>
                  <a:cubicBezTo>
                    <a:pt x="251" y="1"/>
                    <a:pt x="207" y="20"/>
                    <a:pt x="167" y="59"/>
                  </a:cubicBezTo>
                  <a:cubicBezTo>
                    <a:pt x="34" y="126"/>
                    <a:pt x="1" y="259"/>
                    <a:pt x="67" y="393"/>
                  </a:cubicBezTo>
                  <a:cubicBezTo>
                    <a:pt x="110" y="457"/>
                    <a:pt x="195" y="494"/>
                    <a:pt x="277" y="494"/>
                  </a:cubicBezTo>
                  <a:cubicBezTo>
                    <a:pt x="322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35"/>
            <p:cNvSpPr/>
            <p:nvPr/>
          </p:nvSpPr>
          <p:spPr>
            <a:xfrm>
              <a:off x="5444575" y="3616325"/>
              <a:ext cx="14200" cy="12225"/>
            </a:xfrm>
            <a:custGeom>
              <a:avLst/>
              <a:gdLst/>
              <a:ahLst/>
              <a:cxnLst/>
              <a:rect l="l" t="t" r="r" b="b"/>
              <a:pathLst>
                <a:path w="568" h="489" extrusionOk="0">
                  <a:moveTo>
                    <a:pt x="285" y="0"/>
                  </a:moveTo>
                  <a:cubicBezTo>
                    <a:pt x="212" y="0"/>
                    <a:pt x="139" y="36"/>
                    <a:pt x="100" y="94"/>
                  </a:cubicBezTo>
                  <a:cubicBezTo>
                    <a:pt x="0" y="194"/>
                    <a:pt x="34" y="361"/>
                    <a:pt x="134" y="428"/>
                  </a:cubicBezTo>
                  <a:cubicBezTo>
                    <a:pt x="176" y="470"/>
                    <a:pt x="229" y="488"/>
                    <a:pt x="282" y="488"/>
                  </a:cubicBezTo>
                  <a:cubicBezTo>
                    <a:pt x="356" y="488"/>
                    <a:pt x="429" y="452"/>
                    <a:pt x="467" y="394"/>
                  </a:cubicBezTo>
                  <a:cubicBezTo>
                    <a:pt x="567" y="294"/>
                    <a:pt x="534" y="127"/>
                    <a:pt x="434" y="61"/>
                  </a:cubicBezTo>
                  <a:cubicBezTo>
                    <a:pt x="392" y="19"/>
                    <a:pt x="338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35"/>
            <p:cNvSpPr/>
            <p:nvPr/>
          </p:nvSpPr>
          <p:spPr>
            <a:xfrm>
              <a:off x="5277775" y="3390125"/>
              <a:ext cx="13375" cy="12000"/>
            </a:xfrm>
            <a:custGeom>
              <a:avLst/>
              <a:gdLst/>
              <a:ahLst/>
              <a:cxnLst/>
              <a:rect l="l" t="t" r="r" b="b"/>
              <a:pathLst>
                <a:path w="535" h="480" extrusionOk="0">
                  <a:moveTo>
                    <a:pt x="250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1" y="136"/>
                    <a:pt x="1" y="269"/>
                    <a:pt x="68" y="369"/>
                  </a:cubicBezTo>
                  <a:cubicBezTo>
                    <a:pt x="126" y="447"/>
                    <a:pt x="196" y="480"/>
                    <a:pt x="264" y="480"/>
                  </a:cubicBezTo>
                  <a:cubicBezTo>
                    <a:pt x="313" y="480"/>
                    <a:pt x="360" y="463"/>
                    <a:pt x="401" y="436"/>
                  </a:cubicBezTo>
                  <a:cubicBezTo>
                    <a:pt x="501" y="336"/>
                    <a:pt x="535" y="202"/>
                    <a:pt x="468" y="102"/>
                  </a:cubicBezTo>
                  <a:cubicBezTo>
                    <a:pt x="403" y="38"/>
                    <a:pt x="325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35"/>
            <p:cNvSpPr/>
            <p:nvPr/>
          </p:nvSpPr>
          <p:spPr>
            <a:xfrm>
              <a:off x="5284450" y="3334975"/>
              <a:ext cx="13375" cy="12675"/>
            </a:xfrm>
            <a:custGeom>
              <a:avLst/>
              <a:gdLst/>
              <a:ahLst/>
              <a:cxnLst/>
              <a:rect l="l" t="t" r="r" b="b"/>
              <a:pathLst>
                <a:path w="535" h="507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507"/>
                  </a:cubicBezTo>
                  <a:cubicBezTo>
                    <a:pt x="368" y="507"/>
                    <a:pt x="468" y="407"/>
                    <a:pt x="501" y="273"/>
                  </a:cubicBezTo>
                  <a:cubicBezTo>
                    <a:pt x="534" y="140"/>
                    <a:pt x="434" y="40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35"/>
            <p:cNvSpPr/>
            <p:nvPr/>
          </p:nvSpPr>
          <p:spPr>
            <a:xfrm>
              <a:off x="5519625" y="3506825"/>
              <a:ext cx="14725" cy="12475"/>
            </a:xfrm>
            <a:custGeom>
              <a:avLst/>
              <a:gdLst/>
              <a:ahLst/>
              <a:cxnLst/>
              <a:rect l="l" t="t" r="r" b="b"/>
              <a:pathLst>
                <a:path w="589" h="499" extrusionOk="0">
                  <a:moveTo>
                    <a:pt x="256" y="0"/>
                  </a:moveTo>
                  <a:cubicBezTo>
                    <a:pt x="190" y="0"/>
                    <a:pt x="122" y="31"/>
                    <a:pt x="67" y="104"/>
                  </a:cubicBezTo>
                  <a:cubicBezTo>
                    <a:pt x="0" y="204"/>
                    <a:pt x="0" y="371"/>
                    <a:pt x="134" y="438"/>
                  </a:cubicBezTo>
                  <a:cubicBezTo>
                    <a:pt x="176" y="480"/>
                    <a:pt x="224" y="498"/>
                    <a:pt x="272" y="498"/>
                  </a:cubicBezTo>
                  <a:cubicBezTo>
                    <a:pt x="340" y="498"/>
                    <a:pt x="409" y="463"/>
                    <a:pt x="467" y="404"/>
                  </a:cubicBezTo>
                  <a:cubicBezTo>
                    <a:pt x="588" y="211"/>
                    <a:pt x="429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35"/>
            <p:cNvSpPr/>
            <p:nvPr/>
          </p:nvSpPr>
          <p:spPr>
            <a:xfrm>
              <a:off x="5525825" y="3543600"/>
              <a:ext cx="13600" cy="11850"/>
            </a:xfrm>
            <a:custGeom>
              <a:avLst/>
              <a:gdLst/>
              <a:ahLst/>
              <a:cxnLst/>
              <a:rect l="l" t="t" r="r" b="b"/>
              <a:pathLst>
                <a:path w="544" h="474" extrusionOk="0">
                  <a:moveTo>
                    <a:pt x="251" y="1"/>
                  </a:moveTo>
                  <a:cubicBezTo>
                    <a:pt x="123" y="1"/>
                    <a:pt x="0" y="96"/>
                    <a:pt x="19" y="268"/>
                  </a:cubicBezTo>
                  <a:cubicBezTo>
                    <a:pt x="19" y="410"/>
                    <a:pt x="122" y="473"/>
                    <a:pt x="233" y="473"/>
                  </a:cubicBezTo>
                  <a:cubicBezTo>
                    <a:pt x="382" y="473"/>
                    <a:pt x="544" y="359"/>
                    <a:pt x="486" y="168"/>
                  </a:cubicBezTo>
                  <a:cubicBezTo>
                    <a:pt x="444" y="54"/>
                    <a:pt x="346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35"/>
            <p:cNvSpPr/>
            <p:nvPr/>
          </p:nvSpPr>
          <p:spPr>
            <a:xfrm>
              <a:off x="5349525" y="3355800"/>
              <a:ext cx="17450" cy="12350"/>
            </a:xfrm>
            <a:custGeom>
              <a:avLst/>
              <a:gdLst/>
              <a:ahLst/>
              <a:cxnLst/>
              <a:rect l="l" t="t" r="r" b="b"/>
              <a:pathLst>
                <a:path w="698" h="494" extrusionOk="0">
                  <a:moveTo>
                    <a:pt x="370" y="0"/>
                  </a:moveTo>
                  <a:cubicBezTo>
                    <a:pt x="173" y="0"/>
                    <a:pt x="1" y="267"/>
                    <a:pt x="200" y="441"/>
                  </a:cubicBezTo>
                  <a:cubicBezTo>
                    <a:pt x="251" y="478"/>
                    <a:pt x="305" y="493"/>
                    <a:pt x="356" y="493"/>
                  </a:cubicBezTo>
                  <a:cubicBezTo>
                    <a:pt x="542" y="493"/>
                    <a:pt x="697" y="290"/>
                    <a:pt x="567" y="108"/>
                  </a:cubicBezTo>
                  <a:cubicBezTo>
                    <a:pt x="507" y="31"/>
                    <a:pt x="43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35"/>
            <p:cNvSpPr/>
            <p:nvPr/>
          </p:nvSpPr>
          <p:spPr>
            <a:xfrm>
              <a:off x="5275275" y="3156500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82" y="1"/>
                  </a:moveTo>
                  <a:cubicBezTo>
                    <a:pt x="168" y="1"/>
                    <a:pt x="63" y="91"/>
                    <a:pt x="34" y="207"/>
                  </a:cubicBezTo>
                  <a:cubicBezTo>
                    <a:pt x="1" y="341"/>
                    <a:pt x="101" y="474"/>
                    <a:pt x="234" y="474"/>
                  </a:cubicBezTo>
                  <a:cubicBezTo>
                    <a:pt x="257" y="480"/>
                    <a:pt x="280" y="483"/>
                    <a:pt x="302" y="483"/>
                  </a:cubicBezTo>
                  <a:cubicBezTo>
                    <a:pt x="411" y="483"/>
                    <a:pt x="507" y="418"/>
                    <a:pt x="535" y="307"/>
                  </a:cubicBezTo>
                  <a:cubicBezTo>
                    <a:pt x="535" y="174"/>
                    <a:pt x="468" y="41"/>
                    <a:pt x="334" y="7"/>
                  </a:cubicBezTo>
                  <a:cubicBezTo>
                    <a:pt x="317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35"/>
            <p:cNvSpPr/>
            <p:nvPr/>
          </p:nvSpPr>
          <p:spPr>
            <a:xfrm>
              <a:off x="7538575" y="2058175"/>
              <a:ext cx="14075" cy="11875"/>
            </a:xfrm>
            <a:custGeom>
              <a:avLst/>
              <a:gdLst/>
              <a:ahLst/>
              <a:cxnLst/>
              <a:rect l="l" t="t" r="r" b="b"/>
              <a:pathLst>
                <a:path w="563" h="475" extrusionOk="0">
                  <a:moveTo>
                    <a:pt x="250" y="0"/>
                  </a:moveTo>
                  <a:cubicBezTo>
                    <a:pt x="184" y="0"/>
                    <a:pt x="117" y="25"/>
                    <a:pt x="67" y="75"/>
                  </a:cubicBezTo>
                  <a:cubicBezTo>
                    <a:pt x="0" y="176"/>
                    <a:pt x="0" y="342"/>
                    <a:pt x="67" y="409"/>
                  </a:cubicBezTo>
                  <a:cubicBezTo>
                    <a:pt x="113" y="455"/>
                    <a:pt x="166" y="475"/>
                    <a:pt x="218" y="475"/>
                  </a:cubicBezTo>
                  <a:cubicBezTo>
                    <a:pt x="394" y="475"/>
                    <a:pt x="562" y="255"/>
                    <a:pt x="434" y="75"/>
                  </a:cubicBezTo>
                  <a:cubicBezTo>
                    <a:pt x="384" y="25"/>
                    <a:pt x="317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35"/>
            <p:cNvSpPr/>
            <p:nvPr/>
          </p:nvSpPr>
          <p:spPr>
            <a:xfrm>
              <a:off x="7709300" y="2175325"/>
              <a:ext cx="14300" cy="7625"/>
            </a:xfrm>
            <a:custGeom>
              <a:avLst/>
              <a:gdLst/>
              <a:ahLst/>
              <a:cxnLst/>
              <a:rect l="l" t="t" r="r" b="b"/>
              <a:pathLst>
                <a:path w="572" h="305" extrusionOk="0">
                  <a:moveTo>
                    <a:pt x="123" y="1"/>
                  </a:moveTo>
                  <a:cubicBezTo>
                    <a:pt x="48" y="1"/>
                    <a:pt x="1" y="44"/>
                    <a:pt x="43" y="160"/>
                  </a:cubicBezTo>
                  <a:cubicBezTo>
                    <a:pt x="68" y="261"/>
                    <a:pt x="152" y="305"/>
                    <a:pt x="250" y="305"/>
                  </a:cubicBezTo>
                  <a:cubicBezTo>
                    <a:pt x="280" y="305"/>
                    <a:pt x="311" y="301"/>
                    <a:pt x="343" y="293"/>
                  </a:cubicBezTo>
                  <a:cubicBezTo>
                    <a:pt x="571" y="202"/>
                    <a:pt x="284" y="1"/>
                    <a:pt x="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35"/>
            <p:cNvSpPr/>
            <p:nvPr/>
          </p:nvSpPr>
          <p:spPr>
            <a:xfrm>
              <a:off x="7726425" y="2157325"/>
              <a:ext cx="13150" cy="11225"/>
            </a:xfrm>
            <a:custGeom>
              <a:avLst/>
              <a:gdLst/>
              <a:ahLst/>
              <a:cxnLst/>
              <a:rect l="l" t="t" r="r" b="b"/>
              <a:pathLst>
                <a:path w="526" h="449" extrusionOk="0">
                  <a:moveTo>
                    <a:pt x="252" y="0"/>
                  </a:moveTo>
                  <a:cubicBezTo>
                    <a:pt x="221" y="0"/>
                    <a:pt x="190" y="4"/>
                    <a:pt x="158" y="12"/>
                  </a:cubicBezTo>
                  <a:cubicBezTo>
                    <a:pt x="0" y="170"/>
                    <a:pt x="112" y="448"/>
                    <a:pt x="351" y="448"/>
                  </a:cubicBezTo>
                  <a:cubicBezTo>
                    <a:pt x="364" y="448"/>
                    <a:pt x="378" y="448"/>
                    <a:pt x="392" y="446"/>
                  </a:cubicBezTo>
                  <a:cubicBezTo>
                    <a:pt x="492" y="379"/>
                    <a:pt x="525" y="246"/>
                    <a:pt x="492" y="146"/>
                  </a:cubicBezTo>
                  <a:cubicBezTo>
                    <a:pt x="441" y="44"/>
                    <a:pt x="35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35"/>
            <p:cNvSpPr/>
            <p:nvPr/>
          </p:nvSpPr>
          <p:spPr>
            <a:xfrm>
              <a:off x="7701500" y="2049675"/>
              <a:ext cx="15225" cy="12450"/>
            </a:xfrm>
            <a:custGeom>
              <a:avLst/>
              <a:gdLst/>
              <a:ahLst/>
              <a:cxnLst/>
              <a:rect l="l" t="t" r="r" b="b"/>
              <a:pathLst>
                <a:path w="609" h="498" extrusionOk="0">
                  <a:moveTo>
                    <a:pt x="324" y="0"/>
                  </a:moveTo>
                  <a:cubicBezTo>
                    <a:pt x="169" y="0"/>
                    <a:pt x="1" y="153"/>
                    <a:pt x="88" y="349"/>
                  </a:cubicBezTo>
                  <a:cubicBezTo>
                    <a:pt x="123" y="453"/>
                    <a:pt x="202" y="497"/>
                    <a:pt x="285" y="497"/>
                  </a:cubicBezTo>
                  <a:cubicBezTo>
                    <a:pt x="441" y="497"/>
                    <a:pt x="608" y="344"/>
                    <a:pt x="521" y="149"/>
                  </a:cubicBezTo>
                  <a:cubicBezTo>
                    <a:pt x="487" y="44"/>
                    <a:pt x="407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35"/>
            <p:cNvSpPr/>
            <p:nvPr/>
          </p:nvSpPr>
          <p:spPr>
            <a:xfrm>
              <a:off x="7586100" y="20915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6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0" y="107"/>
                    <a:pt x="34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7"/>
                  </a:cubicBezTo>
                  <a:cubicBezTo>
                    <a:pt x="501" y="91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35"/>
            <p:cNvSpPr/>
            <p:nvPr/>
          </p:nvSpPr>
          <p:spPr>
            <a:xfrm>
              <a:off x="7656150" y="2205325"/>
              <a:ext cx="13900" cy="12050"/>
            </a:xfrm>
            <a:custGeom>
              <a:avLst/>
              <a:gdLst/>
              <a:ahLst/>
              <a:cxnLst/>
              <a:rect l="l" t="t" r="r" b="b"/>
              <a:pathLst>
                <a:path w="556" h="482" extrusionOk="0">
                  <a:moveTo>
                    <a:pt x="276" y="0"/>
                  </a:moveTo>
                  <a:cubicBezTo>
                    <a:pt x="241" y="0"/>
                    <a:pt x="204" y="9"/>
                    <a:pt x="167" y="27"/>
                  </a:cubicBezTo>
                  <a:cubicBezTo>
                    <a:pt x="67" y="94"/>
                    <a:pt x="0" y="227"/>
                    <a:pt x="67" y="361"/>
                  </a:cubicBezTo>
                  <a:cubicBezTo>
                    <a:pt x="115" y="440"/>
                    <a:pt x="201" y="482"/>
                    <a:pt x="285" y="482"/>
                  </a:cubicBezTo>
                  <a:cubicBezTo>
                    <a:pt x="376" y="482"/>
                    <a:pt x="466" y="432"/>
                    <a:pt x="501" y="327"/>
                  </a:cubicBezTo>
                  <a:cubicBezTo>
                    <a:pt x="555" y="164"/>
                    <a:pt x="43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35"/>
            <p:cNvSpPr/>
            <p:nvPr/>
          </p:nvSpPr>
          <p:spPr>
            <a:xfrm>
              <a:off x="7747875" y="2147075"/>
              <a:ext cx="15425" cy="12275"/>
            </a:xfrm>
            <a:custGeom>
              <a:avLst/>
              <a:gdLst/>
              <a:ahLst/>
              <a:cxnLst/>
              <a:rect l="l" t="t" r="r" b="b"/>
              <a:pathLst>
                <a:path w="617" h="491" extrusionOk="0">
                  <a:moveTo>
                    <a:pt x="283" y="1"/>
                  </a:moveTo>
                  <a:cubicBezTo>
                    <a:pt x="236" y="1"/>
                    <a:pt x="185" y="17"/>
                    <a:pt x="134" y="55"/>
                  </a:cubicBezTo>
                  <a:cubicBezTo>
                    <a:pt x="34" y="122"/>
                    <a:pt x="1" y="255"/>
                    <a:pt x="67" y="389"/>
                  </a:cubicBezTo>
                  <a:cubicBezTo>
                    <a:pt x="111" y="453"/>
                    <a:pt x="195" y="490"/>
                    <a:pt x="277" y="490"/>
                  </a:cubicBezTo>
                  <a:cubicBezTo>
                    <a:pt x="322" y="490"/>
                    <a:pt x="366" y="479"/>
                    <a:pt x="401" y="456"/>
                  </a:cubicBezTo>
                  <a:cubicBezTo>
                    <a:pt x="617" y="294"/>
                    <a:pt x="484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35"/>
            <p:cNvSpPr/>
            <p:nvPr/>
          </p:nvSpPr>
          <p:spPr>
            <a:xfrm>
              <a:off x="7687850" y="2011375"/>
              <a:ext cx="14200" cy="12300"/>
            </a:xfrm>
            <a:custGeom>
              <a:avLst/>
              <a:gdLst/>
              <a:ahLst/>
              <a:cxnLst/>
              <a:rect l="l" t="t" r="r" b="b"/>
              <a:pathLst>
                <a:path w="568" h="492" extrusionOk="0">
                  <a:moveTo>
                    <a:pt x="260" y="1"/>
                  </a:moveTo>
                  <a:cubicBezTo>
                    <a:pt x="230" y="1"/>
                    <a:pt x="198" y="5"/>
                    <a:pt x="167" y="13"/>
                  </a:cubicBezTo>
                  <a:cubicBezTo>
                    <a:pt x="67" y="79"/>
                    <a:pt x="0" y="213"/>
                    <a:pt x="67" y="346"/>
                  </a:cubicBezTo>
                  <a:cubicBezTo>
                    <a:pt x="118" y="448"/>
                    <a:pt x="208" y="492"/>
                    <a:pt x="307" y="492"/>
                  </a:cubicBezTo>
                  <a:cubicBezTo>
                    <a:pt x="337" y="492"/>
                    <a:pt x="369" y="488"/>
                    <a:pt x="400" y="480"/>
                  </a:cubicBezTo>
                  <a:cubicBezTo>
                    <a:pt x="500" y="413"/>
                    <a:pt x="567" y="246"/>
                    <a:pt x="500" y="146"/>
                  </a:cubicBezTo>
                  <a:cubicBezTo>
                    <a:pt x="449" y="44"/>
                    <a:pt x="36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35"/>
            <p:cNvSpPr/>
            <p:nvPr/>
          </p:nvSpPr>
          <p:spPr>
            <a:xfrm>
              <a:off x="7613625" y="2045225"/>
              <a:ext cx="13350" cy="12175"/>
            </a:xfrm>
            <a:custGeom>
              <a:avLst/>
              <a:gdLst/>
              <a:ahLst/>
              <a:cxnLst/>
              <a:rect l="l" t="t" r="r" b="b"/>
              <a:pathLst>
                <a:path w="534" h="487" extrusionOk="0">
                  <a:moveTo>
                    <a:pt x="272" y="0"/>
                  </a:moveTo>
                  <a:cubicBezTo>
                    <a:pt x="239" y="0"/>
                    <a:pt x="203" y="8"/>
                    <a:pt x="167" y="26"/>
                  </a:cubicBezTo>
                  <a:cubicBezTo>
                    <a:pt x="34" y="60"/>
                    <a:pt x="0" y="193"/>
                    <a:pt x="34" y="327"/>
                  </a:cubicBezTo>
                  <a:cubicBezTo>
                    <a:pt x="82" y="424"/>
                    <a:pt x="167" y="486"/>
                    <a:pt x="248" y="486"/>
                  </a:cubicBezTo>
                  <a:cubicBezTo>
                    <a:pt x="278" y="486"/>
                    <a:pt x="307" y="478"/>
                    <a:pt x="334" y="460"/>
                  </a:cubicBezTo>
                  <a:cubicBezTo>
                    <a:pt x="467" y="427"/>
                    <a:pt x="534" y="260"/>
                    <a:pt x="467" y="160"/>
                  </a:cubicBezTo>
                  <a:cubicBezTo>
                    <a:pt x="443" y="62"/>
                    <a:pt x="365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0" name="Google Shape;15710;p35"/>
            <p:cNvSpPr/>
            <p:nvPr/>
          </p:nvSpPr>
          <p:spPr>
            <a:xfrm>
              <a:off x="7672350" y="2257900"/>
              <a:ext cx="14550" cy="7525"/>
            </a:xfrm>
            <a:custGeom>
              <a:avLst/>
              <a:gdLst/>
              <a:ahLst/>
              <a:cxnLst/>
              <a:rect l="l" t="t" r="r" b="b"/>
              <a:pathLst>
                <a:path w="582" h="301" extrusionOk="0">
                  <a:moveTo>
                    <a:pt x="118" y="0"/>
                  </a:moveTo>
                  <a:cubicBezTo>
                    <a:pt x="44" y="0"/>
                    <a:pt x="0" y="43"/>
                    <a:pt x="53" y="159"/>
                  </a:cubicBezTo>
                  <a:cubicBezTo>
                    <a:pt x="80" y="241"/>
                    <a:pt x="176" y="301"/>
                    <a:pt x="283" y="301"/>
                  </a:cubicBezTo>
                  <a:cubicBezTo>
                    <a:pt x="306" y="301"/>
                    <a:pt x="330" y="298"/>
                    <a:pt x="353" y="292"/>
                  </a:cubicBezTo>
                  <a:cubicBezTo>
                    <a:pt x="581" y="201"/>
                    <a:pt x="279" y="0"/>
                    <a:pt x="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1" name="Google Shape;15711;p35"/>
            <p:cNvSpPr/>
            <p:nvPr/>
          </p:nvSpPr>
          <p:spPr>
            <a:xfrm>
              <a:off x="7797075" y="2225650"/>
              <a:ext cx="12550" cy="11375"/>
            </a:xfrm>
            <a:custGeom>
              <a:avLst/>
              <a:gdLst/>
              <a:ahLst/>
              <a:cxnLst/>
              <a:rect l="l" t="t" r="r" b="b"/>
              <a:pathLst>
                <a:path w="502" h="455" extrusionOk="0">
                  <a:moveTo>
                    <a:pt x="252" y="0"/>
                  </a:moveTo>
                  <a:cubicBezTo>
                    <a:pt x="129" y="0"/>
                    <a:pt x="1" y="85"/>
                    <a:pt x="1" y="248"/>
                  </a:cubicBezTo>
                  <a:cubicBezTo>
                    <a:pt x="1" y="364"/>
                    <a:pt x="101" y="455"/>
                    <a:pt x="215" y="455"/>
                  </a:cubicBezTo>
                  <a:cubicBezTo>
                    <a:pt x="233" y="455"/>
                    <a:pt x="250" y="453"/>
                    <a:pt x="268" y="448"/>
                  </a:cubicBezTo>
                  <a:cubicBezTo>
                    <a:pt x="401" y="448"/>
                    <a:pt x="501" y="315"/>
                    <a:pt x="468" y="181"/>
                  </a:cubicBezTo>
                  <a:cubicBezTo>
                    <a:pt x="453" y="60"/>
                    <a:pt x="354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2" name="Google Shape;15712;p35"/>
            <p:cNvSpPr/>
            <p:nvPr/>
          </p:nvSpPr>
          <p:spPr>
            <a:xfrm>
              <a:off x="7794575" y="2074225"/>
              <a:ext cx="15050" cy="12525"/>
            </a:xfrm>
            <a:custGeom>
              <a:avLst/>
              <a:gdLst/>
              <a:ahLst/>
              <a:cxnLst/>
              <a:rect l="l" t="t" r="r" b="b"/>
              <a:pathLst>
                <a:path w="602" h="501" extrusionOk="0">
                  <a:moveTo>
                    <a:pt x="334" y="1"/>
                  </a:moveTo>
                  <a:cubicBezTo>
                    <a:pt x="1" y="34"/>
                    <a:pt x="34" y="501"/>
                    <a:pt x="368" y="501"/>
                  </a:cubicBezTo>
                  <a:cubicBezTo>
                    <a:pt x="501" y="468"/>
                    <a:pt x="601" y="367"/>
                    <a:pt x="568" y="234"/>
                  </a:cubicBezTo>
                  <a:cubicBezTo>
                    <a:pt x="568" y="101"/>
                    <a:pt x="468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3" name="Google Shape;15713;p35"/>
            <p:cNvSpPr/>
            <p:nvPr/>
          </p:nvSpPr>
          <p:spPr>
            <a:xfrm>
              <a:off x="7734550" y="2080075"/>
              <a:ext cx="15025" cy="12525"/>
            </a:xfrm>
            <a:custGeom>
              <a:avLst/>
              <a:gdLst/>
              <a:ahLst/>
              <a:cxnLst/>
              <a:rect l="l" t="t" r="r" b="b"/>
              <a:pathLst>
                <a:path w="601" h="501" extrusionOk="0">
                  <a:moveTo>
                    <a:pt x="334" y="0"/>
                  </a:moveTo>
                  <a:cubicBezTo>
                    <a:pt x="0" y="0"/>
                    <a:pt x="33" y="500"/>
                    <a:pt x="367" y="500"/>
                  </a:cubicBezTo>
                  <a:cubicBezTo>
                    <a:pt x="500" y="467"/>
                    <a:pt x="600" y="367"/>
                    <a:pt x="600" y="234"/>
                  </a:cubicBezTo>
                  <a:cubicBezTo>
                    <a:pt x="567" y="100"/>
                    <a:pt x="467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4" name="Google Shape;15714;p35"/>
            <p:cNvSpPr/>
            <p:nvPr/>
          </p:nvSpPr>
          <p:spPr>
            <a:xfrm>
              <a:off x="7726950" y="2316425"/>
              <a:ext cx="13075" cy="12025"/>
            </a:xfrm>
            <a:custGeom>
              <a:avLst/>
              <a:gdLst/>
              <a:ahLst/>
              <a:cxnLst/>
              <a:rect l="l" t="t" r="r" b="b"/>
              <a:pathLst>
                <a:path w="523" h="481" extrusionOk="0">
                  <a:moveTo>
                    <a:pt x="283" y="0"/>
                  </a:moveTo>
                  <a:cubicBezTo>
                    <a:pt x="145" y="0"/>
                    <a:pt x="1" y="103"/>
                    <a:pt x="37" y="286"/>
                  </a:cubicBezTo>
                  <a:cubicBezTo>
                    <a:pt x="52" y="420"/>
                    <a:pt x="153" y="481"/>
                    <a:pt x="257" y="481"/>
                  </a:cubicBezTo>
                  <a:cubicBezTo>
                    <a:pt x="387" y="481"/>
                    <a:pt x="523" y="386"/>
                    <a:pt x="504" y="220"/>
                  </a:cubicBezTo>
                  <a:cubicBezTo>
                    <a:pt x="504" y="69"/>
                    <a:pt x="396" y="0"/>
                    <a:pt x="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5" name="Google Shape;15715;p35"/>
            <p:cNvSpPr/>
            <p:nvPr/>
          </p:nvSpPr>
          <p:spPr>
            <a:xfrm>
              <a:off x="7908125" y="2349700"/>
              <a:ext cx="15750" cy="12475"/>
            </a:xfrm>
            <a:custGeom>
              <a:avLst/>
              <a:gdLst/>
              <a:ahLst/>
              <a:cxnLst/>
              <a:rect l="l" t="t" r="r" b="b"/>
              <a:pathLst>
                <a:path w="630" h="499" extrusionOk="0">
                  <a:moveTo>
                    <a:pt x="353" y="0"/>
                  </a:moveTo>
                  <a:cubicBezTo>
                    <a:pt x="97" y="0"/>
                    <a:pt x="1" y="401"/>
                    <a:pt x="296" y="490"/>
                  </a:cubicBezTo>
                  <a:cubicBezTo>
                    <a:pt x="318" y="495"/>
                    <a:pt x="341" y="498"/>
                    <a:pt x="364" y="498"/>
                  </a:cubicBezTo>
                  <a:cubicBezTo>
                    <a:pt x="472" y="498"/>
                    <a:pt x="568" y="433"/>
                    <a:pt x="596" y="323"/>
                  </a:cubicBezTo>
                  <a:cubicBezTo>
                    <a:pt x="629" y="190"/>
                    <a:pt x="562" y="56"/>
                    <a:pt x="462" y="23"/>
                  </a:cubicBezTo>
                  <a:cubicBezTo>
                    <a:pt x="424" y="7"/>
                    <a:pt x="38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6" name="Google Shape;15716;p35"/>
            <p:cNvSpPr/>
            <p:nvPr/>
          </p:nvSpPr>
          <p:spPr>
            <a:xfrm>
              <a:off x="7882150" y="2238300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6"/>
                    <a:pt x="0" y="342"/>
                    <a:pt x="200" y="443"/>
                  </a:cubicBezTo>
                  <a:cubicBezTo>
                    <a:pt x="235" y="463"/>
                    <a:pt x="272" y="472"/>
                    <a:pt x="309" y="472"/>
                  </a:cubicBezTo>
                  <a:cubicBezTo>
                    <a:pt x="451" y="472"/>
                    <a:pt x="587" y="335"/>
                    <a:pt x="534" y="176"/>
                  </a:cubicBezTo>
                  <a:cubicBezTo>
                    <a:pt x="506" y="65"/>
                    <a:pt x="410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7" name="Google Shape;15717;p35"/>
            <p:cNvSpPr/>
            <p:nvPr/>
          </p:nvSpPr>
          <p:spPr>
            <a:xfrm>
              <a:off x="7815700" y="2245975"/>
              <a:ext cx="16425" cy="12575"/>
            </a:xfrm>
            <a:custGeom>
              <a:avLst/>
              <a:gdLst/>
              <a:ahLst/>
              <a:cxnLst/>
              <a:rect l="l" t="t" r="r" b="b"/>
              <a:pathLst>
                <a:path w="657" h="503" extrusionOk="0">
                  <a:moveTo>
                    <a:pt x="325" y="0"/>
                  </a:moveTo>
                  <a:cubicBezTo>
                    <a:pt x="21" y="0"/>
                    <a:pt x="0" y="470"/>
                    <a:pt x="323" y="502"/>
                  </a:cubicBezTo>
                  <a:cubicBezTo>
                    <a:pt x="623" y="502"/>
                    <a:pt x="657" y="35"/>
                    <a:pt x="357" y="2"/>
                  </a:cubicBezTo>
                  <a:cubicBezTo>
                    <a:pt x="346" y="1"/>
                    <a:pt x="335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8" name="Google Shape;15718;p35"/>
            <p:cNvSpPr/>
            <p:nvPr/>
          </p:nvSpPr>
          <p:spPr>
            <a:xfrm>
              <a:off x="7831475" y="2410550"/>
              <a:ext cx="14650" cy="10375"/>
            </a:xfrm>
            <a:custGeom>
              <a:avLst/>
              <a:gdLst/>
              <a:ahLst/>
              <a:cxnLst/>
              <a:rect l="l" t="t" r="r" b="b"/>
              <a:pathLst>
                <a:path w="586" h="415" extrusionOk="0">
                  <a:moveTo>
                    <a:pt x="326" y="0"/>
                  </a:moveTo>
                  <a:cubicBezTo>
                    <a:pt x="174" y="0"/>
                    <a:pt x="0" y="100"/>
                    <a:pt x="59" y="257"/>
                  </a:cubicBezTo>
                  <a:cubicBezTo>
                    <a:pt x="73" y="367"/>
                    <a:pt x="170" y="414"/>
                    <a:pt x="274" y="414"/>
                  </a:cubicBezTo>
                  <a:cubicBezTo>
                    <a:pt x="423" y="414"/>
                    <a:pt x="585" y="315"/>
                    <a:pt x="526" y="157"/>
                  </a:cubicBezTo>
                  <a:cubicBezTo>
                    <a:pt x="526" y="48"/>
                    <a:pt x="431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9" name="Google Shape;15719;p35"/>
            <p:cNvSpPr/>
            <p:nvPr/>
          </p:nvSpPr>
          <p:spPr>
            <a:xfrm>
              <a:off x="7903825" y="241112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468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0" name="Google Shape;15720;p35"/>
            <p:cNvSpPr/>
            <p:nvPr/>
          </p:nvSpPr>
          <p:spPr>
            <a:xfrm>
              <a:off x="7870975" y="2294200"/>
              <a:ext cx="14525" cy="12875"/>
            </a:xfrm>
            <a:custGeom>
              <a:avLst/>
              <a:gdLst/>
              <a:ahLst/>
              <a:cxnLst/>
              <a:rect l="l" t="t" r="r" b="b"/>
              <a:pathLst>
                <a:path w="581" h="515" extrusionOk="0">
                  <a:moveTo>
                    <a:pt x="317" y="0"/>
                  </a:moveTo>
                  <a:cubicBezTo>
                    <a:pt x="161" y="0"/>
                    <a:pt x="0" y="141"/>
                    <a:pt x="80" y="341"/>
                  </a:cubicBezTo>
                  <a:cubicBezTo>
                    <a:pt x="109" y="428"/>
                    <a:pt x="213" y="515"/>
                    <a:pt x="327" y="515"/>
                  </a:cubicBezTo>
                  <a:cubicBezTo>
                    <a:pt x="345" y="515"/>
                    <a:pt x="363" y="513"/>
                    <a:pt x="381" y="508"/>
                  </a:cubicBezTo>
                  <a:cubicBezTo>
                    <a:pt x="514" y="441"/>
                    <a:pt x="581" y="308"/>
                    <a:pt x="547" y="208"/>
                  </a:cubicBezTo>
                  <a:cubicBezTo>
                    <a:pt x="521" y="62"/>
                    <a:pt x="420" y="0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1" name="Google Shape;15721;p35"/>
            <p:cNvSpPr/>
            <p:nvPr/>
          </p:nvSpPr>
          <p:spPr>
            <a:xfrm>
              <a:off x="7820425" y="2441000"/>
              <a:ext cx="15925" cy="12175"/>
            </a:xfrm>
            <a:custGeom>
              <a:avLst/>
              <a:gdLst/>
              <a:ahLst/>
              <a:cxnLst/>
              <a:rect l="l" t="t" r="r" b="b"/>
              <a:pathLst>
                <a:path w="637" h="487" extrusionOk="0">
                  <a:moveTo>
                    <a:pt x="249" y="0"/>
                  </a:moveTo>
                  <a:cubicBezTo>
                    <a:pt x="134" y="0"/>
                    <a:pt x="30" y="91"/>
                    <a:pt x="1" y="207"/>
                  </a:cubicBezTo>
                  <a:cubicBezTo>
                    <a:pt x="1" y="340"/>
                    <a:pt x="68" y="440"/>
                    <a:pt x="201" y="474"/>
                  </a:cubicBezTo>
                  <a:cubicBezTo>
                    <a:pt x="229" y="482"/>
                    <a:pt x="257" y="486"/>
                    <a:pt x="282" y="486"/>
                  </a:cubicBezTo>
                  <a:cubicBezTo>
                    <a:pt x="554" y="486"/>
                    <a:pt x="637" y="37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2" name="Google Shape;15722;p35"/>
            <p:cNvSpPr/>
            <p:nvPr/>
          </p:nvSpPr>
          <p:spPr>
            <a:xfrm>
              <a:off x="7957700" y="2661600"/>
              <a:ext cx="14725" cy="10850"/>
            </a:xfrm>
            <a:custGeom>
              <a:avLst/>
              <a:gdLst/>
              <a:ahLst/>
              <a:cxnLst/>
              <a:rect l="l" t="t" r="r" b="b"/>
              <a:pathLst>
                <a:path w="589" h="434" extrusionOk="0">
                  <a:moveTo>
                    <a:pt x="271" y="1"/>
                  </a:moveTo>
                  <a:cubicBezTo>
                    <a:pt x="131" y="1"/>
                    <a:pt x="1" y="138"/>
                    <a:pt x="47" y="323"/>
                  </a:cubicBezTo>
                  <a:cubicBezTo>
                    <a:pt x="67" y="402"/>
                    <a:pt x="128" y="434"/>
                    <a:pt x="199" y="434"/>
                  </a:cubicBezTo>
                  <a:cubicBezTo>
                    <a:pt x="366" y="434"/>
                    <a:pt x="588" y="253"/>
                    <a:pt x="447" y="89"/>
                  </a:cubicBezTo>
                  <a:cubicBezTo>
                    <a:pt x="396" y="28"/>
                    <a:pt x="332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3" name="Google Shape;15723;p35"/>
            <p:cNvSpPr/>
            <p:nvPr/>
          </p:nvSpPr>
          <p:spPr>
            <a:xfrm>
              <a:off x="8072075" y="2646125"/>
              <a:ext cx="12750" cy="10225"/>
            </a:xfrm>
            <a:custGeom>
              <a:avLst/>
              <a:gdLst/>
              <a:ahLst/>
              <a:cxnLst/>
              <a:rect l="l" t="t" r="r" b="b"/>
              <a:pathLst>
                <a:path w="510" h="409" extrusionOk="0">
                  <a:moveTo>
                    <a:pt x="389" y="1"/>
                  </a:moveTo>
                  <a:cubicBezTo>
                    <a:pt x="242" y="1"/>
                    <a:pt x="0" y="409"/>
                    <a:pt x="251" y="409"/>
                  </a:cubicBezTo>
                  <a:cubicBezTo>
                    <a:pt x="259" y="409"/>
                    <a:pt x="267" y="409"/>
                    <a:pt x="276" y="408"/>
                  </a:cubicBezTo>
                  <a:cubicBezTo>
                    <a:pt x="409" y="374"/>
                    <a:pt x="509" y="241"/>
                    <a:pt x="476" y="108"/>
                  </a:cubicBezTo>
                  <a:cubicBezTo>
                    <a:pt x="462" y="31"/>
                    <a:pt x="429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4" name="Google Shape;15724;p35"/>
            <p:cNvSpPr/>
            <p:nvPr/>
          </p:nvSpPr>
          <p:spPr>
            <a:xfrm>
              <a:off x="8003075" y="24580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8"/>
                    <a:pt x="234" y="26"/>
                  </a:cubicBezTo>
                  <a:cubicBezTo>
                    <a:pt x="33" y="93"/>
                    <a:pt x="0" y="360"/>
                    <a:pt x="200" y="460"/>
                  </a:cubicBezTo>
                  <a:cubicBezTo>
                    <a:pt x="237" y="478"/>
                    <a:pt x="274" y="486"/>
                    <a:pt x="309" y="486"/>
                  </a:cubicBezTo>
                  <a:cubicBezTo>
                    <a:pt x="465" y="486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5" name="Google Shape;15725;p35"/>
            <p:cNvSpPr/>
            <p:nvPr/>
          </p:nvSpPr>
          <p:spPr>
            <a:xfrm>
              <a:off x="7834600" y="2517350"/>
              <a:ext cx="14400" cy="12450"/>
            </a:xfrm>
            <a:custGeom>
              <a:avLst/>
              <a:gdLst/>
              <a:ahLst/>
              <a:cxnLst/>
              <a:rect l="l" t="t" r="r" b="b"/>
              <a:pathLst>
                <a:path w="576" h="498" extrusionOk="0">
                  <a:moveTo>
                    <a:pt x="275" y="0"/>
                  </a:moveTo>
                  <a:cubicBezTo>
                    <a:pt x="252" y="0"/>
                    <a:pt x="227" y="7"/>
                    <a:pt x="201" y="22"/>
                  </a:cubicBezTo>
                  <a:cubicBezTo>
                    <a:pt x="68" y="55"/>
                    <a:pt x="1" y="188"/>
                    <a:pt x="34" y="322"/>
                  </a:cubicBezTo>
                  <a:cubicBezTo>
                    <a:pt x="90" y="432"/>
                    <a:pt x="191" y="497"/>
                    <a:pt x="299" y="497"/>
                  </a:cubicBezTo>
                  <a:cubicBezTo>
                    <a:pt x="322" y="497"/>
                    <a:pt x="345" y="494"/>
                    <a:pt x="368" y="489"/>
                  </a:cubicBezTo>
                  <a:cubicBezTo>
                    <a:pt x="576" y="429"/>
                    <a:pt x="466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6" name="Google Shape;15726;p35"/>
            <p:cNvSpPr/>
            <p:nvPr/>
          </p:nvSpPr>
          <p:spPr>
            <a:xfrm>
              <a:off x="7869625" y="268195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8" y="42"/>
                    <a:pt x="1" y="176"/>
                    <a:pt x="34" y="309"/>
                  </a:cubicBezTo>
                  <a:cubicBezTo>
                    <a:pt x="62" y="420"/>
                    <a:pt x="158" y="484"/>
                    <a:pt x="266" y="484"/>
                  </a:cubicBezTo>
                  <a:cubicBezTo>
                    <a:pt x="289" y="484"/>
                    <a:pt x="312" y="482"/>
                    <a:pt x="334" y="476"/>
                  </a:cubicBezTo>
                  <a:cubicBezTo>
                    <a:pt x="468" y="443"/>
                    <a:pt x="535" y="309"/>
                    <a:pt x="501" y="176"/>
                  </a:cubicBezTo>
                  <a:cubicBezTo>
                    <a:pt x="474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7" name="Google Shape;15727;p35"/>
            <p:cNvSpPr/>
            <p:nvPr/>
          </p:nvSpPr>
          <p:spPr>
            <a:xfrm>
              <a:off x="8018075" y="26780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67" y="0"/>
                  </a:moveTo>
                  <a:cubicBezTo>
                    <a:pt x="34" y="0"/>
                    <a:pt x="0" y="467"/>
                    <a:pt x="334" y="500"/>
                  </a:cubicBezTo>
                  <a:cubicBezTo>
                    <a:pt x="634" y="500"/>
                    <a:pt x="668" y="33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8" name="Google Shape;15728;p35"/>
            <p:cNvSpPr/>
            <p:nvPr/>
          </p:nvSpPr>
          <p:spPr>
            <a:xfrm>
              <a:off x="7963875" y="2501825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35" y="0"/>
                  </a:moveTo>
                  <a:cubicBezTo>
                    <a:pt x="313" y="0"/>
                    <a:pt x="290" y="3"/>
                    <a:pt x="267" y="9"/>
                  </a:cubicBezTo>
                  <a:cubicBezTo>
                    <a:pt x="34" y="75"/>
                    <a:pt x="0" y="342"/>
                    <a:pt x="200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6"/>
                  </a:cubicBezTo>
                  <a:cubicBezTo>
                    <a:pt x="540" y="65"/>
                    <a:pt x="443" y="0"/>
                    <a:pt x="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9" name="Google Shape;15729;p35"/>
            <p:cNvSpPr/>
            <p:nvPr/>
          </p:nvSpPr>
          <p:spPr>
            <a:xfrm>
              <a:off x="7877150" y="257270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50" y="1"/>
                  </a:moveTo>
                  <a:cubicBezTo>
                    <a:pt x="184" y="1"/>
                    <a:pt x="117" y="26"/>
                    <a:pt x="67" y="76"/>
                  </a:cubicBezTo>
                  <a:cubicBezTo>
                    <a:pt x="0" y="143"/>
                    <a:pt x="0" y="309"/>
                    <a:pt x="67" y="409"/>
                  </a:cubicBezTo>
                  <a:cubicBezTo>
                    <a:pt x="117" y="443"/>
                    <a:pt x="184" y="459"/>
                    <a:pt x="250" y="459"/>
                  </a:cubicBezTo>
                  <a:cubicBezTo>
                    <a:pt x="317" y="459"/>
                    <a:pt x="384" y="443"/>
                    <a:pt x="434" y="409"/>
                  </a:cubicBezTo>
                  <a:cubicBezTo>
                    <a:pt x="500" y="309"/>
                    <a:pt x="500" y="143"/>
                    <a:pt x="434" y="76"/>
                  </a:cubicBezTo>
                  <a:cubicBezTo>
                    <a:pt x="384" y="26"/>
                    <a:pt x="317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0" name="Google Shape;15730;p35"/>
            <p:cNvSpPr/>
            <p:nvPr/>
          </p:nvSpPr>
          <p:spPr>
            <a:xfrm>
              <a:off x="7923000" y="2715750"/>
              <a:ext cx="15775" cy="12125"/>
            </a:xfrm>
            <a:custGeom>
              <a:avLst/>
              <a:gdLst/>
              <a:ahLst/>
              <a:cxnLst/>
              <a:rect l="l" t="t" r="r" b="b"/>
              <a:pathLst>
                <a:path w="631" h="485" extrusionOk="0">
                  <a:moveTo>
                    <a:pt x="305" y="1"/>
                  </a:moveTo>
                  <a:cubicBezTo>
                    <a:pt x="273" y="1"/>
                    <a:pt x="238" y="8"/>
                    <a:pt x="201" y="25"/>
                  </a:cubicBezTo>
                  <a:cubicBezTo>
                    <a:pt x="67" y="58"/>
                    <a:pt x="1" y="191"/>
                    <a:pt x="34" y="325"/>
                  </a:cubicBezTo>
                  <a:cubicBezTo>
                    <a:pt x="83" y="422"/>
                    <a:pt x="168" y="484"/>
                    <a:pt x="262" y="484"/>
                  </a:cubicBezTo>
                  <a:cubicBezTo>
                    <a:pt x="296" y="484"/>
                    <a:pt x="332" y="476"/>
                    <a:pt x="368" y="458"/>
                  </a:cubicBezTo>
                  <a:cubicBezTo>
                    <a:pt x="631" y="370"/>
                    <a:pt x="535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1" name="Google Shape;15731;p35"/>
            <p:cNvSpPr/>
            <p:nvPr/>
          </p:nvSpPr>
          <p:spPr>
            <a:xfrm>
              <a:off x="7981850" y="2612275"/>
              <a:ext cx="15225" cy="12800"/>
            </a:xfrm>
            <a:custGeom>
              <a:avLst/>
              <a:gdLst/>
              <a:ahLst/>
              <a:cxnLst/>
              <a:rect l="l" t="t" r="r" b="b"/>
              <a:pathLst>
                <a:path w="609" h="512" extrusionOk="0">
                  <a:moveTo>
                    <a:pt x="307" y="1"/>
                  </a:moveTo>
                  <a:cubicBezTo>
                    <a:pt x="206" y="1"/>
                    <a:pt x="109" y="59"/>
                    <a:pt x="82" y="194"/>
                  </a:cubicBezTo>
                  <a:cubicBezTo>
                    <a:pt x="0" y="378"/>
                    <a:pt x="156" y="511"/>
                    <a:pt x="311" y="511"/>
                  </a:cubicBezTo>
                  <a:cubicBezTo>
                    <a:pt x="411" y="511"/>
                    <a:pt x="510" y="457"/>
                    <a:pt x="549" y="327"/>
                  </a:cubicBezTo>
                  <a:cubicBezTo>
                    <a:pt x="609" y="129"/>
                    <a:pt x="455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2" name="Google Shape;15732;p35"/>
            <p:cNvSpPr/>
            <p:nvPr/>
          </p:nvSpPr>
          <p:spPr>
            <a:xfrm>
              <a:off x="7968875" y="2581050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5"/>
                    <a:pt x="0" y="342"/>
                    <a:pt x="201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5"/>
                  </a:cubicBezTo>
                  <a:cubicBezTo>
                    <a:pt x="512" y="65"/>
                    <a:pt x="411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3" name="Google Shape;15733;p35"/>
            <p:cNvSpPr/>
            <p:nvPr/>
          </p:nvSpPr>
          <p:spPr>
            <a:xfrm>
              <a:off x="8021400" y="2899650"/>
              <a:ext cx="13375" cy="12025"/>
            </a:xfrm>
            <a:custGeom>
              <a:avLst/>
              <a:gdLst/>
              <a:ahLst/>
              <a:cxnLst/>
              <a:rect l="l" t="t" r="r" b="b"/>
              <a:pathLst>
                <a:path w="535" h="481" extrusionOk="0">
                  <a:moveTo>
                    <a:pt x="287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41"/>
                    <a:pt x="1" y="141"/>
                    <a:pt x="34" y="274"/>
                  </a:cubicBezTo>
                  <a:cubicBezTo>
                    <a:pt x="63" y="390"/>
                    <a:pt x="168" y="481"/>
                    <a:pt x="282" y="481"/>
                  </a:cubicBezTo>
                  <a:cubicBezTo>
                    <a:pt x="299" y="481"/>
                    <a:pt x="317" y="479"/>
                    <a:pt x="334" y="474"/>
                  </a:cubicBezTo>
                  <a:cubicBezTo>
                    <a:pt x="468" y="441"/>
                    <a:pt x="535" y="341"/>
                    <a:pt x="535" y="207"/>
                  </a:cubicBezTo>
                  <a:cubicBezTo>
                    <a:pt x="506" y="91"/>
                    <a:pt x="401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4" name="Google Shape;15734;p35"/>
            <p:cNvSpPr/>
            <p:nvPr/>
          </p:nvSpPr>
          <p:spPr>
            <a:xfrm>
              <a:off x="8018675" y="2944200"/>
              <a:ext cx="13600" cy="11550"/>
            </a:xfrm>
            <a:custGeom>
              <a:avLst/>
              <a:gdLst/>
              <a:ahLst/>
              <a:cxnLst/>
              <a:rect l="l" t="t" r="r" b="b"/>
              <a:pathLst>
                <a:path w="544" h="462" extrusionOk="0">
                  <a:moveTo>
                    <a:pt x="252" y="0"/>
                  </a:moveTo>
                  <a:cubicBezTo>
                    <a:pt x="164" y="0"/>
                    <a:pt x="68" y="62"/>
                    <a:pt x="43" y="160"/>
                  </a:cubicBezTo>
                  <a:cubicBezTo>
                    <a:pt x="0" y="332"/>
                    <a:pt x="137" y="462"/>
                    <a:pt x="275" y="462"/>
                  </a:cubicBezTo>
                  <a:cubicBezTo>
                    <a:pt x="352" y="462"/>
                    <a:pt x="429" y="422"/>
                    <a:pt x="477" y="327"/>
                  </a:cubicBezTo>
                  <a:cubicBezTo>
                    <a:pt x="544" y="193"/>
                    <a:pt x="477" y="60"/>
                    <a:pt x="343" y="26"/>
                  </a:cubicBezTo>
                  <a:cubicBezTo>
                    <a:pt x="317" y="9"/>
                    <a:pt x="285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5" name="Google Shape;15735;p35"/>
            <p:cNvSpPr/>
            <p:nvPr/>
          </p:nvSpPr>
          <p:spPr>
            <a:xfrm>
              <a:off x="8013900" y="3142850"/>
              <a:ext cx="13525" cy="8850"/>
            </a:xfrm>
            <a:custGeom>
              <a:avLst/>
              <a:gdLst/>
              <a:ahLst/>
              <a:cxnLst/>
              <a:rect l="l" t="t" r="r" b="b"/>
              <a:pathLst>
                <a:path w="541" h="354" extrusionOk="0">
                  <a:moveTo>
                    <a:pt x="83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34" y="353"/>
                  </a:cubicBezTo>
                  <a:cubicBezTo>
                    <a:pt x="541" y="353"/>
                    <a:pt x="241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6" name="Google Shape;15736;p35"/>
            <p:cNvSpPr/>
            <p:nvPr/>
          </p:nvSpPr>
          <p:spPr>
            <a:xfrm>
              <a:off x="8099175" y="3050400"/>
              <a:ext cx="13150" cy="12225"/>
            </a:xfrm>
            <a:custGeom>
              <a:avLst/>
              <a:gdLst/>
              <a:ahLst/>
              <a:cxnLst/>
              <a:rect l="l" t="t" r="r" b="b"/>
              <a:pathLst>
                <a:path w="526" h="489" extrusionOk="0">
                  <a:moveTo>
                    <a:pt x="248" y="1"/>
                  </a:moveTo>
                  <a:cubicBezTo>
                    <a:pt x="108" y="1"/>
                    <a:pt x="0" y="139"/>
                    <a:pt x="25" y="315"/>
                  </a:cubicBezTo>
                  <a:cubicBezTo>
                    <a:pt x="44" y="429"/>
                    <a:pt x="149" y="489"/>
                    <a:pt x="255" y="489"/>
                  </a:cubicBezTo>
                  <a:cubicBezTo>
                    <a:pt x="335" y="489"/>
                    <a:pt x="416" y="454"/>
                    <a:pt x="459" y="382"/>
                  </a:cubicBezTo>
                  <a:cubicBezTo>
                    <a:pt x="526" y="248"/>
                    <a:pt x="492" y="115"/>
                    <a:pt x="392" y="48"/>
                  </a:cubicBezTo>
                  <a:cubicBezTo>
                    <a:pt x="343" y="15"/>
                    <a:pt x="294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7" name="Google Shape;15737;p35"/>
            <p:cNvSpPr/>
            <p:nvPr/>
          </p:nvSpPr>
          <p:spPr>
            <a:xfrm>
              <a:off x="8059075" y="2905450"/>
              <a:ext cx="14550" cy="8025"/>
            </a:xfrm>
            <a:custGeom>
              <a:avLst/>
              <a:gdLst/>
              <a:ahLst/>
              <a:cxnLst/>
              <a:rect l="l" t="t" r="r" b="b"/>
              <a:pathLst>
                <a:path w="582" h="321" extrusionOk="0">
                  <a:moveTo>
                    <a:pt x="330" y="0"/>
                  </a:moveTo>
                  <a:cubicBezTo>
                    <a:pt x="308" y="0"/>
                    <a:pt x="285" y="3"/>
                    <a:pt x="262" y="9"/>
                  </a:cubicBezTo>
                  <a:cubicBezTo>
                    <a:pt x="1" y="80"/>
                    <a:pt x="297" y="320"/>
                    <a:pt x="466" y="320"/>
                  </a:cubicBezTo>
                  <a:cubicBezTo>
                    <a:pt x="534" y="320"/>
                    <a:pt x="581" y="281"/>
                    <a:pt x="562" y="175"/>
                  </a:cubicBezTo>
                  <a:cubicBezTo>
                    <a:pt x="534" y="65"/>
                    <a:pt x="438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8" name="Google Shape;15738;p35"/>
            <p:cNvSpPr/>
            <p:nvPr/>
          </p:nvSpPr>
          <p:spPr>
            <a:xfrm>
              <a:off x="7906325" y="3033275"/>
              <a:ext cx="15175" cy="11875"/>
            </a:xfrm>
            <a:custGeom>
              <a:avLst/>
              <a:gdLst/>
              <a:ahLst/>
              <a:cxnLst/>
              <a:rect l="l" t="t" r="r" b="b"/>
              <a:pathLst>
                <a:path w="607" h="475" extrusionOk="0">
                  <a:moveTo>
                    <a:pt x="279" y="1"/>
                  </a:moveTo>
                  <a:cubicBezTo>
                    <a:pt x="217" y="1"/>
                    <a:pt x="153" y="29"/>
                    <a:pt x="101" y="99"/>
                  </a:cubicBezTo>
                  <a:cubicBezTo>
                    <a:pt x="1" y="166"/>
                    <a:pt x="34" y="333"/>
                    <a:pt x="101" y="400"/>
                  </a:cubicBezTo>
                  <a:cubicBezTo>
                    <a:pt x="151" y="450"/>
                    <a:pt x="217" y="475"/>
                    <a:pt x="280" y="475"/>
                  </a:cubicBezTo>
                  <a:cubicBezTo>
                    <a:pt x="343" y="475"/>
                    <a:pt x="401" y="450"/>
                    <a:pt x="434" y="400"/>
                  </a:cubicBezTo>
                  <a:cubicBezTo>
                    <a:pt x="606" y="227"/>
                    <a:pt x="452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9" name="Google Shape;15739;p35"/>
            <p:cNvSpPr/>
            <p:nvPr/>
          </p:nvSpPr>
          <p:spPr>
            <a:xfrm>
              <a:off x="7915500" y="3224925"/>
              <a:ext cx="11700" cy="11825"/>
            </a:xfrm>
            <a:custGeom>
              <a:avLst/>
              <a:gdLst/>
              <a:ahLst/>
              <a:cxnLst/>
              <a:rect l="l" t="t" r="r" b="b"/>
              <a:pathLst>
                <a:path w="468" h="473" extrusionOk="0">
                  <a:moveTo>
                    <a:pt x="275" y="0"/>
                  </a:moveTo>
                  <a:cubicBezTo>
                    <a:pt x="262" y="0"/>
                    <a:pt x="248" y="2"/>
                    <a:pt x="234" y="5"/>
                  </a:cubicBezTo>
                  <a:cubicBezTo>
                    <a:pt x="101" y="5"/>
                    <a:pt x="1" y="106"/>
                    <a:pt x="1" y="239"/>
                  </a:cubicBezTo>
                  <a:cubicBezTo>
                    <a:pt x="1" y="372"/>
                    <a:pt x="101" y="472"/>
                    <a:pt x="234" y="472"/>
                  </a:cubicBezTo>
                  <a:cubicBezTo>
                    <a:pt x="367" y="472"/>
                    <a:pt x="468" y="372"/>
                    <a:pt x="468" y="239"/>
                  </a:cubicBezTo>
                  <a:cubicBezTo>
                    <a:pt x="468" y="120"/>
                    <a:pt x="387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0" name="Google Shape;15740;p35"/>
            <p:cNvSpPr/>
            <p:nvPr/>
          </p:nvSpPr>
          <p:spPr>
            <a:xfrm>
              <a:off x="8007000" y="3173225"/>
              <a:ext cx="16100" cy="12750"/>
            </a:xfrm>
            <a:custGeom>
              <a:avLst/>
              <a:gdLst/>
              <a:ahLst/>
              <a:cxnLst/>
              <a:rect l="l" t="t" r="r" b="b"/>
              <a:pathLst>
                <a:path w="644" h="510" extrusionOk="0">
                  <a:moveTo>
                    <a:pt x="379" y="1"/>
                  </a:moveTo>
                  <a:cubicBezTo>
                    <a:pt x="317" y="1"/>
                    <a:pt x="256" y="26"/>
                    <a:pt x="210" y="72"/>
                  </a:cubicBezTo>
                  <a:cubicBezTo>
                    <a:pt x="0" y="229"/>
                    <a:pt x="161" y="510"/>
                    <a:pt x="369" y="510"/>
                  </a:cubicBezTo>
                  <a:cubicBezTo>
                    <a:pt x="426" y="510"/>
                    <a:pt x="486" y="489"/>
                    <a:pt x="544" y="439"/>
                  </a:cubicBezTo>
                  <a:cubicBezTo>
                    <a:pt x="644" y="339"/>
                    <a:pt x="644" y="205"/>
                    <a:pt x="577" y="105"/>
                  </a:cubicBezTo>
                  <a:cubicBezTo>
                    <a:pt x="523" y="34"/>
                    <a:pt x="450" y="1"/>
                    <a:pt x="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1" name="Google Shape;15741;p35"/>
            <p:cNvSpPr/>
            <p:nvPr/>
          </p:nvSpPr>
          <p:spPr>
            <a:xfrm>
              <a:off x="7949600" y="2998000"/>
              <a:ext cx="15950" cy="12250"/>
            </a:xfrm>
            <a:custGeom>
              <a:avLst/>
              <a:gdLst/>
              <a:ahLst/>
              <a:cxnLst/>
              <a:rect l="l" t="t" r="r" b="b"/>
              <a:pathLst>
                <a:path w="638" h="490" extrusionOk="0">
                  <a:moveTo>
                    <a:pt x="373" y="1"/>
                  </a:moveTo>
                  <a:cubicBezTo>
                    <a:pt x="350" y="1"/>
                    <a:pt x="327" y="4"/>
                    <a:pt x="304" y="9"/>
                  </a:cubicBezTo>
                  <a:cubicBezTo>
                    <a:pt x="1" y="70"/>
                    <a:pt x="84" y="489"/>
                    <a:pt x="353" y="489"/>
                  </a:cubicBezTo>
                  <a:cubicBezTo>
                    <a:pt x="379" y="489"/>
                    <a:pt x="408" y="485"/>
                    <a:pt x="438" y="476"/>
                  </a:cubicBezTo>
                  <a:cubicBezTo>
                    <a:pt x="571" y="443"/>
                    <a:pt x="638" y="310"/>
                    <a:pt x="605" y="176"/>
                  </a:cubicBezTo>
                  <a:cubicBezTo>
                    <a:pt x="577" y="66"/>
                    <a:pt x="481" y="1"/>
                    <a:pt x="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2" name="Google Shape;15742;p35"/>
            <p:cNvSpPr/>
            <p:nvPr/>
          </p:nvSpPr>
          <p:spPr>
            <a:xfrm>
              <a:off x="7869250" y="3088175"/>
              <a:ext cx="15425" cy="12250"/>
            </a:xfrm>
            <a:custGeom>
              <a:avLst/>
              <a:gdLst/>
              <a:ahLst/>
              <a:cxnLst/>
              <a:rect l="l" t="t" r="r" b="b"/>
              <a:pathLst>
                <a:path w="617" h="490" extrusionOk="0">
                  <a:moveTo>
                    <a:pt x="334" y="0"/>
                  </a:moveTo>
                  <a:cubicBezTo>
                    <a:pt x="266" y="0"/>
                    <a:pt x="203" y="33"/>
                    <a:pt x="149" y="105"/>
                  </a:cubicBezTo>
                  <a:cubicBezTo>
                    <a:pt x="0" y="279"/>
                    <a:pt x="184" y="490"/>
                    <a:pt x="370" y="490"/>
                  </a:cubicBezTo>
                  <a:cubicBezTo>
                    <a:pt x="434" y="490"/>
                    <a:pt x="498" y="465"/>
                    <a:pt x="550" y="405"/>
                  </a:cubicBezTo>
                  <a:cubicBezTo>
                    <a:pt x="616" y="305"/>
                    <a:pt x="616" y="138"/>
                    <a:pt x="516" y="72"/>
                  </a:cubicBezTo>
                  <a:cubicBezTo>
                    <a:pt x="454" y="25"/>
                    <a:pt x="392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3" name="Google Shape;15743;p35"/>
            <p:cNvSpPr/>
            <p:nvPr/>
          </p:nvSpPr>
          <p:spPr>
            <a:xfrm>
              <a:off x="7977075" y="3436500"/>
              <a:ext cx="12675" cy="12225"/>
            </a:xfrm>
            <a:custGeom>
              <a:avLst/>
              <a:gdLst/>
              <a:ahLst/>
              <a:cxnLst/>
              <a:rect l="l" t="t" r="r" b="b"/>
              <a:pathLst>
                <a:path w="507" h="489" extrusionOk="0">
                  <a:moveTo>
                    <a:pt x="280" y="1"/>
                  </a:moveTo>
                  <a:cubicBezTo>
                    <a:pt x="142" y="1"/>
                    <a:pt x="1" y="108"/>
                    <a:pt x="39" y="282"/>
                  </a:cubicBezTo>
                  <a:cubicBezTo>
                    <a:pt x="39" y="398"/>
                    <a:pt x="140" y="489"/>
                    <a:pt x="254" y="489"/>
                  </a:cubicBezTo>
                  <a:cubicBezTo>
                    <a:pt x="271" y="489"/>
                    <a:pt x="289" y="487"/>
                    <a:pt x="306" y="482"/>
                  </a:cubicBezTo>
                  <a:cubicBezTo>
                    <a:pt x="440" y="449"/>
                    <a:pt x="506" y="315"/>
                    <a:pt x="506" y="182"/>
                  </a:cubicBezTo>
                  <a:cubicBezTo>
                    <a:pt x="478" y="56"/>
                    <a:pt x="380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4" name="Google Shape;15744;p35"/>
            <p:cNvSpPr/>
            <p:nvPr/>
          </p:nvSpPr>
          <p:spPr>
            <a:xfrm>
              <a:off x="8081075" y="3391400"/>
              <a:ext cx="15425" cy="12125"/>
            </a:xfrm>
            <a:custGeom>
              <a:avLst/>
              <a:gdLst/>
              <a:ahLst/>
              <a:cxnLst/>
              <a:rect l="l" t="t" r="r" b="b"/>
              <a:pathLst>
                <a:path w="617" h="485" extrusionOk="0">
                  <a:moveTo>
                    <a:pt x="342" y="0"/>
                  </a:moveTo>
                  <a:cubicBezTo>
                    <a:pt x="170" y="0"/>
                    <a:pt x="1" y="168"/>
                    <a:pt x="116" y="351"/>
                  </a:cubicBezTo>
                  <a:cubicBezTo>
                    <a:pt x="160" y="440"/>
                    <a:pt x="249" y="485"/>
                    <a:pt x="333" y="485"/>
                  </a:cubicBezTo>
                  <a:cubicBezTo>
                    <a:pt x="375" y="485"/>
                    <a:pt x="416" y="474"/>
                    <a:pt x="449" y="452"/>
                  </a:cubicBezTo>
                  <a:cubicBezTo>
                    <a:pt x="549" y="385"/>
                    <a:pt x="616" y="218"/>
                    <a:pt x="549" y="118"/>
                  </a:cubicBezTo>
                  <a:cubicBezTo>
                    <a:pt x="497" y="35"/>
                    <a:pt x="419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5" name="Google Shape;15745;p35"/>
            <p:cNvSpPr/>
            <p:nvPr/>
          </p:nvSpPr>
          <p:spPr>
            <a:xfrm>
              <a:off x="8054650" y="3280775"/>
              <a:ext cx="13475" cy="12050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274" y="1"/>
                  </a:moveTo>
                  <a:cubicBezTo>
                    <a:pt x="138" y="1"/>
                    <a:pt x="0" y="115"/>
                    <a:pt x="39" y="307"/>
                  </a:cubicBezTo>
                  <a:cubicBezTo>
                    <a:pt x="66" y="417"/>
                    <a:pt x="162" y="482"/>
                    <a:pt x="271" y="482"/>
                  </a:cubicBezTo>
                  <a:cubicBezTo>
                    <a:pt x="293" y="482"/>
                    <a:pt x="316" y="479"/>
                    <a:pt x="339" y="473"/>
                  </a:cubicBezTo>
                  <a:cubicBezTo>
                    <a:pt x="472" y="440"/>
                    <a:pt x="539" y="340"/>
                    <a:pt x="506" y="207"/>
                  </a:cubicBezTo>
                  <a:cubicBezTo>
                    <a:pt x="477" y="64"/>
                    <a:pt x="376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6" name="Google Shape;15746;p35"/>
            <p:cNvSpPr/>
            <p:nvPr/>
          </p:nvSpPr>
          <p:spPr>
            <a:xfrm>
              <a:off x="7950125" y="3424625"/>
              <a:ext cx="14925" cy="10075"/>
            </a:xfrm>
            <a:custGeom>
              <a:avLst/>
              <a:gdLst/>
              <a:ahLst/>
              <a:cxnLst/>
              <a:rect l="l" t="t" r="r" b="b"/>
              <a:pathLst>
                <a:path w="597" h="403" extrusionOk="0">
                  <a:moveTo>
                    <a:pt x="305" y="1"/>
                  </a:moveTo>
                  <a:cubicBezTo>
                    <a:pt x="237" y="1"/>
                    <a:pt x="169" y="27"/>
                    <a:pt x="117" y="90"/>
                  </a:cubicBezTo>
                  <a:cubicBezTo>
                    <a:pt x="0" y="230"/>
                    <a:pt x="226" y="402"/>
                    <a:pt x="395" y="402"/>
                  </a:cubicBezTo>
                  <a:cubicBezTo>
                    <a:pt x="468" y="402"/>
                    <a:pt x="530" y="370"/>
                    <a:pt x="550" y="290"/>
                  </a:cubicBezTo>
                  <a:cubicBezTo>
                    <a:pt x="596" y="130"/>
                    <a:pt x="453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7" name="Google Shape;15747;p35"/>
            <p:cNvSpPr/>
            <p:nvPr/>
          </p:nvSpPr>
          <p:spPr>
            <a:xfrm>
              <a:off x="7963025" y="3640300"/>
              <a:ext cx="13175" cy="11775"/>
            </a:xfrm>
            <a:custGeom>
              <a:avLst/>
              <a:gdLst/>
              <a:ahLst/>
              <a:cxnLst/>
              <a:rect l="l" t="t" r="r" b="b"/>
              <a:pathLst>
                <a:path w="527" h="471" extrusionOk="0">
                  <a:moveTo>
                    <a:pt x="291" y="1"/>
                  </a:moveTo>
                  <a:cubicBezTo>
                    <a:pt x="284" y="1"/>
                    <a:pt x="276" y="1"/>
                    <a:pt x="268" y="2"/>
                  </a:cubicBezTo>
                  <a:cubicBezTo>
                    <a:pt x="134" y="2"/>
                    <a:pt x="1" y="102"/>
                    <a:pt x="1" y="236"/>
                  </a:cubicBezTo>
                  <a:cubicBezTo>
                    <a:pt x="1" y="369"/>
                    <a:pt x="134" y="469"/>
                    <a:pt x="268" y="469"/>
                  </a:cubicBezTo>
                  <a:cubicBezTo>
                    <a:pt x="276" y="470"/>
                    <a:pt x="284" y="471"/>
                    <a:pt x="291" y="471"/>
                  </a:cubicBezTo>
                  <a:cubicBezTo>
                    <a:pt x="527" y="471"/>
                    <a:pt x="527" y="1"/>
                    <a:pt x="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8" name="Google Shape;15748;p35"/>
            <p:cNvSpPr/>
            <p:nvPr/>
          </p:nvSpPr>
          <p:spPr>
            <a:xfrm>
              <a:off x="8072725" y="3559000"/>
              <a:ext cx="15425" cy="12425"/>
            </a:xfrm>
            <a:custGeom>
              <a:avLst/>
              <a:gdLst/>
              <a:ahLst/>
              <a:cxnLst/>
              <a:rect l="l" t="t" r="r" b="b"/>
              <a:pathLst>
                <a:path w="617" h="497" extrusionOk="0">
                  <a:moveTo>
                    <a:pt x="371" y="1"/>
                  </a:moveTo>
                  <a:cubicBezTo>
                    <a:pt x="184" y="1"/>
                    <a:pt x="0" y="212"/>
                    <a:pt x="149" y="386"/>
                  </a:cubicBezTo>
                  <a:cubicBezTo>
                    <a:pt x="208" y="464"/>
                    <a:pt x="278" y="496"/>
                    <a:pt x="346" y="496"/>
                  </a:cubicBezTo>
                  <a:cubicBezTo>
                    <a:pt x="394" y="496"/>
                    <a:pt x="442" y="480"/>
                    <a:pt x="483" y="452"/>
                  </a:cubicBezTo>
                  <a:cubicBezTo>
                    <a:pt x="583" y="352"/>
                    <a:pt x="616" y="219"/>
                    <a:pt x="550" y="85"/>
                  </a:cubicBezTo>
                  <a:cubicBezTo>
                    <a:pt x="499" y="26"/>
                    <a:pt x="434" y="1"/>
                    <a:pt x="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9" name="Google Shape;15749;p35"/>
            <p:cNvSpPr/>
            <p:nvPr/>
          </p:nvSpPr>
          <p:spPr>
            <a:xfrm>
              <a:off x="8045600" y="3352425"/>
              <a:ext cx="12525" cy="11925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0" y="0"/>
                  </a:moveTo>
                  <a:cubicBezTo>
                    <a:pt x="121" y="0"/>
                    <a:pt x="0" y="84"/>
                    <a:pt x="0" y="243"/>
                  </a:cubicBezTo>
                  <a:cubicBezTo>
                    <a:pt x="0" y="376"/>
                    <a:pt x="134" y="476"/>
                    <a:pt x="267" y="476"/>
                  </a:cubicBezTo>
                  <a:cubicBezTo>
                    <a:pt x="401" y="443"/>
                    <a:pt x="501" y="343"/>
                    <a:pt x="467" y="209"/>
                  </a:cubicBezTo>
                  <a:cubicBezTo>
                    <a:pt x="452" y="67"/>
                    <a:pt x="346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0" name="Google Shape;15750;p35"/>
            <p:cNvSpPr/>
            <p:nvPr/>
          </p:nvSpPr>
          <p:spPr>
            <a:xfrm>
              <a:off x="7882150" y="3492525"/>
              <a:ext cx="13350" cy="12250"/>
            </a:xfrm>
            <a:custGeom>
              <a:avLst/>
              <a:gdLst/>
              <a:ahLst/>
              <a:cxnLst/>
              <a:rect l="l" t="t" r="r" b="b"/>
              <a:pathLst>
                <a:path w="534" h="490" extrusionOk="0">
                  <a:moveTo>
                    <a:pt x="255" y="1"/>
                  </a:moveTo>
                  <a:cubicBezTo>
                    <a:pt x="192" y="1"/>
                    <a:pt x="134" y="26"/>
                    <a:pt x="100" y="76"/>
                  </a:cubicBezTo>
                  <a:cubicBezTo>
                    <a:pt x="0" y="176"/>
                    <a:pt x="0" y="343"/>
                    <a:pt x="100" y="443"/>
                  </a:cubicBezTo>
                  <a:cubicBezTo>
                    <a:pt x="145" y="473"/>
                    <a:pt x="204" y="489"/>
                    <a:pt x="264" y="489"/>
                  </a:cubicBezTo>
                  <a:cubicBezTo>
                    <a:pt x="337" y="489"/>
                    <a:pt x="412" y="465"/>
                    <a:pt x="467" y="409"/>
                  </a:cubicBezTo>
                  <a:cubicBezTo>
                    <a:pt x="534" y="309"/>
                    <a:pt x="534" y="143"/>
                    <a:pt x="434" y="76"/>
                  </a:cubicBezTo>
                  <a:cubicBezTo>
                    <a:pt x="384" y="26"/>
                    <a:pt x="317" y="1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1" name="Google Shape;15751;p35"/>
            <p:cNvSpPr/>
            <p:nvPr/>
          </p:nvSpPr>
          <p:spPr>
            <a:xfrm>
              <a:off x="7887150" y="3718125"/>
              <a:ext cx="12225" cy="9100"/>
            </a:xfrm>
            <a:custGeom>
              <a:avLst/>
              <a:gdLst/>
              <a:ahLst/>
              <a:cxnLst/>
              <a:rect l="l" t="t" r="r" b="b"/>
              <a:pathLst>
                <a:path w="489" h="364" extrusionOk="0">
                  <a:moveTo>
                    <a:pt x="116" y="1"/>
                  </a:moveTo>
                  <a:cubicBezTo>
                    <a:pt x="74" y="1"/>
                    <a:pt x="41" y="35"/>
                    <a:pt x="34" y="125"/>
                  </a:cubicBezTo>
                  <a:cubicBezTo>
                    <a:pt x="0" y="225"/>
                    <a:pt x="100" y="359"/>
                    <a:pt x="234" y="359"/>
                  </a:cubicBezTo>
                  <a:cubicBezTo>
                    <a:pt x="251" y="362"/>
                    <a:pt x="266" y="363"/>
                    <a:pt x="279" y="363"/>
                  </a:cubicBezTo>
                  <a:cubicBezTo>
                    <a:pt x="488" y="363"/>
                    <a:pt x="25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2" name="Google Shape;15752;p35"/>
            <p:cNvSpPr/>
            <p:nvPr/>
          </p:nvSpPr>
          <p:spPr>
            <a:xfrm>
              <a:off x="7717025" y="3831500"/>
              <a:ext cx="12525" cy="12200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49" y="0"/>
                  </a:moveTo>
                  <a:cubicBezTo>
                    <a:pt x="195" y="0"/>
                    <a:pt x="141" y="19"/>
                    <a:pt x="101" y="60"/>
                  </a:cubicBezTo>
                  <a:cubicBezTo>
                    <a:pt x="1" y="160"/>
                    <a:pt x="1" y="327"/>
                    <a:pt x="101" y="427"/>
                  </a:cubicBezTo>
                  <a:cubicBezTo>
                    <a:pt x="142" y="469"/>
                    <a:pt x="198" y="488"/>
                    <a:pt x="253" y="488"/>
                  </a:cubicBezTo>
                  <a:cubicBezTo>
                    <a:pt x="375" y="488"/>
                    <a:pt x="501" y="397"/>
                    <a:pt x="501" y="260"/>
                  </a:cubicBezTo>
                  <a:cubicBezTo>
                    <a:pt x="501" y="98"/>
                    <a:pt x="372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3" name="Google Shape;15753;p35"/>
            <p:cNvSpPr/>
            <p:nvPr/>
          </p:nvSpPr>
          <p:spPr>
            <a:xfrm>
              <a:off x="7742875" y="4011800"/>
              <a:ext cx="13725" cy="8850"/>
            </a:xfrm>
            <a:custGeom>
              <a:avLst/>
              <a:gdLst/>
              <a:ahLst/>
              <a:cxnLst/>
              <a:rect l="l" t="t" r="r" b="b"/>
              <a:pathLst>
                <a:path w="549" h="354" extrusionOk="0">
                  <a:moveTo>
                    <a:pt x="84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67" y="353"/>
                  </a:cubicBezTo>
                  <a:cubicBezTo>
                    <a:pt x="549" y="353"/>
                    <a:pt x="242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4" name="Google Shape;15754;p35"/>
            <p:cNvSpPr/>
            <p:nvPr/>
          </p:nvSpPr>
          <p:spPr>
            <a:xfrm>
              <a:off x="7820600" y="3968125"/>
              <a:ext cx="14025" cy="12400"/>
            </a:xfrm>
            <a:custGeom>
              <a:avLst/>
              <a:gdLst/>
              <a:ahLst/>
              <a:cxnLst/>
              <a:rect l="l" t="t" r="r" b="b"/>
              <a:pathLst>
                <a:path w="561" h="496" extrusionOk="0">
                  <a:moveTo>
                    <a:pt x="268" y="1"/>
                  </a:moveTo>
                  <a:cubicBezTo>
                    <a:pt x="164" y="1"/>
                    <a:pt x="64" y="69"/>
                    <a:pt x="27" y="199"/>
                  </a:cubicBezTo>
                  <a:cubicBezTo>
                    <a:pt x="1" y="358"/>
                    <a:pt x="142" y="496"/>
                    <a:pt x="285" y="496"/>
                  </a:cubicBezTo>
                  <a:cubicBezTo>
                    <a:pt x="323" y="496"/>
                    <a:pt x="360" y="486"/>
                    <a:pt x="394" y="466"/>
                  </a:cubicBezTo>
                  <a:cubicBezTo>
                    <a:pt x="528" y="366"/>
                    <a:pt x="561" y="232"/>
                    <a:pt x="494" y="132"/>
                  </a:cubicBezTo>
                  <a:cubicBezTo>
                    <a:pt x="435" y="44"/>
                    <a:pt x="350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5" name="Google Shape;15755;p35"/>
            <p:cNvSpPr/>
            <p:nvPr/>
          </p:nvSpPr>
          <p:spPr>
            <a:xfrm>
              <a:off x="7800400" y="3877800"/>
              <a:ext cx="13825" cy="8125"/>
            </a:xfrm>
            <a:custGeom>
              <a:avLst/>
              <a:gdLst/>
              <a:ahLst/>
              <a:cxnLst/>
              <a:rect l="l" t="t" r="r" b="b"/>
              <a:pathLst>
                <a:path w="553" h="325" extrusionOk="0">
                  <a:moveTo>
                    <a:pt x="336" y="1"/>
                  </a:moveTo>
                  <a:cubicBezTo>
                    <a:pt x="314" y="1"/>
                    <a:pt x="291" y="3"/>
                    <a:pt x="268" y="9"/>
                  </a:cubicBezTo>
                  <a:cubicBezTo>
                    <a:pt x="0" y="33"/>
                    <a:pt x="301" y="324"/>
                    <a:pt x="457" y="324"/>
                  </a:cubicBezTo>
                  <a:cubicBezTo>
                    <a:pt x="515" y="324"/>
                    <a:pt x="553" y="284"/>
                    <a:pt x="535" y="176"/>
                  </a:cubicBezTo>
                  <a:cubicBezTo>
                    <a:pt x="535" y="65"/>
                    <a:pt x="443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6" name="Google Shape;15756;p35"/>
            <p:cNvSpPr/>
            <p:nvPr/>
          </p:nvSpPr>
          <p:spPr>
            <a:xfrm>
              <a:off x="7671725" y="3996950"/>
              <a:ext cx="17250" cy="12325"/>
            </a:xfrm>
            <a:custGeom>
              <a:avLst/>
              <a:gdLst/>
              <a:ahLst/>
              <a:cxnLst/>
              <a:rect l="l" t="t" r="r" b="b"/>
              <a:pathLst>
                <a:path w="690" h="493" extrusionOk="0">
                  <a:moveTo>
                    <a:pt x="354" y="1"/>
                  </a:moveTo>
                  <a:cubicBezTo>
                    <a:pt x="296" y="1"/>
                    <a:pt x="234" y="24"/>
                    <a:pt x="178" y="80"/>
                  </a:cubicBezTo>
                  <a:cubicBezTo>
                    <a:pt x="1" y="257"/>
                    <a:pt x="151" y="493"/>
                    <a:pt x="336" y="493"/>
                  </a:cubicBezTo>
                  <a:cubicBezTo>
                    <a:pt x="394" y="493"/>
                    <a:pt x="456" y="469"/>
                    <a:pt x="512" y="414"/>
                  </a:cubicBezTo>
                  <a:cubicBezTo>
                    <a:pt x="689" y="236"/>
                    <a:pt x="539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7" name="Google Shape;15757;p35"/>
            <p:cNvSpPr/>
            <p:nvPr/>
          </p:nvSpPr>
          <p:spPr>
            <a:xfrm>
              <a:off x="7634125" y="4208550"/>
              <a:ext cx="14200" cy="12425"/>
            </a:xfrm>
            <a:custGeom>
              <a:avLst/>
              <a:gdLst/>
              <a:ahLst/>
              <a:cxnLst/>
              <a:rect l="l" t="t" r="r" b="b"/>
              <a:pathLst>
                <a:path w="568" h="497" extrusionOk="0">
                  <a:moveTo>
                    <a:pt x="298" y="1"/>
                  </a:moveTo>
                  <a:cubicBezTo>
                    <a:pt x="209" y="1"/>
                    <a:pt x="121" y="49"/>
                    <a:pt x="81" y="155"/>
                  </a:cubicBezTo>
                  <a:cubicBezTo>
                    <a:pt x="1" y="356"/>
                    <a:pt x="162" y="496"/>
                    <a:pt x="318" y="496"/>
                  </a:cubicBezTo>
                  <a:cubicBezTo>
                    <a:pt x="421" y="496"/>
                    <a:pt x="521" y="435"/>
                    <a:pt x="548" y="289"/>
                  </a:cubicBezTo>
                  <a:cubicBezTo>
                    <a:pt x="568" y="109"/>
                    <a:pt x="43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8" name="Google Shape;15758;p35"/>
            <p:cNvSpPr/>
            <p:nvPr/>
          </p:nvSpPr>
          <p:spPr>
            <a:xfrm>
              <a:off x="7685325" y="4154475"/>
              <a:ext cx="12550" cy="12325"/>
            </a:xfrm>
            <a:custGeom>
              <a:avLst/>
              <a:gdLst/>
              <a:ahLst/>
              <a:cxnLst/>
              <a:rect l="l" t="t" r="r" b="b"/>
              <a:pathLst>
                <a:path w="502" h="493" extrusionOk="0">
                  <a:moveTo>
                    <a:pt x="219" y="1"/>
                  </a:moveTo>
                  <a:cubicBezTo>
                    <a:pt x="102" y="1"/>
                    <a:pt x="1" y="97"/>
                    <a:pt x="1" y="250"/>
                  </a:cubicBezTo>
                  <a:cubicBezTo>
                    <a:pt x="1" y="387"/>
                    <a:pt x="110" y="493"/>
                    <a:pt x="232" y="493"/>
                  </a:cubicBezTo>
                  <a:cubicBezTo>
                    <a:pt x="289" y="493"/>
                    <a:pt x="348" y="470"/>
                    <a:pt x="401" y="417"/>
                  </a:cubicBezTo>
                  <a:cubicBezTo>
                    <a:pt x="501" y="317"/>
                    <a:pt x="501" y="184"/>
                    <a:pt x="401" y="83"/>
                  </a:cubicBezTo>
                  <a:cubicBezTo>
                    <a:pt x="344" y="26"/>
                    <a:pt x="279" y="1"/>
                    <a:pt x="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9" name="Google Shape;15759;p35"/>
            <p:cNvSpPr/>
            <p:nvPr/>
          </p:nvSpPr>
          <p:spPr>
            <a:xfrm>
              <a:off x="7652825" y="4003100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0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368"/>
                    <a:pt x="467" y="234"/>
                  </a:cubicBezTo>
                  <a:cubicBezTo>
                    <a:pt x="467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0" name="Google Shape;15760;p35"/>
            <p:cNvSpPr/>
            <p:nvPr/>
          </p:nvSpPr>
          <p:spPr>
            <a:xfrm>
              <a:off x="7584425" y="4090800"/>
              <a:ext cx="14000" cy="11925"/>
            </a:xfrm>
            <a:custGeom>
              <a:avLst/>
              <a:gdLst/>
              <a:ahLst/>
              <a:cxnLst/>
              <a:rect l="l" t="t" r="r" b="b"/>
              <a:pathLst>
                <a:path w="560" h="477" extrusionOk="0">
                  <a:moveTo>
                    <a:pt x="272" y="1"/>
                  </a:moveTo>
                  <a:cubicBezTo>
                    <a:pt x="204" y="1"/>
                    <a:pt x="140" y="30"/>
                    <a:pt x="101" y="95"/>
                  </a:cubicBezTo>
                  <a:cubicBezTo>
                    <a:pt x="1" y="195"/>
                    <a:pt x="34" y="362"/>
                    <a:pt x="134" y="429"/>
                  </a:cubicBezTo>
                  <a:cubicBezTo>
                    <a:pt x="184" y="462"/>
                    <a:pt x="236" y="477"/>
                    <a:pt x="286" y="477"/>
                  </a:cubicBezTo>
                  <a:cubicBezTo>
                    <a:pt x="434" y="477"/>
                    <a:pt x="559" y="345"/>
                    <a:pt x="534" y="195"/>
                  </a:cubicBezTo>
                  <a:cubicBezTo>
                    <a:pt x="494" y="73"/>
                    <a:pt x="378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1" name="Google Shape;15761;p35"/>
            <p:cNvSpPr/>
            <p:nvPr/>
          </p:nvSpPr>
          <p:spPr>
            <a:xfrm>
              <a:off x="7596100" y="441090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68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501"/>
                    <a:pt x="234" y="501"/>
                  </a:cubicBezTo>
                  <a:cubicBezTo>
                    <a:pt x="368" y="501"/>
                    <a:pt x="468" y="401"/>
                    <a:pt x="468" y="267"/>
                  </a:cubicBezTo>
                  <a:cubicBezTo>
                    <a:pt x="501" y="134"/>
                    <a:pt x="368" y="34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2" name="Google Shape;15762;p35"/>
            <p:cNvSpPr/>
            <p:nvPr/>
          </p:nvSpPr>
          <p:spPr>
            <a:xfrm>
              <a:off x="7663175" y="4371525"/>
              <a:ext cx="13850" cy="11800"/>
            </a:xfrm>
            <a:custGeom>
              <a:avLst/>
              <a:gdLst/>
              <a:ahLst/>
              <a:cxnLst/>
              <a:rect l="l" t="t" r="r" b="b"/>
              <a:pathLst>
                <a:path w="554" h="472" extrusionOk="0">
                  <a:moveTo>
                    <a:pt x="293" y="1"/>
                  </a:moveTo>
                  <a:cubicBezTo>
                    <a:pt x="193" y="1"/>
                    <a:pt x="91" y="61"/>
                    <a:pt x="53" y="174"/>
                  </a:cubicBezTo>
                  <a:cubicBezTo>
                    <a:pt x="0" y="333"/>
                    <a:pt x="136" y="471"/>
                    <a:pt x="295" y="471"/>
                  </a:cubicBezTo>
                  <a:cubicBezTo>
                    <a:pt x="336" y="471"/>
                    <a:pt x="379" y="462"/>
                    <a:pt x="420" y="441"/>
                  </a:cubicBezTo>
                  <a:cubicBezTo>
                    <a:pt x="520" y="375"/>
                    <a:pt x="553" y="241"/>
                    <a:pt x="487" y="108"/>
                  </a:cubicBezTo>
                  <a:cubicBezTo>
                    <a:pt x="443" y="36"/>
                    <a:pt x="369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3" name="Google Shape;15763;p35"/>
            <p:cNvSpPr/>
            <p:nvPr/>
          </p:nvSpPr>
          <p:spPr>
            <a:xfrm>
              <a:off x="7668650" y="4265175"/>
              <a:ext cx="11700" cy="11625"/>
            </a:xfrm>
            <a:custGeom>
              <a:avLst/>
              <a:gdLst/>
              <a:ahLst/>
              <a:cxnLst/>
              <a:rect l="l" t="t" r="r" b="b"/>
              <a:pathLst>
                <a:path w="468" h="465" extrusionOk="0">
                  <a:moveTo>
                    <a:pt x="234" y="0"/>
                  </a:moveTo>
                  <a:cubicBezTo>
                    <a:pt x="118" y="0"/>
                    <a:pt x="1" y="75"/>
                    <a:pt x="1" y="225"/>
                  </a:cubicBezTo>
                  <a:cubicBezTo>
                    <a:pt x="1" y="345"/>
                    <a:pt x="81" y="464"/>
                    <a:pt x="193" y="464"/>
                  </a:cubicBezTo>
                  <a:cubicBezTo>
                    <a:pt x="207" y="464"/>
                    <a:pt x="220" y="462"/>
                    <a:pt x="234" y="459"/>
                  </a:cubicBezTo>
                  <a:cubicBezTo>
                    <a:pt x="368" y="459"/>
                    <a:pt x="468" y="359"/>
                    <a:pt x="468" y="225"/>
                  </a:cubicBezTo>
                  <a:cubicBezTo>
                    <a:pt x="468" y="75"/>
                    <a:pt x="351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4" name="Google Shape;15764;p35"/>
            <p:cNvSpPr/>
            <p:nvPr/>
          </p:nvSpPr>
          <p:spPr>
            <a:xfrm>
              <a:off x="7511050" y="4236600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5" name="Google Shape;15765;p35"/>
            <p:cNvSpPr/>
            <p:nvPr/>
          </p:nvSpPr>
          <p:spPr>
            <a:xfrm>
              <a:off x="7323400" y="4488125"/>
              <a:ext cx="16200" cy="11800"/>
            </a:xfrm>
            <a:custGeom>
              <a:avLst/>
              <a:gdLst/>
              <a:ahLst/>
              <a:cxnLst/>
              <a:rect l="l" t="t" r="r" b="b"/>
              <a:pathLst>
                <a:path w="648" h="472" extrusionOk="0">
                  <a:moveTo>
                    <a:pt x="286" y="0"/>
                  </a:moveTo>
                  <a:cubicBezTo>
                    <a:pt x="221" y="0"/>
                    <a:pt x="156" y="25"/>
                    <a:pt x="101" y="80"/>
                  </a:cubicBezTo>
                  <a:cubicBezTo>
                    <a:pt x="1" y="180"/>
                    <a:pt x="34" y="347"/>
                    <a:pt x="134" y="414"/>
                  </a:cubicBezTo>
                  <a:cubicBezTo>
                    <a:pt x="182" y="455"/>
                    <a:pt x="233" y="472"/>
                    <a:pt x="283" y="472"/>
                  </a:cubicBezTo>
                  <a:cubicBezTo>
                    <a:pt x="479" y="472"/>
                    <a:pt x="647" y="206"/>
                    <a:pt x="435" y="47"/>
                  </a:cubicBezTo>
                  <a:cubicBezTo>
                    <a:pt x="390" y="17"/>
                    <a:pt x="33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6" name="Google Shape;15766;p35"/>
            <p:cNvSpPr/>
            <p:nvPr/>
          </p:nvSpPr>
          <p:spPr>
            <a:xfrm>
              <a:off x="7411475" y="4455925"/>
              <a:ext cx="17525" cy="12725"/>
            </a:xfrm>
            <a:custGeom>
              <a:avLst/>
              <a:gdLst/>
              <a:ahLst/>
              <a:cxnLst/>
              <a:rect l="l" t="t" r="r" b="b"/>
              <a:pathLst>
                <a:path w="701" h="509" extrusionOk="0">
                  <a:moveTo>
                    <a:pt x="367" y="0"/>
                  </a:moveTo>
                  <a:cubicBezTo>
                    <a:pt x="330" y="0"/>
                    <a:pt x="289" y="11"/>
                    <a:pt x="247" y="34"/>
                  </a:cubicBezTo>
                  <a:cubicBezTo>
                    <a:pt x="1" y="157"/>
                    <a:pt x="124" y="509"/>
                    <a:pt x="355" y="509"/>
                  </a:cubicBezTo>
                  <a:cubicBezTo>
                    <a:pt x="374" y="509"/>
                    <a:pt x="394" y="506"/>
                    <a:pt x="414" y="501"/>
                  </a:cubicBezTo>
                  <a:cubicBezTo>
                    <a:pt x="701" y="386"/>
                    <a:pt x="593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7" name="Google Shape;15767;p35"/>
            <p:cNvSpPr/>
            <p:nvPr/>
          </p:nvSpPr>
          <p:spPr>
            <a:xfrm>
              <a:off x="7490925" y="4186175"/>
              <a:ext cx="15150" cy="11550"/>
            </a:xfrm>
            <a:custGeom>
              <a:avLst/>
              <a:gdLst/>
              <a:ahLst/>
              <a:cxnLst/>
              <a:rect l="l" t="t" r="r" b="b"/>
              <a:pathLst>
                <a:path w="606" h="462" extrusionOk="0">
                  <a:moveTo>
                    <a:pt x="322" y="0"/>
                  </a:moveTo>
                  <a:cubicBezTo>
                    <a:pt x="107" y="0"/>
                    <a:pt x="1" y="331"/>
                    <a:pt x="238" y="450"/>
                  </a:cubicBezTo>
                  <a:cubicBezTo>
                    <a:pt x="262" y="458"/>
                    <a:pt x="287" y="462"/>
                    <a:pt x="313" y="462"/>
                  </a:cubicBezTo>
                  <a:cubicBezTo>
                    <a:pt x="398" y="462"/>
                    <a:pt x="488" y="418"/>
                    <a:pt x="538" y="317"/>
                  </a:cubicBezTo>
                  <a:cubicBezTo>
                    <a:pt x="605" y="183"/>
                    <a:pt x="538" y="50"/>
                    <a:pt x="405" y="16"/>
                  </a:cubicBezTo>
                  <a:cubicBezTo>
                    <a:pt x="376" y="5"/>
                    <a:pt x="348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8" name="Google Shape;15768;p35"/>
            <p:cNvSpPr/>
            <p:nvPr/>
          </p:nvSpPr>
          <p:spPr>
            <a:xfrm>
              <a:off x="7410150" y="4255275"/>
              <a:ext cx="13350" cy="12025"/>
            </a:xfrm>
            <a:custGeom>
              <a:avLst/>
              <a:gdLst/>
              <a:ahLst/>
              <a:cxnLst/>
              <a:rect l="l" t="t" r="r" b="b"/>
              <a:pathLst>
                <a:path w="534" h="481" extrusionOk="0">
                  <a:moveTo>
                    <a:pt x="282" y="1"/>
                  </a:moveTo>
                  <a:cubicBezTo>
                    <a:pt x="232" y="1"/>
                    <a:pt x="180" y="17"/>
                    <a:pt x="134" y="54"/>
                  </a:cubicBezTo>
                  <a:cubicBezTo>
                    <a:pt x="33" y="154"/>
                    <a:pt x="0" y="288"/>
                    <a:pt x="100" y="388"/>
                  </a:cubicBezTo>
                  <a:cubicBezTo>
                    <a:pt x="151" y="451"/>
                    <a:pt x="220" y="481"/>
                    <a:pt x="289" y="481"/>
                  </a:cubicBezTo>
                  <a:cubicBezTo>
                    <a:pt x="402" y="481"/>
                    <a:pt x="513" y="400"/>
                    <a:pt x="534" y="254"/>
                  </a:cubicBezTo>
                  <a:cubicBezTo>
                    <a:pt x="534" y="110"/>
                    <a:pt x="413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9" name="Google Shape;15769;p35"/>
            <p:cNvSpPr/>
            <p:nvPr/>
          </p:nvSpPr>
          <p:spPr>
            <a:xfrm>
              <a:off x="7369275" y="4467400"/>
              <a:ext cx="14775" cy="11950"/>
            </a:xfrm>
            <a:custGeom>
              <a:avLst/>
              <a:gdLst/>
              <a:ahLst/>
              <a:cxnLst/>
              <a:rect l="l" t="t" r="r" b="b"/>
              <a:pathLst>
                <a:path w="591" h="478" extrusionOk="0">
                  <a:moveTo>
                    <a:pt x="299" y="0"/>
                  </a:moveTo>
                  <a:cubicBezTo>
                    <a:pt x="191" y="0"/>
                    <a:pt x="95" y="65"/>
                    <a:pt x="67" y="175"/>
                  </a:cubicBezTo>
                  <a:cubicBezTo>
                    <a:pt x="1" y="276"/>
                    <a:pt x="67" y="409"/>
                    <a:pt x="201" y="476"/>
                  </a:cubicBezTo>
                  <a:cubicBezTo>
                    <a:pt x="212" y="477"/>
                    <a:pt x="224" y="478"/>
                    <a:pt x="235" y="478"/>
                  </a:cubicBezTo>
                  <a:cubicBezTo>
                    <a:pt x="478" y="478"/>
                    <a:pt x="591" y="136"/>
                    <a:pt x="368" y="9"/>
                  </a:cubicBezTo>
                  <a:cubicBezTo>
                    <a:pt x="345" y="3"/>
                    <a:pt x="322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0" name="Google Shape;15770;p35"/>
            <p:cNvSpPr/>
            <p:nvPr/>
          </p:nvSpPr>
          <p:spPr>
            <a:xfrm>
              <a:off x="7042225" y="4605825"/>
              <a:ext cx="17650" cy="12750"/>
            </a:xfrm>
            <a:custGeom>
              <a:avLst/>
              <a:gdLst/>
              <a:ahLst/>
              <a:cxnLst/>
              <a:rect l="l" t="t" r="r" b="b"/>
              <a:pathLst>
                <a:path w="706" h="510" extrusionOk="0">
                  <a:moveTo>
                    <a:pt x="376" y="0"/>
                  </a:moveTo>
                  <a:cubicBezTo>
                    <a:pt x="333" y="0"/>
                    <a:pt x="287" y="13"/>
                    <a:pt x="240" y="42"/>
                  </a:cubicBezTo>
                  <a:cubicBezTo>
                    <a:pt x="1" y="202"/>
                    <a:pt x="164" y="510"/>
                    <a:pt x="376" y="510"/>
                  </a:cubicBezTo>
                  <a:cubicBezTo>
                    <a:pt x="429" y="510"/>
                    <a:pt x="486" y="490"/>
                    <a:pt x="540" y="443"/>
                  </a:cubicBezTo>
                  <a:cubicBezTo>
                    <a:pt x="705" y="278"/>
                    <a:pt x="576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1" name="Google Shape;15771;p35"/>
            <p:cNvSpPr/>
            <p:nvPr/>
          </p:nvSpPr>
          <p:spPr>
            <a:xfrm>
              <a:off x="7059050" y="4717775"/>
              <a:ext cx="14200" cy="11875"/>
            </a:xfrm>
            <a:custGeom>
              <a:avLst/>
              <a:gdLst/>
              <a:ahLst/>
              <a:cxnLst/>
              <a:rect l="l" t="t" r="r" b="b"/>
              <a:pathLst>
                <a:path w="568" h="475" extrusionOk="0">
                  <a:moveTo>
                    <a:pt x="234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384"/>
                    <a:pt x="101" y="474"/>
                    <a:pt x="215" y="474"/>
                  </a:cubicBezTo>
                  <a:cubicBezTo>
                    <a:pt x="233" y="474"/>
                    <a:pt x="250" y="472"/>
                    <a:pt x="268" y="468"/>
                  </a:cubicBezTo>
                  <a:cubicBezTo>
                    <a:pt x="568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2" name="Google Shape;15772;p35"/>
            <p:cNvSpPr/>
            <p:nvPr/>
          </p:nvSpPr>
          <p:spPr>
            <a:xfrm>
              <a:off x="7155175" y="4645975"/>
              <a:ext cx="15650" cy="12650"/>
            </a:xfrm>
            <a:custGeom>
              <a:avLst/>
              <a:gdLst/>
              <a:ahLst/>
              <a:cxnLst/>
              <a:rect l="l" t="t" r="r" b="b"/>
              <a:pathLst>
                <a:path w="626" h="506" extrusionOk="0">
                  <a:moveTo>
                    <a:pt x="320" y="1"/>
                  </a:moveTo>
                  <a:cubicBezTo>
                    <a:pt x="138" y="1"/>
                    <a:pt x="0" y="217"/>
                    <a:pt x="125" y="404"/>
                  </a:cubicBezTo>
                  <a:cubicBezTo>
                    <a:pt x="168" y="469"/>
                    <a:pt x="239" y="506"/>
                    <a:pt x="320" y="506"/>
                  </a:cubicBezTo>
                  <a:cubicBezTo>
                    <a:pt x="364" y="506"/>
                    <a:pt x="412" y="495"/>
                    <a:pt x="459" y="471"/>
                  </a:cubicBezTo>
                  <a:cubicBezTo>
                    <a:pt x="626" y="338"/>
                    <a:pt x="559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3" name="Google Shape;15773;p35"/>
            <p:cNvSpPr/>
            <p:nvPr/>
          </p:nvSpPr>
          <p:spPr>
            <a:xfrm>
              <a:off x="7070725" y="4559000"/>
              <a:ext cx="15875" cy="12025"/>
            </a:xfrm>
            <a:custGeom>
              <a:avLst/>
              <a:gdLst/>
              <a:ahLst/>
              <a:cxnLst/>
              <a:rect l="l" t="t" r="r" b="b"/>
              <a:pathLst>
                <a:path w="635" h="481" extrusionOk="0">
                  <a:moveTo>
                    <a:pt x="324" y="1"/>
                  </a:moveTo>
                  <a:cubicBezTo>
                    <a:pt x="254" y="1"/>
                    <a:pt x="189" y="26"/>
                    <a:pt x="134" y="81"/>
                  </a:cubicBezTo>
                  <a:cubicBezTo>
                    <a:pt x="1" y="247"/>
                    <a:pt x="134" y="481"/>
                    <a:pt x="334" y="481"/>
                  </a:cubicBezTo>
                  <a:cubicBezTo>
                    <a:pt x="568" y="481"/>
                    <a:pt x="635" y="214"/>
                    <a:pt x="501" y="47"/>
                  </a:cubicBezTo>
                  <a:cubicBezTo>
                    <a:pt x="441" y="17"/>
                    <a:pt x="381" y="1"/>
                    <a:pt x="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4" name="Google Shape;15774;p35"/>
            <p:cNvSpPr/>
            <p:nvPr/>
          </p:nvSpPr>
          <p:spPr>
            <a:xfrm>
              <a:off x="6751625" y="4734900"/>
              <a:ext cx="17350" cy="12150"/>
            </a:xfrm>
            <a:custGeom>
              <a:avLst/>
              <a:gdLst/>
              <a:ahLst/>
              <a:cxnLst/>
              <a:rect l="l" t="t" r="r" b="b"/>
              <a:pathLst>
                <a:path w="694" h="486" extrusionOk="0">
                  <a:moveTo>
                    <a:pt x="349" y="0"/>
                  </a:moveTo>
                  <a:cubicBezTo>
                    <a:pt x="320" y="0"/>
                    <a:pt x="289" y="5"/>
                    <a:pt x="256" y="16"/>
                  </a:cubicBezTo>
                  <a:cubicBezTo>
                    <a:pt x="0" y="130"/>
                    <a:pt x="107" y="486"/>
                    <a:pt x="330" y="486"/>
                  </a:cubicBezTo>
                  <a:cubicBezTo>
                    <a:pt x="369" y="486"/>
                    <a:pt x="411" y="475"/>
                    <a:pt x="456" y="450"/>
                  </a:cubicBezTo>
                  <a:cubicBezTo>
                    <a:pt x="694" y="331"/>
                    <a:pt x="587" y="0"/>
                    <a:pt x="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5" name="Google Shape;15775;p35"/>
            <p:cNvSpPr/>
            <p:nvPr/>
          </p:nvSpPr>
          <p:spPr>
            <a:xfrm>
              <a:off x="6794700" y="4821825"/>
              <a:ext cx="15325" cy="12200"/>
            </a:xfrm>
            <a:custGeom>
              <a:avLst/>
              <a:gdLst/>
              <a:ahLst/>
              <a:cxnLst/>
              <a:rect l="l" t="t" r="r" b="b"/>
              <a:pathLst>
                <a:path w="613" h="488" extrusionOk="0">
                  <a:moveTo>
                    <a:pt x="264" y="1"/>
                  </a:moveTo>
                  <a:cubicBezTo>
                    <a:pt x="244" y="1"/>
                    <a:pt x="223" y="3"/>
                    <a:pt x="201" y="9"/>
                  </a:cubicBezTo>
                  <a:cubicBezTo>
                    <a:pt x="67" y="75"/>
                    <a:pt x="1" y="209"/>
                    <a:pt x="67" y="342"/>
                  </a:cubicBezTo>
                  <a:cubicBezTo>
                    <a:pt x="93" y="444"/>
                    <a:pt x="196" y="488"/>
                    <a:pt x="288" y="488"/>
                  </a:cubicBezTo>
                  <a:cubicBezTo>
                    <a:pt x="316" y="488"/>
                    <a:pt x="344" y="483"/>
                    <a:pt x="367" y="476"/>
                  </a:cubicBezTo>
                  <a:cubicBezTo>
                    <a:pt x="612" y="322"/>
                    <a:pt x="49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6" name="Google Shape;15776;p35"/>
            <p:cNvSpPr/>
            <p:nvPr/>
          </p:nvSpPr>
          <p:spPr>
            <a:xfrm>
              <a:off x="7086750" y="4620525"/>
              <a:ext cx="13200" cy="12125"/>
            </a:xfrm>
            <a:custGeom>
              <a:avLst/>
              <a:gdLst/>
              <a:ahLst/>
              <a:cxnLst/>
              <a:rect l="l" t="t" r="r" b="b"/>
              <a:pathLst>
                <a:path w="528" h="485" extrusionOk="0">
                  <a:moveTo>
                    <a:pt x="264" y="1"/>
                  </a:moveTo>
                  <a:cubicBezTo>
                    <a:pt x="156" y="1"/>
                    <a:pt x="46" y="72"/>
                    <a:pt x="27" y="188"/>
                  </a:cubicBezTo>
                  <a:cubicBezTo>
                    <a:pt x="0" y="347"/>
                    <a:pt x="142" y="485"/>
                    <a:pt x="285" y="485"/>
                  </a:cubicBezTo>
                  <a:cubicBezTo>
                    <a:pt x="322" y="485"/>
                    <a:pt x="359" y="476"/>
                    <a:pt x="394" y="455"/>
                  </a:cubicBezTo>
                  <a:cubicBezTo>
                    <a:pt x="494" y="355"/>
                    <a:pt x="527" y="222"/>
                    <a:pt x="461" y="122"/>
                  </a:cubicBezTo>
                  <a:cubicBezTo>
                    <a:pt x="419" y="38"/>
                    <a:pt x="34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7" name="Google Shape;15777;p35"/>
            <p:cNvSpPr/>
            <p:nvPr/>
          </p:nvSpPr>
          <p:spPr>
            <a:xfrm>
              <a:off x="7102200" y="4536600"/>
              <a:ext cx="13600" cy="11350"/>
            </a:xfrm>
            <a:custGeom>
              <a:avLst/>
              <a:gdLst/>
              <a:ahLst/>
              <a:cxnLst/>
              <a:rect l="l" t="t" r="r" b="b"/>
              <a:pathLst>
                <a:path w="544" h="454" extrusionOk="0">
                  <a:moveTo>
                    <a:pt x="273" y="1"/>
                  </a:moveTo>
                  <a:cubicBezTo>
                    <a:pt x="165" y="1"/>
                    <a:pt x="70" y="60"/>
                    <a:pt x="43" y="143"/>
                  </a:cubicBezTo>
                  <a:cubicBezTo>
                    <a:pt x="1" y="331"/>
                    <a:pt x="142" y="453"/>
                    <a:pt x="286" y="453"/>
                  </a:cubicBezTo>
                  <a:cubicBezTo>
                    <a:pt x="372" y="453"/>
                    <a:pt x="460" y="409"/>
                    <a:pt x="510" y="310"/>
                  </a:cubicBezTo>
                  <a:cubicBezTo>
                    <a:pt x="543" y="176"/>
                    <a:pt x="476" y="43"/>
                    <a:pt x="343" y="9"/>
                  </a:cubicBezTo>
                  <a:cubicBezTo>
                    <a:pt x="319" y="3"/>
                    <a:pt x="296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8" name="Google Shape;15778;p35"/>
            <p:cNvSpPr/>
            <p:nvPr/>
          </p:nvSpPr>
          <p:spPr>
            <a:xfrm>
              <a:off x="7048425" y="4676625"/>
              <a:ext cx="14825" cy="12300"/>
            </a:xfrm>
            <a:custGeom>
              <a:avLst/>
              <a:gdLst/>
              <a:ahLst/>
              <a:cxnLst/>
              <a:rect l="l" t="t" r="r" b="b"/>
              <a:pathLst>
                <a:path w="593" h="492" extrusionOk="0">
                  <a:moveTo>
                    <a:pt x="313" y="0"/>
                  </a:moveTo>
                  <a:cubicBezTo>
                    <a:pt x="219" y="0"/>
                    <a:pt x="110" y="44"/>
                    <a:pt x="59" y="146"/>
                  </a:cubicBezTo>
                  <a:cubicBezTo>
                    <a:pt x="0" y="293"/>
                    <a:pt x="122" y="491"/>
                    <a:pt x="289" y="491"/>
                  </a:cubicBezTo>
                  <a:cubicBezTo>
                    <a:pt x="312" y="491"/>
                    <a:pt x="335" y="487"/>
                    <a:pt x="359" y="479"/>
                  </a:cubicBezTo>
                  <a:cubicBezTo>
                    <a:pt x="559" y="413"/>
                    <a:pt x="593" y="112"/>
                    <a:pt x="392" y="12"/>
                  </a:cubicBezTo>
                  <a:cubicBezTo>
                    <a:pt x="369" y="4"/>
                    <a:pt x="341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9" name="Google Shape;15779;p35"/>
            <p:cNvSpPr/>
            <p:nvPr/>
          </p:nvSpPr>
          <p:spPr>
            <a:xfrm>
              <a:off x="7209375" y="4622800"/>
              <a:ext cx="11500" cy="10325"/>
            </a:xfrm>
            <a:custGeom>
              <a:avLst/>
              <a:gdLst/>
              <a:ahLst/>
              <a:cxnLst/>
              <a:rect l="l" t="t" r="r" b="b"/>
              <a:pathLst>
                <a:path w="460" h="413" extrusionOk="0">
                  <a:moveTo>
                    <a:pt x="328" y="0"/>
                  </a:moveTo>
                  <a:cubicBezTo>
                    <a:pt x="184" y="0"/>
                    <a:pt x="1" y="413"/>
                    <a:pt x="186" y="413"/>
                  </a:cubicBezTo>
                  <a:cubicBezTo>
                    <a:pt x="206" y="413"/>
                    <a:pt x="230" y="408"/>
                    <a:pt x="259" y="397"/>
                  </a:cubicBezTo>
                  <a:cubicBezTo>
                    <a:pt x="392" y="364"/>
                    <a:pt x="459" y="231"/>
                    <a:pt x="426" y="97"/>
                  </a:cubicBezTo>
                  <a:cubicBezTo>
                    <a:pt x="400" y="28"/>
                    <a:pt x="366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0" name="Google Shape;15780;p35"/>
            <p:cNvSpPr/>
            <p:nvPr/>
          </p:nvSpPr>
          <p:spPr>
            <a:xfrm>
              <a:off x="7235150" y="4491550"/>
              <a:ext cx="11575" cy="10275"/>
            </a:xfrm>
            <a:custGeom>
              <a:avLst/>
              <a:gdLst/>
              <a:ahLst/>
              <a:cxnLst/>
              <a:rect l="l" t="t" r="r" b="b"/>
              <a:pathLst>
                <a:path w="463" h="411" extrusionOk="0">
                  <a:moveTo>
                    <a:pt x="203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210"/>
                    <a:pt x="395" y="77"/>
                    <a:pt x="262" y="10"/>
                  </a:cubicBezTo>
                  <a:cubicBezTo>
                    <a:pt x="239" y="4"/>
                    <a:pt x="219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1" name="Google Shape;15781;p35"/>
            <p:cNvSpPr/>
            <p:nvPr/>
          </p:nvSpPr>
          <p:spPr>
            <a:xfrm>
              <a:off x="6961125" y="4466650"/>
              <a:ext cx="13725" cy="8950"/>
            </a:xfrm>
            <a:custGeom>
              <a:avLst/>
              <a:gdLst/>
              <a:ahLst/>
              <a:cxnLst/>
              <a:rect l="l" t="t" r="r" b="b"/>
              <a:pathLst>
                <a:path w="549" h="358" extrusionOk="0">
                  <a:moveTo>
                    <a:pt x="323" y="0"/>
                  </a:moveTo>
                  <a:cubicBezTo>
                    <a:pt x="310" y="0"/>
                    <a:pt x="296" y="2"/>
                    <a:pt x="282" y="5"/>
                  </a:cubicBezTo>
                  <a:cubicBezTo>
                    <a:pt x="1" y="5"/>
                    <a:pt x="307" y="358"/>
                    <a:pt x="465" y="358"/>
                  </a:cubicBezTo>
                  <a:cubicBezTo>
                    <a:pt x="514" y="358"/>
                    <a:pt x="549" y="325"/>
                    <a:pt x="549" y="239"/>
                  </a:cubicBezTo>
                  <a:cubicBezTo>
                    <a:pt x="519" y="120"/>
                    <a:pt x="436" y="0"/>
                    <a:pt x="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2" name="Google Shape;15782;p35"/>
            <p:cNvSpPr/>
            <p:nvPr/>
          </p:nvSpPr>
          <p:spPr>
            <a:xfrm>
              <a:off x="6739650" y="4718400"/>
              <a:ext cx="15450" cy="12625"/>
            </a:xfrm>
            <a:custGeom>
              <a:avLst/>
              <a:gdLst/>
              <a:ahLst/>
              <a:cxnLst/>
              <a:rect l="l" t="t" r="r" b="b"/>
              <a:pathLst>
                <a:path w="618" h="505" extrusionOk="0">
                  <a:moveTo>
                    <a:pt x="268" y="1"/>
                  </a:moveTo>
                  <a:cubicBezTo>
                    <a:pt x="209" y="1"/>
                    <a:pt x="151" y="26"/>
                    <a:pt x="101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1" y="486"/>
                    <a:pt x="206" y="504"/>
                    <a:pt x="259" y="504"/>
                  </a:cubicBezTo>
                  <a:cubicBezTo>
                    <a:pt x="452" y="504"/>
                    <a:pt x="618" y="259"/>
                    <a:pt x="435" y="76"/>
                  </a:cubicBezTo>
                  <a:cubicBezTo>
                    <a:pt x="385" y="26"/>
                    <a:pt x="326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3" name="Google Shape;15783;p35"/>
            <p:cNvSpPr/>
            <p:nvPr/>
          </p:nvSpPr>
          <p:spPr>
            <a:xfrm>
              <a:off x="6834725" y="4775825"/>
              <a:ext cx="15550" cy="11875"/>
            </a:xfrm>
            <a:custGeom>
              <a:avLst/>
              <a:gdLst/>
              <a:ahLst/>
              <a:cxnLst/>
              <a:rect l="l" t="t" r="r" b="b"/>
              <a:pathLst>
                <a:path w="622" h="475" extrusionOk="0">
                  <a:moveTo>
                    <a:pt x="314" y="1"/>
                  </a:moveTo>
                  <a:cubicBezTo>
                    <a:pt x="288" y="1"/>
                    <a:pt x="261" y="5"/>
                    <a:pt x="234" y="14"/>
                  </a:cubicBezTo>
                  <a:cubicBezTo>
                    <a:pt x="34" y="81"/>
                    <a:pt x="1" y="347"/>
                    <a:pt x="201" y="448"/>
                  </a:cubicBezTo>
                  <a:cubicBezTo>
                    <a:pt x="238" y="466"/>
                    <a:pt x="275" y="474"/>
                    <a:pt x="311" y="474"/>
                  </a:cubicBezTo>
                  <a:cubicBezTo>
                    <a:pt x="404" y="474"/>
                    <a:pt x="486" y="420"/>
                    <a:pt x="534" y="347"/>
                  </a:cubicBezTo>
                  <a:cubicBezTo>
                    <a:pt x="621" y="174"/>
                    <a:pt x="483" y="1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4" name="Google Shape;15784;p35"/>
            <p:cNvSpPr/>
            <p:nvPr/>
          </p:nvSpPr>
          <p:spPr>
            <a:xfrm>
              <a:off x="6995075" y="4609500"/>
              <a:ext cx="13125" cy="12075"/>
            </a:xfrm>
            <a:custGeom>
              <a:avLst/>
              <a:gdLst/>
              <a:ahLst/>
              <a:cxnLst/>
              <a:rect l="l" t="t" r="r" b="b"/>
              <a:pathLst>
                <a:path w="525" h="483" extrusionOk="0">
                  <a:moveTo>
                    <a:pt x="263" y="1"/>
                  </a:moveTo>
                  <a:cubicBezTo>
                    <a:pt x="152" y="1"/>
                    <a:pt x="45" y="73"/>
                    <a:pt x="25" y="196"/>
                  </a:cubicBezTo>
                  <a:cubicBezTo>
                    <a:pt x="0" y="365"/>
                    <a:pt x="117" y="482"/>
                    <a:pt x="247" y="482"/>
                  </a:cubicBezTo>
                  <a:cubicBezTo>
                    <a:pt x="295" y="482"/>
                    <a:pt x="346" y="466"/>
                    <a:pt x="392" y="429"/>
                  </a:cubicBezTo>
                  <a:cubicBezTo>
                    <a:pt x="492" y="362"/>
                    <a:pt x="525" y="196"/>
                    <a:pt x="458" y="96"/>
                  </a:cubicBezTo>
                  <a:cubicBezTo>
                    <a:pt x="406" y="31"/>
                    <a:pt x="334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5" name="Google Shape;15785;p35"/>
            <p:cNvSpPr/>
            <p:nvPr/>
          </p:nvSpPr>
          <p:spPr>
            <a:xfrm>
              <a:off x="6850925" y="4559950"/>
              <a:ext cx="14550" cy="8050"/>
            </a:xfrm>
            <a:custGeom>
              <a:avLst/>
              <a:gdLst/>
              <a:ahLst/>
              <a:cxnLst/>
              <a:rect l="l" t="t" r="r" b="b"/>
              <a:pathLst>
                <a:path w="582" h="322" extrusionOk="0">
                  <a:moveTo>
                    <a:pt x="252" y="1"/>
                  </a:moveTo>
                  <a:cubicBezTo>
                    <a:pt x="144" y="1"/>
                    <a:pt x="47" y="66"/>
                    <a:pt x="20" y="176"/>
                  </a:cubicBezTo>
                  <a:cubicBezTo>
                    <a:pt x="1" y="282"/>
                    <a:pt x="48" y="321"/>
                    <a:pt x="116" y="321"/>
                  </a:cubicBezTo>
                  <a:cubicBezTo>
                    <a:pt x="284" y="321"/>
                    <a:pt x="581" y="81"/>
                    <a:pt x="320" y="9"/>
                  </a:cubicBezTo>
                  <a:cubicBezTo>
                    <a:pt x="297" y="4"/>
                    <a:pt x="274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6" name="Google Shape;15786;p35"/>
            <p:cNvSpPr/>
            <p:nvPr/>
          </p:nvSpPr>
          <p:spPr>
            <a:xfrm>
              <a:off x="6566200" y="4806975"/>
              <a:ext cx="13375" cy="11775"/>
            </a:xfrm>
            <a:custGeom>
              <a:avLst/>
              <a:gdLst/>
              <a:ahLst/>
              <a:cxnLst/>
              <a:rect l="l" t="t" r="r" b="b"/>
              <a:pathLst>
                <a:path w="535" h="471" extrusionOk="0">
                  <a:moveTo>
                    <a:pt x="258" y="1"/>
                  </a:moveTo>
                  <a:cubicBezTo>
                    <a:pt x="213" y="1"/>
                    <a:pt x="170" y="12"/>
                    <a:pt x="134" y="35"/>
                  </a:cubicBezTo>
                  <a:cubicBezTo>
                    <a:pt x="34" y="102"/>
                    <a:pt x="1" y="269"/>
                    <a:pt x="67" y="369"/>
                  </a:cubicBezTo>
                  <a:cubicBezTo>
                    <a:pt x="110" y="434"/>
                    <a:pt x="195" y="470"/>
                    <a:pt x="277" y="470"/>
                  </a:cubicBezTo>
                  <a:cubicBezTo>
                    <a:pt x="322" y="470"/>
                    <a:pt x="365" y="459"/>
                    <a:pt x="401" y="436"/>
                  </a:cubicBezTo>
                  <a:cubicBezTo>
                    <a:pt x="501" y="369"/>
                    <a:pt x="534" y="202"/>
                    <a:pt x="468" y="102"/>
                  </a:cubicBezTo>
                  <a:cubicBezTo>
                    <a:pt x="425" y="38"/>
                    <a:pt x="34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7" name="Google Shape;15787;p35"/>
            <p:cNvSpPr/>
            <p:nvPr/>
          </p:nvSpPr>
          <p:spPr>
            <a:xfrm>
              <a:off x="6721325" y="48028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cubicBezTo>
                    <a:pt x="367" y="467"/>
                    <a:pt x="467" y="367"/>
                    <a:pt x="467" y="234"/>
                  </a:cubicBezTo>
                  <a:cubicBezTo>
                    <a:pt x="467" y="100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8" name="Google Shape;15788;p35"/>
            <p:cNvSpPr/>
            <p:nvPr/>
          </p:nvSpPr>
          <p:spPr>
            <a:xfrm>
              <a:off x="6751825" y="4610875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57" y="1"/>
                  </a:moveTo>
                  <a:cubicBezTo>
                    <a:pt x="99" y="1"/>
                    <a:pt x="1" y="412"/>
                    <a:pt x="281" y="474"/>
                  </a:cubicBezTo>
                  <a:cubicBezTo>
                    <a:pt x="304" y="480"/>
                    <a:pt x="327" y="483"/>
                    <a:pt x="349" y="483"/>
                  </a:cubicBezTo>
                  <a:cubicBezTo>
                    <a:pt x="457" y="483"/>
                    <a:pt x="554" y="418"/>
                    <a:pt x="581" y="307"/>
                  </a:cubicBezTo>
                  <a:cubicBezTo>
                    <a:pt x="615" y="174"/>
                    <a:pt x="548" y="41"/>
                    <a:pt x="415" y="7"/>
                  </a:cubicBezTo>
                  <a:cubicBezTo>
                    <a:pt x="395" y="3"/>
                    <a:pt x="375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9" name="Google Shape;15789;p35"/>
            <p:cNvSpPr/>
            <p:nvPr/>
          </p:nvSpPr>
          <p:spPr>
            <a:xfrm>
              <a:off x="6538675" y="46773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266" y="1"/>
                  </a:moveTo>
                  <a:cubicBezTo>
                    <a:pt x="249" y="1"/>
                    <a:pt x="227" y="5"/>
                    <a:pt x="201" y="16"/>
                  </a:cubicBezTo>
                  <a:cubicBezTo>
                    <a:pt x="68" y="49"/>
                    <a:pt x="1" y="183"/>
                    <a:pt x="34" y="316"/>
                  </a:cubicBezTo>
                  <a:cubicBezTo>
                    <a:pt x="53" y="385"/>
                    <a:pt x="83" y="413"/>
                    <a:pt x="116" y="413"/>
                  </a:cubicBezTo>
                  <a:cubicBezTo>
                    <a:pt x="246" y="413"/>
                    <a:pt x="431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0" name="Google Shape;15790;p35"/>
            <p:cNvSpPr/>
            <p:nvPr/>
          </p:nvSpPr>
          <p:spPr>
            <a:xfrm>
              <a:off x="6497825" y="4844025"/>
              <a:ext cx="13775" cy="11975"/>
            </a:xfrm>
            <a:custGeom>
              <a:avLst/>
              <a:gdLst/>
              <a:ahLst/>
              <a:cxnLst/>
              <a:rect l="l" t="t" r="r" b="b"/>
              <a:pathLst>
                <a:path w="551" h="479" extrusionOk="0">
                  <a:moveTo>
                    <a:pt x="263" y="0"/>
                  </a:moveTo>
                  <a:cubicBezTo>
                    <a:pt x="167" y="0"/>
                    <a:pt x="69" y="50"/>
                    <a:pt x="34" y="155"/>
                  </a:cubicBezTo>
                  <a:cubicBezTo>
                    <a:pt x="0" y="288"/>
                    <a:pt x="34" y="421"/>
                    <a:pt x="167" y="455"/>
                  </a:cubicBezTo>
                  <a:cubicBezTo>
                    <a:pt x="200" y="471"/>
                    <a:pt x="233" y="479"/>
                    <a:pt x="265" y="479"/>
                  </a:cubicBezTo>
                  <a:cubicBezTo>
                    <a:pt x="425" y="479"/>
                    <a:pt x="551" y="288"/>
                    <a:pt x="467" y="121"/>
                  </a:cubicBezTo>
                  <a:cubicBezTo>
                    <a:pt x="436" y="42"/>
                    <a:pt x="351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1" name="Google Shape;15791;p35"/>
            <p:cNvSpPr/>
            <p:nvPr/>
          </p:nvSpPr>
          <p:spPr>
            <a:xfrm>
              <a:off x="6503650" y="4755725"/>
              <a:ext cx="14600" cy="12150"/>
            </a:xfrm>
            <a:custGeom>
              <a:avLst/>
              <a:gdLst/>
              <a:ahLst/>
              <a:cxnLst/>
              <a:rect l="l" t="t" r="r" b="b"/>
              <a:pathLst>
                <a:path w="584" h="486" extrusionOk="0">
                  <a:moveTo>
                    <a:pt x="265" y="1"/>
                  </a:moveTo>
                  <a:cubicBezTo>
                    <a:pt x="192" y="1"/>
                    <a:pt x="119" y="35"/>
                    <a:pt x="68" y="117"/>
                  </a:cubicBezTo>
                  <a:cubicBezTo>
                    <a:pt x="1" y="217"/>
                    <a:pt x="34" y="384"/>
                    <a:pt x="134" y="451"/>
                  </a:cubicBezTo>
                  <a:cubicBezTo>
                    <a:pt x="182" y="475"/>
                    <a:pt x="229" y="486"/>
                    <a:pt x="273" y="486"/>
                  </a:cubicBezTo>
                  <a:cubicBezTo>
                    <a:pt x="354" y="486"/>
                    <a:pt x="425" y="449"/>
                    <a:pt x="468" y="384"/>
                  </a:cubicBezTo>
                  <a:cubicBezTo>
                    <a:pt x="583" y="176"/>
                    <a:pt x="427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2" name="Google Shape;15792;p35"/>
            <p:cNvSpPr/>
            <p:nvPr/>
          </p:nvSpPr>
          <p:spPr>
            <a:xfrm>
              <a:off x="6542025" y="4796050"/>
              <a:ext cx="13375" cy="12500"/>
            </a:xfrm>
            <a:custGeom>
              <a:avLst/>
              <a:gdLst/>
              <a:ahLst/>
              <a:cxnLst/>
              <a:rect l="l" t="t" r="r" b="b"/>
              <a:pathLst>
                <a:path w="535" h="500" extrusionOk="0">
                  <a:moveTo>
                    <a:pt x="268" y="1"/>
                  </a:moveTo>
                  <a:cubicBezTo>
                    <a:pt x="201" y="1"/>
                    <a:pt x="136" y="34"/>
                    <a:pt x="100" y="106"/>
                  </a:cubicBezTo>
                  <a:cubicBezTo>
                    <a:pt x="0" y="172"/>
                    <a:pt x="0" y="339"/>
                    <a:pt x="100" y="439"/>
                  </a:cubicBezTo>
                  <a:cubicBezTo>
                    <a:pt x="142" y="481"/>
                    <a:pt x="196" y="500"/>
                    <a:pt x="249" y="500"/>
                  </a:cubicBezTo>
                  <a:cubicBezTo>
                    <a:pt x="323" y="500"/>
                    <a:pt x="395" y="464"/>
                    <a:pt x="434" y="406"/>
                  </a:cubicBezTo>
                  <a:cubicBezTo>
                    <a:pt x="534" y="306"/>
                    <a:pt x="534" y="139"/>
                    <a:pt x="434" y="72"/>
                  </a:cubicBezTo>
                  <a:cubicBezTo>
                    <a:pt x="388" y="26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3" name="Google Shape;15793;p35"/>
            <p:cNvSpPr/>
            <p:nvPr/>
          </p:nvSpPr>
          <p:spPr>
            <a:xfrm>
              <a:off x="6597250" y="4759025"/>
              <a:ext cx="14000" cy="12175"/>
            </a:xfrm>
            <a:custGeom>
              <a:avLst/>
              <a:gdLst/>
              <a:ahLst/>
              <a:cxnLst/>
              <a:rect l="l" t="t" r="r" b="b"/>
              <a:pathLst>
                <a:path w="560" h="487" extrusionOk="0">
                  <a:moveTo>
                    <a:pt x="287" y="0"/>
                  </a:moveTo>
                  <a:cubicBezTo>
                    <a:pt x="176" y="0"/>
                    <a:pt x="66" y="80"/>
                    <a:pt x="26" y="219"/>
                  </a:cubicBezTo>
                  <a:cubicBezTo>
                    <a:pt x="1" y="372"/>
                    <a:pt x="132" y="486"/>
                    <a:pt x="285" y="486"/>
                  </a:cubicBezTo>
                  <a:cubicBezTo>
                    <a:pt x="331" y="486"/>
                    <a:pt x="380" y="476"/>
                    <a:pt x="427" y="452"/>
                  </a:cubicBezTo>
                  <a:cubicBezTo>
                    <a:pt x="527" y="352"/>
                    <a:pt x="560" y="219"/>
                    <a:pt x="493" y="119"/>
                  </a:cubicBezTo>
                  <a:cubicBezTo>
                    <a:pt x="439" y="38"/>
                    <a:pt x="363" y="0"/>
                    <a:pt x="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4" name="Google Shape;15794;p35"/>
            <p:cNvSpPr/>
            <p:nvPr/>
          </p:nvSpPr>
          <p:spPr>
            <a:xfrm>
              <a:off x="6373650" y="4648275"/>
              <a:ext cx="14125" cy="11775"/>
            </a:xfrm>
            <a:custGeom>
              <a:avLst/>
              <a:gdLst/>
              <a:ahLst/>
              <a:cxnLst/>
              <a:rect l="l" t="t" r="r" b="b"/>
              <a:pathLst>
                <a:path w="565" h="471" extrusionOk="0">
                  <a:moveTo>
                    <a:pt x="304" y="0"/>
                  </a:moveTo>
                  <a:cubicBezTo>
                    <a:pt x="205" y="0"/>
                    <a:pt x="115" y="44"/>
                    <a:pt x="64" y="146"/>
                  </a:cubicBezTo>
                  <a:cubicBezTo>
                    <a:pt x="1" y="335"/>
                    <a:pt x="163" y="471"/>
                    <a:pt x="316" y="471"/>
                  </a:cubicBezTo>
                  <a:cubicBezTo>
                    <a:pt x="406" y="471"/>
                    <a:pt x="494" y="424"/>
                    <a:pt x="531" y="312"/>
                  </a:cubicBezTo>
                  <a:cubicBezTo>
                    <a:pt x="564" y="179"/>
                    <a:pt x="498" y="46"/>
                    <a:pt x="397" y="12"/>
                  </a:cubicBezTo>
                  <a:cubicBezTo>
                    <a:pt x="366" y="4"/>
                    <a:pt x="33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5" name="Google Shape;15795;p35"/>
            <p:cNvSpPr/>
            <p:nvPr/>
          </p:nvSpPr>
          <p:spPr>
            <a:xfrm>
              <a:off x="6077525" y="4779175"/>
              <a:ext cx="14700" cy="12050"/>
            </a:xfrm>
            <a:custGeom>
              <a:avLst/>
              <a:gdLst/>
              <a:ahLst/>
              <a:cxnLst/>
              <a:rect l="l" t="t" r="r" b="b"/>
              <a:pathLst>
                <a:path w="588" h="482" extrusionOk="0">
                  <a:moveTo>
                    <a:pt x="280" y="0"/>
                  </a:moveTo>
                  <a:cubicBezTo>
                    <a:pt x="254" y="0"/>
                    <a:pt x="227" y="4"/>
                    <a:pt x="201" y="13"/>
                  </a:cubicBezTo>
                  <a:cubicBezTo>
                    <a:pt x="67" y="47"/>
                    <a:pt x="0" y="180"/>
                    <a:pt x="34" y="314"/>
                  </a:cubicBezTo>
                  <a:cubicBezTo>
                    <a:pt x="70" y="422"/>
                    <a:pt x="165" y="481"/>
                    <a:pt x="265" y="481"/>
                  </a:cubicBezTo>
                  <a:cubicBezTo>
                    <a:pt x="350" y="481"/>
                    <a:pt x="440" y="439"/>
                    <a:pt x="501" y="347"/>
                  </a:cubicBezTo>
                  <a:cubicBezTo>
                    <a:pt x="587" y="174"/>
                    <a:pt x="449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6" name="Google Shape;15796;p35"/>
            <p:cNvSpPr/>
            <p:nvPr/>
          </p:nvSpPr>
          <p:spPr>
            <a:xfrm>
              <a:off x="6213475" y="4808550"/>
              <a:ext cx="14625" cy="8650"/>
            </a:xfrm>
            <a:custGeom>
              <a:avLst/>
              <a:gdLst/>
              <a:ahLst/>
              <a:cxnLst/>
              <a:rect l="l" t="t" r="r" b="b"/>
              <a:pathLst>
                <a:path w="585" h="346" extrusionOk="0">
                  <a:moveTo>
                    <a:pt x="480" y="1"/>
                  </a:moveTo>
                  <a:cubicBezTo>
                    <a:pt x="314" y="1"/>
                    <a:pt x="0" y="267"/>
                    <a:pt x="266" y="339"/>
                  </a:cubicBezTo>
                  <a:cubicBezTo>
                    <a:pt x="284" y="344"/>
                    <a:pt x="302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7" name="Google Shape;15797;p35"/>
            <p:cNvSpPr/>
            <p:nvPr/>
          </p:nvSpPr>
          <p:spPr>
            <a:xfrm>
              <a:off x="6312250" y="4734175"/>
              <a:ext cx="15475" cy="1200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4" y="0"/>
                  </a:moveTo>
                  <a:cubicBezTo>
                    <a:pt x="142" y="0"/>
                    <a:pt x="1" y="199"/>
                    <a:pt x="118" y="346"/>
                  </a:cubicBezTo>
                  <a:cubicBezTo>
                    <a:pt x="140" y="435"/>
                    <a:pt x="222" y="479"/>
                    <a:pt x="303" y="479"/>
                  </a:cubicBezTo>
                  <a:cubicBezTo>
                    <a:pt x="344" y="479"/>
                    <a:pt x="385" y="468"/>
                    <a:pt x="418" y="446"/>
                  </a:cubicBezTo>
                  <a:cubicBezTo>
                    <a:pt x="619" y="346"/>
                    <a:pt x="585" y="79"/>
                    <a:pt x="385" y="12"/>
                  </a:cubicBezTo>
                  <a:cubicBezTo>
                    <a:pt x="361" y="4"/>
                    <a:pt x="337" y="0"/>
                    <a:pt x="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8" name="Google Shape;15798;p35"/>
            <p:cNvSpPr/>
            <p:nvPr/>
          </p:nvSpPr>
          <p:spPr>
            <a:xfrm>
              <a:off x="6189150" y="4662400"/>
              <a:ext cx="17775" cy="12400"/>
            </a:xfrm>
            <a:custGeom>
              <a:avLst/>
              <a:gdLst/>
              <a:ahLst/>
              <a:cxnLst/>
              <a:rect l="l" t="t" r="r" b="b"/>
              <a:pathLst>
                <a:path w="711" h="496" extrusionOk="0">
                  <a:moveTo>
                    <a:pt x="357" y="0"/>
                  </a:moveTo>
                  <a:cubicBezTo>
                    <a:pt x="111" y="0"/>
                    <a:pt x="1" y="391"/>
                    <a:pt x="272" y="481"/>
                  </a:cubicBezTo>
                  <a:cubicBezTo>
                    <a:pt x="304" y="491"/>
                    <a:pt x="334" y="495"/>
                    <a:pt x="362" y="495"/>
                  </a:cubicBezTo>
                  <a:cubicBezTo>
                    <a:pt x="627" y="495"/>
                    <a:pt x="710" y="105"/>
                    <a:pt x="439" y="14"/>
                  </a:cubicBezTo>
                  <a:cubicBezTo>
                    <a:pt x="410" y="5"/>
                    <a:pt x="383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9" name="Google Shape;15799;p35"/>
            <p:cNvSpPr/>
            <p:nvPr/>
          </p:nvSpPr>
          <p:spPr>
            <a:xfrm>
              <a:off x="6111725" y="4753875"/>
              <a:ext cx="15500" cy="12150"/>
            </a:xfrm>
            <a:custGeom>
              <a:avLst/>
              <a:gdLst/>
              <a:ahLst/>
              <a:cxnLst/>
              <a:rect l="l" t="t" r="r" b="b"/>
              <a:pathLst>
                <a:path w="620" h="486" extrusionOk="0">
                  <a:moveTo>
                    <a:pt x="279" y="0"/>
                  </a:moveTo>
                  <a:cubicBezTo>
                    <a:pt x="231" y="0"/>
                    <a:pt x="181" y="17"/>
                    <a:pt x="133" y="58"/>
                  </a:cubicBezTo>
                  <a:cubicBezTo>
                    <a:pt x="0" y="125"/>
                    <a:pt x="0" y="291"/>
                    <a:pt x="67" y="392"/>
                  </a:cubicBezTo>
                  <a:cubicBezTo>
                    <a:pt x="125" y="450"/>
                    <a:pt x="194" y="485"/>
                    <a:pt x="268" y="485"/>
                  </a:cubicBezTo>
                  <a:cubicBezTo>
                    <a:pt x="322" y="485"/>
                    <a:pt x="378" y="467"/>
                    <a:pt x="434" y="425"/>
                  </a:cubicBezTo>
                  <a:cubicBezTo>
                    <a:pt x="620" y="265"/>
                    <a:pt x="467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0" name="Google Shape;15800;p35"/>
            <p:cNvSpPr/>
            <p:nvPr/>
          </p:nvSpPr>
          <p:spPr>
            <a:xfrm>
              <a:off x="6199300" y="4781025"/>
              <a:ext cx="14625" cy="8675"/>
            </a:xfrm>
            <a:custGeom>
              <a:avLst/>
              <a:gdLst/>
              <a:ahLst/>
              <a:cxnLst/>
              <a:rect l="l" t="t" r="r" b="b"/>
              <a:pathLst>
                <a:path w="585" h="347" extrusionOk="0">
                  <a:moveTo>
                    <a:pt x="480" y="1"/>
                  </a:moveTo>
                  <a:cubicBezTo>
                    <a:pt x="314" y="1"/>
                    <a:pt x="0" y="267"/>
                    <a:pt x="266" y="340"/>
                  </a:cubicBezTo>
                  <a:cubicBezTo>
                    <a:pt x="284" y="344"/>
                    <a:pt x="301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1" name="Google Shape;15801;p35"/>
            <p:cNvSpPr/>
            <p:nvPr/>
          </p:nvSpPr>
          <p:spPr>
            <a:xfrm>
              <a:off x="6266350" y="4691625"/>
              <a:ext cx="15500" cy="12225"/>
            </a:xfrm>
            <a:custGeom>
              <a:avLst/>
              <a:gdLst/>
              <a:ahLst/>
              <a:cxnLst/>
              <a:rect l="l" t="t" r="r" b="b"/>
              <a:pathLst>
                <a:path w="620" h="489" extrusionOk="0">
                  <a:moveTo>
                    <a:pt x="357" y="0"/>
                  </a:moveTo>
                  <a:cubicBezTo>
                    <a:pt x="176" y="0"/>
                    <a:pt x="1" y="236"/>
                    <a:pt x="153" y="413"/>
                  </a:cubicBezTo>
                  <a:cubicBezTo>
                    <a:pt x="203" y="463"/>
                    <a:pt x="270" y="488"/>
                    <a:pt x="336" y="488"/>
                  </a:cubicBezTo>
                  <a:cubicBezTo>
                    <a:pt x="403" y="488"/>
                    <a:pt x="470" y="463"/>
                    <a:pt x="520" y="413"/>
                  </a:cubicBezTo>
                  <a:cubicBezTo>
                    <a:pt x="587" y="313"/>
                    <a:pt x="620" y="180"/>
                    <a:pt x="520" y="80"/>
                  </a:cubicBezTo>
                  <a:cubicBezTo>
                    <a:pt x="472" y="24"/>
                    <a:pt x="41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2" name="Google Shape;15802;p35"/>
            <p:cNvSpPr/>
            <p:nvPr/>
          </p:nvSpPr>
          <p:spPr>
            <a:xfrm>
              <a:off x="6097575" y="4607500"/>
              <a:ext cx="14175" cy="11900"/>
            </a:xfrm>
            <a:custGeom>
              <a:avLst/>
              <a:gdLst/>
              <a:ahLst/>
              <a:cxnLst/>
              <a:rect l="l" t="t" r="r" b="b"/>
              <a:pathLst>
                <a:path w="567" h="476" extrusionOk="0">
                  <a:moveTo>
                    <a:pt x="308" y="0"/>
                  </a:moveTo>
                  <a:cubicBezTo>
                    <a:pt x="211" y="0"/>
                    <a:pt x="93" y="60"/>
                    <a:pt x="66" y="142"/>
                  </a:cubicBezTo>
                  <a:cubicBezTo>
                    <a:pt x="1" y="337"/>
                    <a:pt x="161" y="476"/>
                    <a:pt x="309" y="476"/>
                  </a:cubicBezTo>
                  <a:cubicBezTo>
                    <a:pt x="388" y="476"/>
                    <a:pt x="464" y="436"/>
                    <a:pt x="499" y="342"/>
                  </a:cubicBezTo>
                  <a:cubicBezTo>
                    <a:pt x="566" y="209"/>
                    <a:pt x="499" y="75"/>
                    <a:pt x="366" y="9"/>
                  </a:cubicBezTo>
                  <a:cubicBezTo>
                    <a:pt x="348" y="3"/>
                    <a:pt x="328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3" name="Google Shape;15803;p35"/>
            <p:cNvSpPr/>
            <p:nvPr/>
          </p:nvSpPr>
          <p:spPr>
            <a:xfrm>
              <a:off x="5980775" y="4731600"/>
              <a:ext cx="13175" cy="12500"/>
            </a:xfrm>
            <a:custGeom>
              <a:avLst/>
              <a:gdLst/>
              <a:ahLst/>
              <a:cxnLst/>
              <a:rect l="l" t="t" r="r" b="b"/>
              <a:pathLst>
                <a:path w="527" h="500" extrusionOk="0">
                  <a:moveTo>
                    <a:pt x="267" y="0"/>
                  </a:moveTo>
                  <a:cubicBezTo>
                    <a:pt x="222" y="0"/>
                    <a:pt x="176" y="15"/>
                    <a:pt x="134" y="48"/>
                  </a:cubicBezTo>
                  <a:cubicBezTo>
                    <a:pt x="34" y="148"/>
                    <a:pt x="1" y="282"/>
                    <a:pt x="68" y="415"/>
                  </a:cubicBezTo>
                  <a:cubicBezTo>
                    <a:pt x="114" y="474"/>
                    <a:pt x="182" y="499"/>
                    <a:pt x="250" y="499"/>
                  </a:cubicBezTo>
                  <a:cubicBezTo>
                    <a:pt x="375" y="499"/>
                    <a:pt x="501" y="412"/>
                    <a:pt x="501" y="282"/>
                  </a:cubicBezTo>
                  <a:cubicBezTo>
                    <a:pt x="526" y="132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4" name="Google Shape;15804;p35"/>
            <p:cNvSpPr/>
            <p:nvPr/>
          </p:nvSpPr>
          <p:spPr>
            <a:xfrm>
              <a:off x="6082525" y="474842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7" y="443"/>
                    <a:pt x="201" y="476"/>
                  </a:cubicBezTo>
                  <a:cubicBezTo>
                    <a:pt x="219" y="481"/>
                    <a:pt x="236" y="483"/>
                    <a:pt x="254" y="483"/>
                  </a:cubicBezTo>
                  <a:cubicBezTo>
                    <a:pt x="368" y="483"/>
                    <a:pt x="472" y="396"/>
                    <a:pt x="501" y="309"/>
                  </a:cubicBezTo>
                  <a:cubicBezTo>
                    <a:pt x="534" y="176"/>
                    <a:pt x="468" y="42"/>
                    <a:pt x="334" y="9"/>
                  </a:cubicBezTo>
                  <a:cubicBezTo>
                    <a:pt x="311" y="3"/>
                    <a:pt x="288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5" name="Google Shape;15805;p35"/>
            <p:cNvSpPr/>
            <p:nvPr/>
          </p:nvSpPr>
          <p:spPr>
            <a:xfrm>
              <a:off x="6136350" y="4683150"/>
              <a:ext cx="14575" cy="11525"/>
            </a:xfrm>
            <a:custGeom>
              <a:avLst/>
              <a:gdLst/>
              <a:ahLst/>
              <a:cxnLst/>
              <a:rect l="l" t="t" r="r" b="b"/>
              <a:pathLst>
                <a:path w="583" h="461" extrusionOk="0">
                  <a:moveTo>
                    <a:pt x="328" y="0"/>
                  </a:moveTo>
                  <a:cubicBezTo>
                    <a:pt x="147" y="0"/>
                    <a:pt x="0" y="211"/>
                    <a:pt x="149" y="385"/>
                  </a:cubicBezTo>
                  <a:cubicBezTo>
                    <a:pt x="199" y="435"/>
                    <a:pt x="266" y="460"/>
                    <a:pt x="328" y="460"/>
                  </a:cubicBezTo>
                  <a:cubicBezTo>
                    <a:pt x="391" y="460"/>
                    <a:pt x="449" y="435"/>
                    <a:pt x="483" y="385"/>
                  </a:cubicBezTo>
                  <a:cubicBezTo>
                    <a:pt x="583" y="318"/>
                    <a:pt x="583" y="152"/>
                    <a:pt x="516" y="85"/>
                  </a:cubicBezTo>
                  <a:cubicBezTo>
                    <a:pt x="456" y="25"/>
                    <a:pt x="390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6" name="Google Shape;15806;p35"/>
            <p:cNvSpPr/>
            <p:nvPr/>
          </p:nvSpPr>
          <p:spPr>
            <a:xfrm>
              <a:off x="5972675" y="4545325"/>
              <a:ext cx="15650" cy="12450"/>
            </a:xfrm>
            <a:custGeom>
              <a:avLst/>
              <a:gdLst/>
              <a:ahLst/>
              <a:cxnLst/>
              <a:rect l="l" t="t" r="r" b="b"/>
              <a:pathLst>
                <a:path w="626" h="498" extrusionOk="0">
                  <a:moveTo>
                    <a:pt x="310" y="0"/>
                  </a:moveTo>
                  <a:cubicBezTo>
                    <a:pt x="236" y="0"/>
                    <a:pt x="164" y="36"/>
                    <a:pt x="125" y="94"/>
                  </a:cubicBezTo>
                  <a:cubicBezTo>
                    <a:pt x="0" y="281"/>
                    <a:pt x="138" y="497"/>
                    <a:pt x="320" y="497"/>
                  </a:cubicBezTo>
                  <a:cubicBezTo>
                    <a:pt x="332" y="497"/>
                    <a:pt x="345" y="496"/>
                    <a:pt x="358" y="494"/>
                  </a:cubicBezTo>
                  <a:cubicBezTo>
                    <a:pt x="592" y="428"/>
                    <a:pt x="625" y="161"/>
                    <a:pt x="458" y="61"/>
                  </a:cubicBezTo>
                  <a:cubicBezTo>
                    <a:pt x="416" y="19"/>
                    <a:pt x="363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7" name="Google Shape;15807;p35"/>
            <p:cNvSpPr/>
            <p:nvPr/>
          </p:nvSpPr>
          <p:spPr>
            <a:xfrm>
              <a:off x="5663900" y="4575875"/>
              <a:ext cx="11700" cy="11850"/>
            </a:xfrm>
            <a:custGeom>
              <a:avLst/>
              <a:gdLst/>
              <a:ahLst/>
              <a:cxnLst/>
              <a:rect l="l" t="t" r="r" b="b"/>
              <a:pathLst>
                <a:path w="468" h="474" extrusionOk="0">
                  <a:moveTo>
                    <a:pt x="193" y="1"/>
                  </a:moveTo>
                  <a:cubicBezTo>
                    <a:pt x="80" y="1"/>
                    <a:pt x="0" y="120"/>
                    <a:pt x="0" y="240"/>
                  </a:cubicBezTo>
                  <a:cubicBezTo>
                    <a:pt x="0" y="373"/>
                    <a:pt x="100" y="473"/>
                    <a:pt x="234" y="473"/>
                  </a:cubicBezTo>
                  <a:cubicBezTo>
                    <a:pt x="367" y="473"/>
                    <a:pt x="467" y="373"/>
                    <a:pt x="467" y="240"/>
                  </a:cubicBezTo>
                  <a:cubicBezTo>
                    <a:pt x="467" y="120"/>
                    <a:pt x="387" y="1"/>
                    <a:pt x="275" y="1"/>
                  </a:cubicBezTo>
                  <a:cubicBezTo>
                    <a:pt x="262" y="1"/>
                    <a:pt x="248" y="3"/>
                    <a:pt x="234" y="6"/>
                  </a:cubicBezTo>
                  <a:cubicBezTo>
                    <a:pt x="220" y="3"/>
                    <a:pt x="206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8" name="Google Shape;15808;p35"/>
            <p:cNvSpPr/>
            <p:nvPr/>
          </p:nvSpPr>
          <p:spPr>
            <a:xfrm>
              <a:off x="5740825" y="4697700"/>
              <a:ext cx="15650" cy="12025"/>
            </a:xfrm>
            <a:custGeom>
              <a:avLst/>
              <a:gdLst/>
              <a:ahLst/>
              <a:cxnLst/>
              <a:rect l="l" t="t" r="r" b="b"/>
              <a:pathLst>
                <a:path w="626" h="481" extrusionOk="0">
                  <a:moveTo>
                    <a:pt x="320" y="0"/>
                  </a:moveTo>
                  <a:cubicBezTo>
                    <a:pt x="138" y="0"/>
                    <a:pt x="1" y="214"/>
                    <a:pt x="126" y="370"/>
                  </a:cubicBezTo>
                  <a:cubicBezTo>
                    <a:pt x="165" y="448"/>
                    <a:pt x="238" y="481"/>
                    <a:pt x="312" y="481"/>
                  </a:cubicBezTo>
                  <a:cubicBezTo>
                    <a:pt x="365" y="481"/>
                    <a:pt x="418" y="465"/>
                    <a:pt x="459" y="437"/>
                  </a:cubicBezTo>
                  <a:cubicBezTo>
                    <a:pt x="626" y="304"/>
                    <a:pt x="593" y="37"/>
                    <a:pt x="359" y="3"/>
                  </a:cubicBezTo>
                  <a:cubicBezTo>
                    <a:pt x="346" y="1"/>
                    <a:pt x="33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9" name="Google Shape;15809;p35"/>
            <p:cNvSpPr/>
            <p:nvPr/>
          </p:nvSpPr>
          <p:spPr>
            <a:xfrm>
              <a:off x="5898225" y="46650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5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1" y="107"/>
                    <a:pt x="1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8"/>
                  </a:cubicBezTo>
                  <a:cubicBezTo>
                    <a:pt x="472" y="92"/>
                    <a:pt x="393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0" name="Google Shape;15810;p35"/>
            <p:cNvSpPr/>
            <p:nvPr/>
          </p:nvSpPr>
          <p:spPr>
            <a:xfrm>
              <a:off x="5876550" y="4570700"/>
              <a:ext cx="15525" cy="12350"/>
            </a:xfrm>
            <a:custGeom>
              <a:avLst/>
              <a:gdLst/>
              <a:ahLst/>
              <a:cxnLst/>
              <a:rect l="l" t="t" r="r" b="b"/>
              <a:pathLst>
                <a:path w="621" h="494" extrusionOk="0">
                  <a:moveTo>
                    <a:pt x="294" y="1"/>
                  </a:moveTo>
                  <a:cubicBezTo>
                    <a:pt x="263" y="1"/>
                    <a:pt x="232" y="5"/>
                    <a:pt x="200" y="13"/>
                  </a:cubicBezTo>
                  <a:cubicBezTo>
                    <a:pt x="0" y="113"/>
                    <a:pt x="34" y="413"/>
                    <a:pt x="234" y="480"/>
                  </a:cubicBezTo>
                  <a:cubicBezTo>
                    <a:pt x="261" y="489"/>
                    <a:pt x="287" y="493"/>
                    <a:pt x="314" y="493"/>
                  </a:cubicBezTo>
                  <a:cubicBezTo>
                    <a:pt x="482" y="493"/>
                    <a:pt x="621" y="320"/>
                    <a:pt x="534" y="146"/>
                  </a:cubicBezTo>
                  <a:cubicBezTo>
                    <a:pt x="483" y="44"/>
                    <a:pt x="393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1" name="Google Shape;15811;p35"/>
            <p:cNvSpPr/>
            <p:nvPr/>
          </p:nvSpPr>
          <p:spPr>
            <a:xfrm>
              <a:off x="5769225" y="4569300"/>
              <a:ext cx="14775" cy="12575"/>
            </a:xfrm>
            <a:custGeom>
              <a:avLst/>
              <a:gdLst/>
              <a:ahLst/>
              <a:cxnLst/>
              <a:rect l="l" t="t" r="r" b="b"/>
              <a:pathLst>
                <a:path w="591" h="503" extrusionOk="0">
                  <a:moveTo>
                    <a:pt x="327" y="1"/>
                  </a:moveTo>
                  <a:cubicBezTo>
                    <a:pt x="53" y="1"/>
                    <a:pt x="1" y="438"/>
                    <a:pt x="290" y="503"/>
                  </a:cubicBezTo>
                  <a:cubicBezTo>
                    <a:pt x="424" y="503"/>
                    <a:pt x="557" y="403"/>
                    <a:pt x="557" y="269"/>
                  </a:cubicBezTo>
                  <a:cubicBezTo>
                    <a:pt x="591" y="136"/>
                    <a:pt x="491" y="36"/>
                    <a:pt x="357" y="2"/>
                  </a:cubicBezTo>
                  <a:cubicBezTo>
                    <a:pt x="347" y="1"/>
                    <a:pt x="337" y="1"/>
                    <a:pt x="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2" name="Google Shape;15812;p35"/>
            <p:cNvSpPr/>
            <p:nvPr/>
          </p:nvSpPr>
          <p:spPr>
            <a:xfrm>
              <a:off x="5721825" y="4680475"/>
              <a:ext cx="15075" cy="12100"/>
            </a:xfrm>
            <a:custGeom>
              <a:avLst/>
              <a:gdLst/>
              <a:ahLst/>
              <a:cxnLst/>
              <a:rect l="l" t="t" r="r" b="b"/>
              <a:pathLst>
                <a:path w="603" h="484" extrusionOk="0">
                  <a:moveTo>
                    <a:pt x="298" y="0"/>
                  </a:moveTo>
                  <a:cubicBezTo>
                    <a:pt x="209" y="0"/>
                    <a:pt x="122" y="47"/>
                    <a:pt x="85" y="159"/>
                  </a:cubicBezTo>
                  <a:cubicBezTo>
                    <a:pt x="1" y="348"/>
                    <a:pt x="155" y="484"/>
                    <a:pt x="305" y="484"/>
                  </a:cubicBezTo>
                  <a:cubicBezTo>
                    <a:pt x="394" y="484"/>
                    <a:pt x="482" y="437"/>
                    <a:pt x="519" y="325"/>
                  </a:cubicBezTo>
                  <a:cubicBezTo>
                    <a:pt x="603" y="136"/>
                    <a:pt x="449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3" name="Google Shape;15813;p35"/>
            <p:cNvSpPr/>
            <p:nvPr/>
          </p:nvSpPr>
          <p:spPr>
            <a:xfrm>
              <a:off x="5857375" y="4686900"/>
              <a:ext cx="13175" cy="12600"/>
            </a:xfrm>
            <a:custGeom>
              <a:avLst/>
              <a:gdLst/>
              <a:ahLst/>
              <a:cxnLst/>
              <a:rect l="l" t="t" r="r" b="b"/>
              <a:pathLst>
                <a:path w="527" h="504" extrusionOk="0">
                  <a:moveTo>
                    <a:pt x="289" y="0"/>
                  </a:moveTo>
                  <a:cubicBezTo>
                    <a:pt x="282" y="0"/>
                    <a:pt x="275" y="1"/>
                    <a:pt x="267" y="2"/>
                  </a:cubicBezTo>
                  <a:cubicBezTo>
                    <a:pt x="134" y="2"/>
                    <a:pt x="33" y="102"/>
                    <a:pt x="33" y="235"/>
                  </a:cubicBezTo>
                  <a:cubicBezTo>
                    <a:pt x="0" y="369"/>
                    <a:pt x="134" y="502"/>
                    <a:pt x="267" y="502"/>
                  </a:cubicBezTo>
                  <a:cubicBezTo>
                    <a:pt x="275" y="503"/>
                    <a:pt x="282" y="503"/>
                    <a:pt x="289" y="503"/>
                  </a:cubicBezTo>
                  <a:cubicBezTo>
                    <a:pt x="526" y="503"/>
                    <a:pt x="526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4" name="Google Shape;15814;p35"/>
            <p:cNvSpPr/>
            <p:nvPr/>
          </p:nvSpPr>
          <p:spPr>
            <a:xfrm>
              <a:off x="6004125" y="4545000"/>
              <a:ext cx="16300" cy="11900"/>
            </a:xfrm>
            <a:custGeom>
              <a:avLst/>
              <a:gdLst/>
              <a:ahLst/>
              <a:cxnLst/>
              <a:rect l="l" t="t" r="r" b="b"/>
              <a:pathLst>
                <a:path w="652" h="476" extrusionOk="0">
                  <a:moveTo>
                    <a:pt x="298" y="1"/>
                  </a:moveTo>
                  <a:cubicBezTo>
                    <a:pt x="256" y="1"/>
                    <a:pt x="212" y="13"/>
                    <a:pt x="168" y="40"/>
                  </a:cubicBezTo>
                  <a:cubicBezTo>
                    <a:pt x="34" y="107"/>
                    <a:pt x="1" y="274"/>
                    <a:pt x="68" y="374"/>
                  </a:cubicBezTo>
                  <a:cubicBezTo>
                    <a:pt x="132" y="438"/>
                    <a:pt x="211" y="475"/>
                    <a:pt x="285" y="475"/>
                  </a:cubicBezTo>
                  <a:cubicBezTo>
                    <a:pt x="326" y="475"/>
                    <a:pt x="366" y="464"/>
                    <a:pt x="401" y="441"/>
                  </a:cubicBezTo>
                  <a:lnTo>
                    <a:pt x="401" y="474"/>
                  </a:lnTo>
                  <a:cubicBezTo>
                    <a:pt x="652" y="307"/>
                    <a:pt x="507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5" name="Google Shape;15815;p35"/>
            <p:cNvSpPr/>
            <p:nvPr/>
          </p:nvSpPr>
          <p:spPr>
            <a:xfrm>
              <a:off x="5808225" y="4480725"/>
              <a:ext cx="11650" cy="10250"/>
            </a:xfrm>
            <a:custGeom>
              <a:avLst/>
              <a:gdLst/>
              <a:ahLst/>
              <a:cxnLst/>
              <a:rect l="l" t="t" r="r" b="b"/>
              <a:pathLst>
                <a:path w="466" h="410" extrusionOk="0">
                  <a:moveTo>
                    <a:pt x="205" y="0"/>
                  </a:moveTo>
                  <a:cubicBezTo>
                    <a:pt x="1" y="0"/>
                    <a:pt x="183" y="410"/>
                    <a:pt x="331" y="410"/>
                  </a:cubicBezTo>
                  <a:cubicBezTo>
                    <a:pt x="369" y="410"/>
                    <a:pt x="406" y="381"/>
                    <a:pt x="432" y="310"/>
                  </a:cubicBezTo>
                  <a:cubicBezTo>
                    <a:pt x="465" y="176"/>
                    <a:pt x="365" y="43"/>
                    <a:pt x="265" y="9"/>
                  </a:cubicBezTo>
                  <a:cubicBezTo>
                    <a:pt x="242" y="3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6" name="Google Shape;15816;p35"/>
            <p:cNvSpPr/>
            <p:nvPr/>
          </p:nvSpPr>
          <p:spPr>
            <a:xfrm>
              <a:off x="5604625" y="4579825"/>
              <a:ext cx="17700" cy="12425"/>
            </a:xfrm>
            <a:custGeom>
              <a:avLst/>
              <a:gdLst/>
              <a:ahLst/>
              <a:cxnLst/>
              <a:rect l="l" t="t" r="r" b="b"/>
              <a:pathLst>
                <a:path w="708" h="497" extrusionOk="0">
                  <a:moveTo>
                    <a:pt x="352" y="1"/>
                  </a:moveTo>
                  <a:cubicBezTo>
                    <a:pt x="326" y="1"/>
                    <a:pt x="298" y="5"/>
                    <a:pt x="270" y="15"/>
                  </a:cubicBezTo>
                  <a:cubicBezTo>
                    <a:pt x="0" y="135"/>
                    <a:pt x="107" y="497"/>
                    <a:pt x="349" y="497"/>
                  </a:cubicBezTo>
                  <a:cubicBezTo>
                    <a:pt x="377" y="497"/>
                    <a:pt x="406" y="492"/>
                    <a:pt x="437" y="482"/>
                  </a:cubicBezTo>
                  <a:cubicBezTo>
                    <a:pt x="708" y="391"/>
                    <a:pt x="598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7" name="Google Shape;15817;p35"/>
            <p:cNvSpPr/>
            <p:nvPr/>
          </p:nvSpPr>
          <p:spPr>
            <a:xfrm>
              <a:off x="5700575" y="4601650"/>
              <a:ext cx="15150" cy="12275"/>
            </a:xfrm>
            <a:custGeom>
              <a:avLst/>
              <a:gdLst/>
              <a:ahLst/>
              <a:cxnLst/>
              <a:rect l="l" t="t" r="r" b="b"/>
              <a:pathLst>
                <a:path w="606" h="491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8" y="443"/>
                    <a:pt x="201" y="476"/>
                  </a:cubicBezTo>
                  <a:cubicBezTo>
                    <a:pt x="230" y="486"/>
                    <a:pt x="257" y="490"/>
                    <a:pt x="283" y="490"/>
                  </a:cubicBezTo>
                  <a:cubicBezTo>
                    <a:pt x="523" y="490"/>
                    <a:pt x="606" y="100"/>
                    <a:pt x="335" y="9"/>
                  </a:cubicBezTo>
                  <a:cubicBezTo>
                    <a:pt x="312" y="3"/>
                    <a:pt x="289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8" name="Google Shape;15818;p35"/>
            <p:cNvSpPr/>
            <p:nvPr/>
          </p:nvSpPr>
          <p:spPr>
            <a:xfrm>
              <a:off x="5727525" y="4513025"/>
              <a:ext cx="14950" cy="8200"/>
            </a:xfrm>
            <a:custGeom>
              <a:avLst/>
              <a:gdLst/>
              <a:ahLst/>
              <a:cxnLst/>
              <a:rect l="l" t="t" r="r" b="b"/>
              <a:pathLst>
                <a:path w="598" h="328" extrusionOk="0">
                  <a:moveTo>
                    <a:pt x="482" y="1"/>
                  </a:moveTo>
                  <a:cubicBezTo>
                    <a:pt x="316" y="1"/>
                    <a:pt x="0" y="225"/>
                    <a:pt x="257" y="319"/>
                  </a:cubicBezTo>
                  <a:cubicBezTo>
                    <a:pt x="280" y="324"/>
                    <a:pt x="303" y="327"/>
                    <a:pt x="325" y="327"/>
                  </a:cubicBezTo>
                  <a:cubicBezTo>
                    <a:pt x="433" y="327"/>
                    <a:pt x="530" y="262"/>
                    <a:pt x="557" y="152"/>
                  </a:cubicBezTo>
                  <a:cubicBezTo>
                    <a:pt x="597" y="42"/>
                    <a:pt x="554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9" name="Google Shape;15819;p35"/>
            <p:cNvSpPr/>
            <p:nvPr/>
          </p:nvSpPr>
          <p:spPr>
            <a:xfrm>
              <a:off x="5600675" y="4446750"/>
              <a:ext cx="14875" cy="12625"/>
            </a:xfrm>
            <a:custGeom>
              <a:avLst/>
              <a:gdLst/>
              <a:ahLst/>
              <a:cxnLst/>
              <a:rect l="l" t="t" r="r" b="b"/>
              <a:pathLst>
                <a:path w="595" h="505" extrusionOk="0">
                  <a:moveTo>
                    <a:pt x="297" y="1"/>
                  </a:moveTo>
                  <a:cubicBezTo>
                    <a:pt x="213" y="1"/>
                    <a:pt x="139" y="45"/>
                    <a:pt x="94" y="134"/>
                  </a:cubicBezTo>
                  <a:cubicBezTo>
                    <a:pt x="1" y="290"/>
                    <a:pt x="140" y="504"/>
                    <a:pt x="322" y="504"/>
                  </a:cubicBezTo>
                  <a:cubicBezTo>
                    <a:pt x="335" y="504"/>
                    <a:pt x="348" y="503"/>
                    <a:pt x="361" y="501"/>
                  </a:cubicBezTo>
                  <a:cubicBezTo>
                    <a:pt x="561" y="434"/>
                    <a:pt x="595" y="168"/>
                    <a:pt x="428" y="34"/>
                  </a:cubicBezTo>
                  <a:cubicBezTo>
                    <a:pt x="383" y="12"/>
                    <a:pt x="339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0" name="Google Shape;15820;p35"/>
            <p:cNvSpPr/>
            <p:nvPr/>
          </p:nvSpPr>
          <p:spPr>
            <a:xfrm>
              <a:off x="5467925" y="450657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9" y="1"/>
                  </a:moveTo>
                  <a:cubicBezTo>
                    <a:pt x="246" y="1"/>
                    <a:pt x="223" y="4"/>
                    <a:pt x="200" y="9"/>
                  </a:cubicBezTo>
                  <a:cubicBezTo>
                    <a:pt x="67" y="43"/>
                    <a:pt x="0" y="176"/>
                    <a:pt x="34" y="276"/>
                  </a:cubicBezTo>
                  <a:cubicBezTo>
                    <a:pt x="63" y="392"/>
                    <a:pt x="167" y="483"/>
                    <a:pt x="281" y="483"/>
                  </a:cubicBezTo>
                  <a:cubicBezTo>
                    <a:pt x="299" y="483"/>
                    <a:pt x="316" y="481"/>
                    <a:pt x="334" y="476"/>
                  </a:cubicBezTo>
                  <a:cubicBezTo>
                    <a:pt x="434" y="410"/>
                    <a:pt x="534" y="276"/>
                    <a:pt x="501" y="176"/>
                  </a:cubicBezTo>
                  <a:cubicBezTo>
                    <a:pt x="473" y="66"/>
                    <a:pt x="377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1" name="Google Shape;15821;p35"/>
            <p:cNvSpPr/>
            <p:nvPr/>
          </p:nvSpPr>
          <p:spPr>
            <a:xfrm>
              <a:off x="5484600" y="45476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8" y="1"/>
                  </a:moveTo>
                  <a:cubicBezTo>
                    <a:pt x="256" y="1"/>
                    <a:pt x="212" y="12"/>
                    <a:pt x="167" y="34"/>
                  </a:cubicBezTo>
                  <a:cubicBezTo>
                    <a:pt x="67" y="101"/>
                    <a:pt x="0" y="234"/>
                    <a:pt x="67" y="335"/>
                  </a:cubicBezTo>
                  <a:cubicBezTo>
                    <a:pt x="116" y="432"/>
                    <a:pt x="201" y="494"/>
                    <a:pt x="295" y="494"/>
                  </a:cubicBezTo>
                  <a:cubicBezTo>
                    <a:pt x="329" y="494"/>
                    <a:pt x="365" y="486"/>
                    <a:pt x="401" y="468"/>
                  </a:cubicBezTo>
                  <a:cubicBezTo>
                    <a:pt x="501" y="401"/>
                    <a:pt x="568" y="268"/>
                    <a:pt x="501" y="134"/>
                  </a:cubicBezTo>
                  <a:cubicBezTo>
                    <a:pt x="456" y="45"/>
                    <a:pt x="38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2" name="Google Shape;15822;p35"/>
            <p:cNvSpPr/>
            <p:nvPr/>
          </p:nvSpPr>
          <p:spPr>
            <a:xfrm>
              <a:off x="5573125" y="4477725"/>
              <a:ext cx="14075" cy="11625"/>
            </a:xfrm>
            <a:custGeom>
              <a:avLst/>
              <a:gdLst/>
              <a:ahLst/>
              <a:cxnLst/>
              <a:rect l="l" t="t" r="r" b="b"/>
              <a:pathLst>
                <a:path w="563" h="465" extrusionOk="0">
                  <a:moveTo>
                    <a:pt x="318" y="0"/>
                  </a:moveTo>
                  <a:cubicBezTo>
                    <a:pt x="159" y="0"/>
                    <a:pt x="0" y="173"/>
                    <a:pt x="95" y="363"/>
                  </a:cubicBezTo>
                  <a:cubicBezTo>
                    <a:pt x="138" y="428"/>
                    <a:pt x="209" y="464"/>
                    <a:pt x="290" y="464"/>
                  </a:cubicBezTo>
                  <a:cubicBezTo>
                    <a:pt x="334" y="464"/>
                    <a:pt x="382" y="453"/>
                    <a:pt x="429" y="430"/>
                  </a:cubicBezTo>
                  <a:cubicBezTo>
                    <a:pt x="529" y="363"/>
                    <a:pt x="562" y="229"/>
                    <a:pt x="496" y="96"/>
                  </a:cubicBezTo>
                  <a:cubicBezTo>
                    <a:pt x="447" y="29"/>
                    <a:pt x="383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3" name="Google Shape;15823;p35"/>
            <p:cNvSpPr/>
            <p:nvPr/>
          </p:nvSpPr>
          <p:spPr>
            <a:xfrm>
              <a:off x="5553825" y="43802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9"/>
                    <a:pt x="234" y="27"/>
                  </a:cubicBezTo>
                  <a:cubicBezTo>
                    <a:pt x="33" y="60"/>
                    <a:pt x="0" y="360"/>
                    <a:pt x="200" y="460"/>
                  </a:cubicBezTo>
                  <a:cubicBezTo>
                    <a:pt x="231" y="479"/>
                    <a:pt x="264" y="487"/>
                    <a:pt x="297" y="487"/>
                  </a:cubicBezTo>
                  <a:cubicBezTo>
                    <a:pt x="443" y="487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4" name="Google Shape;15824;p35"/>
            <p:cNvSpPr/>
            <p:nvPr/>
          </p:nvSpPr>
          <p:spPr>
            <a:xfrm>
              <a:off x="5438100" y="4367375"/>
              <a:ext cx="14000" cy="12575"/>
            </a:xfrm>
            <a:custGeom>
              <a:avLst/>
              <a:gdLst/>
              <a:ahLst/>
              <a:cxnLst/>
              <a:rect l="l" t="t" r="r" b="b"/>
              <a:pathLst>
                <a:path w="560" h="503" extrusionOk="0">
                  <a:moveTo>
                    <a:pt x="275" y="0"/>
                  </a:moveTo>
                  <a:cubicBezTo>
                    <a:pt x="167" y="0"/>
                    <a:pt x="88" y="91"/>
                    <a:pt x="59" y="207"/>
                  </a:cubicBezTo>
                  <a:cubicBezTo>
                    <a:pt x="0" y="384"/>
                    <a:pt x="138" y="503"/>
                    <a:pt x="281" y="503"/>
                  </a:cubicBezTo>
                  <a:cubicBezTo>
                    <a:pt x="382" y="503"/>
                    <a:pt x="485" y="444"/>
                    <a:pt x="526" y="307"/>
                  </a:cubicBezTo>
                  <a:cubicBezTo>
                    <a:pt x="560" y="174"/>
                    <a:pt x="459" y="40"/>
                    <a:pt x="326" y="7"/>
                  </a:cubicBezTo>
                  <a:cubicBezTo>
                    <a:pt x="308" y="2"/>
                    <a:pt x="291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5" name="Google Shape;15825;p35"/>
            <p:cNvSpPr/>
            <p:nvPr/>
          </p:nvSpPr>
          <p:spPr>
            <a:xfrm>
              <a:off x="5332100" y="4309700"/>
              <a:ext cx="14925" cy="12200"/>
            </a:xfrm>
            <a:custGeom>
              <a:avLst/>
              <a:gdLst/>
              <a:ahLst/>
              <a:cxnLst/>
              <a:rect l="l" t="t" r="r" b="b"/>
              <a:pathLst>
                <a:path w="597" h="488" extrusionOk="0">
                  <a:moveTo>
                    <a:pt x="330" y="0"/>
                  </a:moveTo>
                  <a:cubicBezTo>
                    <a:pt x="145" y="0"/>
                    <a:pt x="1" y="250"/>
                    <a:pt x="163" y="412"/>
                  </a:cubicBezTo>
                  <a:cubicBezTo>
                    <a:pt x="213" y="463"/>
                    <a:pt x="271" y="488"/>
                    <a:pt x="330" y="488"/>
                  </a:cubicBezTo>
                  <a:cubicBezTo>
                    <a:pt x="388" y="488"/>
                    <a:pt x="446" y="463"/>
                    <a:pt x="496" y="412"/>
                  </a:cubicBezTo>
                  <a:cubicBezTo>
                    <a:pt x="597" y="279"/>
                    <a:pt x="563" y="146"/>
                    <a:pt x="463" y="46"/>
                  </a:cubicBezTo>
                  <a:cubicBezTo>
                    <a:pt x="419" y="14"/>
                    <a:pt x="373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6" name="Google Shape;15826;p35"/>
            <p:cNvSpPr/>
            <p:nvPr/>
          </p:nvSpPr>
          <p:spPr>
            <a:xfrm>
              <a:off x="5364525" y="4283275"/>
              <a:ext cx="14200" cy="11775"/>
            </a:xfrm>
            <a:custGeom>
              <a:avLst/>
              <a:gdLst/>
              <a:ahLst/>
              <a:cxnLst/>
              <a:rect l="l" t="t" r="r" b="b"/>
              <a:pathLst>
                <a:path w="568" h="471" extrusionOk="0">
                  <a:moveTo>
                    <a:pt x="291" y="0"/>
                  </a:moveTo>
                  <a:cubicBezTo>
                    <a:pt x="246" y="0"/>
                    <a:pt x="202" y="11"/>
                    <a:pt x="167" y="35"/>
                  </a:cubicBezTo>
                  <a:cubicBezTo>
                    <a:pt x="67" y="102"/>
                    <a:pt x="0" y="235"/>
                    <a:pt x="67" y="369"/>
                  </a:cubicBezTo>
                  <a:cubicBezTo>
                    <a:pt x="131" y="433"/>
                    <a:pt x="210" y="470"/>
                    <a:pt x="293" y="470"/>
                  </a:cubicBezTo>
                  <a:cubicBezTo>
                    <a:pt x="339" y="470"/>
                    <a:pt x="386" y="459"/>
                    <a:pt x="434" y="435"/>
                  </a:cubicBezTo>
                  <a:cubicBezTo>
                    <a:pt x="534" y="369"/>
                    <a:pt x="567" y="235"/>
                    <a:pt x="500" y="102"/>
                  </a:cubicBezTo>
                  <a:cubicBezTo>
                    <a:pt x="457" y="37"/>
                    <a:pt x="372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7" name="Google Shape;15827;p35"/>
            <p:cNvSpPr/>
            <p:nvPr/>
          </p:nvSpPr>
          <p:spPr>
            <a:xfrm>
              <a:off x="5299475" y="4180700"/>
              <a:ext cx="15650" cy="11825"/>
            </a:xfrm>
            <a:custGeom>
              <a:avLst/>
              <a:gdLst/>
              <a:ahLst/>
              <a:cxnLst/>
              <a:rect l="l" t="t" r="r" b="b"/>
              <a:pathLst>
                <a:path w="626" h="473" extrusionOk="0">
                  <a:moveTo>
                    <a:pt x="291" y="0"/>
                  </a:moveTo>
                  <a:cubicBezTo>
                    <a:pt x="246" y="0"/>
                    <a:pt x="202" y="12"/>
                    <a:pt x="167" y="35"/>
                  </a:cubicBezTo>
                  <a:cubicBezTo>
                    <a:pt x="0" y="169"/>
                    <a:pt x="67" y="469"/>
                    <a:pt x="300" y="469"/>
                  </a:cubicBezTo>
                  <a:cubicBezTo>
                    <a:pt x="313" y="471"/>
                    <a:pt x="326" y="472"/>
                    <a:pt x="339" y="472"/>
                  </a:cubicBezTo>
                  <a:cubicBezTo>
                    <a:pt x="517" y="472"/>
                    <a:pt x="625" y="258"/>
                    <a:pt x="501" y="102"/>
                  </a:cubicBezTo>
                  <a:cubicBezTo>
                    <a:pt x="457" y="37"/>
                    <a:pt x="373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8" name="Google Shape;15828;p35"/>
            <p:cNvSpPr/>
            <p:nvPr/>
          </p:nvSpPr>
          <p:spPr>
            <a:xfrm>
              <a:off x="5292800" y="4354875"/>
              <a:ext cx="17050" cy="12675"/>
            </a:xfrm>
            <a:custGeom>
              <a:avLst/>
              <a:gdLst/>
              <a:ahLst/>
              <a:cxnLst/>
              <a:rect l="l" t="t" r="r" b="b"/>
              <a:pathLst>
                <a:path w="682" h="507" extrusionOk="0">
                  <a:moveTo>
                    <a:pt x="356" y="1"/>
                  </a:moveTo>
                  <a:cubicBezTo>
                    <a:pt x="339" y="1"/>
                    <a:pt x="320" y="3"/>
                    <a:pt x="301" y="6"/>
                  </a:cubicBezTo>
                  <a:cubicBezTo>
                    <a:pt x="0" y="73"/>
                    <a:pt x="67" y="507"/>
                    <a:pt x="367" y="507"/>
                  </a:cubicBezTo>
                  <a:cubicBezTo>
                    <a:pt x="681" y="475"/>
                    <a:pt x="641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9" name="Google Shape;15829;p35"/>
            <p:cNvSpPr/>
            <p:nvPr/>
          </p:nvSpPr>
          <p:spPr>
            <a:xfrm>
              <a:off x="5565500" y="4631000"/>
              <a:ext cx="27300" cy="20750"/>
            </a:xfrm>
            <a:custGeom>
              <a:avLst/>
              <a:gdLst/>
              <a:ahLst/>
              <a:cxnLst/>
              <a:rect l="l" t="t" r="r" b="b"/>
              <a:pathLst>
                <a:path w="1092" h="830" extrusionOk="0">
                  <a:moveTo>
                    <a:pt x="543" y="1"/>
                  </a:moveTo>
                  <a:cubicBezTo>
                    <a:pt x="529" y="1"/>
                    <a:pt x="515" y="1"/>
                    <a:pt x="500" y="3"/>
                  </a:cubicBezTo>
                  <a:cubicBezTo>
                    <a:pt x="134" y="36"/>
                    <a:pt x="0" y="503"/>
                    <a:pt x="267" y="737"/>
                  </a:cubicBezTo>
                  <a:cubicBezTo>
                    <a:pt x="357" y="797"/>
                    <a:pt x="460" y="830"/>
                    <a:pt x="559" y="830"/>
                  </a:cubicBezTo>
                  <a:cubicBezTo>
                    <a:pt x="680" y="830"/>
                    <a:pt x="794" y="780"/>
                    <a:pt x="867" y="670"/>
                  </a:cubicBezTo>
                  <a:cubicBezTo>
                    <a:pt x="1092" y="381"/>
                    <a:pt x="885" y="1"/>
                    <a:pt x="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0" name="Google Shape;15830;p35"/>
            <p:cNvSpPr/>
            <p:nvPr/>
          </p:nvSpPr>
          <p:spPr>
            <a:xfrm>
              <a:off x="5657225" y="4622700"/>
              <a:ext cx="28925" cy="20900"/>
            </a:xfrm>
            <a:custGeom>
              <a:avLst/>
              <a:gdLst/>
              <a:ahLst/>
              <a:cxnLst/>
              <a:rect l="l" t="t" r="r" b="b"/>
              <a:pathLst>
                <a:path w="1157" h="836" extrusionOk="0">
                  <a:moveTo>
                    <a:pt x="600" y="0"/>
                  </a:moveTo>
                  <a:cubicBezTo>
                    <a:pt x="589" y="0"/>
                    <a:pt x="579" y="0"/>
                    <a:pt x="567" y="1"/>
                  </a:cubicBezTo>
                  <a:cubicBezTo>
                    <a:pt x="0" y="1"/>
                    <a:pt x="34" y="835"/>
                    <a:pt x="601" y="835"/>
                  </a:cubicBezTo>
                  <a:cubicBezTo>
                    <a:pt x="1157" y="802"/>
                    <a:pt x="1136" y="0"/>
                    <a:pt x="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1" name="Google Shape;15831;p35"/>
            <p:cNvSpPr/>
            <p:nvPr/>
          </p:nvSpPr>
          <p:spPr>
            <a:xfrm>
              <a:off x="5630200" y="4512300"/>
              <a:ext cx="26075" cy="20975"/>
            </a:xfrm>
            <a:custGeom>
              <a:avLst/>
              <a:gdLst/>
              <a:ahLst/>
              <a:cxnLst/>
              <a:rect l="l" t="t" r="r" b="b"/>
              <a:pathLst>
                <a:path w="1043" h="839" extrusionOk="0">
                  <a:moveTo>
                    <a:pt x="530" y="1"/>
                  </a:moveTo>
                  <a:cubicBezTo>
                    <a:pt x="264" y="1"/>
                    <a:pt x="0" y="244"/>
                    <a:pt x="147" y="581"/>
                  </a:cubicBezTo>
                  <a:cubicBezTo>
                    <a:pt x="220" y="762"/>
                    <a:pt x="366" y="838"/>
                    <a:pt x="514" y="838"/>
                  </a:cubicBezTo>
                  <a:cubicBezTo>
                    <a:pt x="776" y="838"/>
                    <a:pt x="1042" y="600"/>
                    <a:pt x="915" y="281"/>
                  </a:cubicBezTo>
                  <a:cubicBezTo>
                    <a:pt x="841" y="84"/>
                    <a:pt x="685" y="1"/>
                    <a:pt x="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2" name="Google Shape;15832;p35"/>
            <p:cNvSpPr/>
            <p:nvPr/>
          </p:nvSpPr>
          <p:spPr>
            <a:xfrm>
              <a:off x="5564375" y="45130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470" y="1"/>
                  </a:moveTo>
                  <a:cubicBezTo>
                    <a:pt x="301" y="1"/>
                    <a:pt x="133" y="121"/>
                    <a:pt x="78" y="285"/>
                  </a:cubicBezTo>
                  <a:cubicBezTo>
                    <a:pt x="0" y="571"/>
                    <a:pt x="226" y="816"/>
                    <a:pt x="471" y="816"/>
                  </a:cubicBezTo>
                  <a:cubicBezTo>
                    <a:pt x="541" y="816"/>
                    <a:pt x="612" y="796"/>
                    <a:pt x="679" y="752"/>
                  </a:cubicBezTo>
                  <a:cubicBezTo>
                    <a:pt x="1012" y="585"/>
                    <a:pt x="946" y="85"/>
                    <a:pt x="579" y="18"/>
                  </a:cubicBezTo>
                  <a:cubicBezTo>
                    <a:pt x="543" y="7"/>
                    <a:pt x="507" y="1"/>
                    <a:pt x="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3" name="Google Shape;15833;p35"/>
            <p:cNvSpPr/>
            <p:nvPr/>
          </p:nvSpPr>
          <p:spPr>
            <a:xfrm>
              <a:off x="5647425" y="4651850"/>
              <a:ext cx="27325" cy="20475"/>
            </a:xfrm>
            <a:custGeom>
              <a:avLst/>
              <a:gdLst/>
              <a:ahLst/>
              <a:cxnLst/>
              <a:rect l="l" t="t" r="r" b="b"/>
              <a:pathLst>
                <a:path w="1093" h="819" extrusionOk="0">
                  <a:moveTo>
                    <a:pt x="553" y="1"/>
                  </a:moveTo>
                  <a:cubicBezTo>
                    <a:pt x="209" y="1"/>
                    <a:pt x="1" y="413"/>
                    <a:pt x="226" y="670"/>
                  </a:cubicBezTo>
                  <a:cubicBezTo>
                    <a:pt x="323" y="767"/>
                    <a:pt x="443" y="819"/>
                    <a:pt x="565" y="819"/>
                  </a:cubicBezTo>
                  <a:cubicBezTo>
                    <a:pt x="653" y="819"/>
                    <a:pt x="742" y="792"/>
                    <a:pt x="826" y="737"/>
                  </a:cubicBezTo>
                  <a:cubicBezTo>
                    <a:pt x="1093" y="503"/>
                    <a:pt x="959" y="36"/>
                    <a:pt x="593" y="3"/>
                  </a:cubicBezTo>
                  <a:cubicBezTo>
                    <a:pt x="579" y="1"/>
                    <a:pt x="566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4" name="Google Shape;15834;p35"/>
            <p:cNvSpPr/>
            <p:nvPr/>
          </p:nvSpPr>
          <p:spPr>
            <a:xfrm>
              <a:off x="5838175" y="4650225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3" y="1"/>
                  </a:moveTo>
                  <a:cubicBezTo>
                    <a:pt x="440" y="1"/>
                    <a:pt x="347" y="32"/>
                    <a:pt x="268" y="101"/>
                  </a:cubicBezTo>
                  <a:cubicBezTo>
                    <a:pt x="1" y="335"/>
                    <a:pt x="134" y="802"/>
                    <a:pt x="535" y="835"/>
                  </a:cubicBezTo>
                  <a:cubicBezTo>
                    <a:pt x="735" y="835"/>
                    <a:pt x="935" y="668"/>
                    <a:pt x="968" y="435"/>
                  </a:cubicBezTo>
                  <a:cubicBezTo>
                    <a:pt x="968" y="176"/>
                    <a:pt x="753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5" name="Google Shape;15835;p35"/>
            <p:cNvSpPr/>
            <p:nvPr/>
          </p:nvSpPr>
          <p:spPr>
            <a:xfrm>
              <a:off x="5840675" y="4546725"/>
              <a:ext cx="24850" cy="21150"/>
            </a:xfrm>
            <a:custGeom>
              <a:avLst/>
              <a:gdLst/>
              <a:ahLst/>
              <a:cxnLst/>
              <a:rect l="l" t="t" r="r" b="b"/>
              <a:pathLst>
                <a:path w="994" h="846" extrusionOk="0">
                  <a:moveTo>
                    <a:pt x="553" y="0"/>
                  </a:moveTo>
                  <a:cubicBezTo>
                    <a:pt x="536" y="0"/>
                    <a:pt x="518" y="2"/>
                    <a:pt x="501" y="5"/>
                  </a:cubicBezTo>
                  <a:cubicBezTo>
                    <a:pt x="101" y="71"/>
                    <a:pt x="1" y="538"/>
                    <a:pt x="301" y="772"/>
                  </a:cubicBezTo>
                  <a:cubicBezTo>
                    <a:pt x="377" y="822"/>
                    <a:pt x="459" y="845"/>
                    <a:pt x="540" y="845"/>
                  </a:cubicBezTo>
                  <a:cubicBezTo>
                    <a:pt x="776" y="845"/>
                    <a:pt x="993" y="646"/>
                    <a:pt x="968" y="372"/>
                  </a:cubicBezTo>
                  <a:cubicBezTo>
                    <a:pt x="938" y="158"/>
                    <a:pt x="740" y="0"/>
                    <a:pt x="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6" name="Google Shape;15836;p35"/>
            <p:cNvSpPr/>
            <p:nvPr/>
          </p:nvSpPr>
          <p:spPr>
            <a:xfrm>
              <a:off x="5726700" y="4538125"/>
              <a:ext cx="23125" cy="21175"/>
            </a:xfrm>
            <a:custGeom>
              <a:avLst/>
              <a:gdLst/>
              <a:ahLst/>
              <a:cxnLst/>
              <a:rect l="l" t="t" r="r" b="b"/>
              <a:pathLst>
                <a:path w="925" h="847" extrusionOk="0">
                  <a:moveTo>
                    <a:pt x="452" y="0"/>
                  </a:moveTo>
                  <a:cubicBezTo>
                    <a:pt x="258" y="0"/>
                    <a:pt x="85" y="150"/>
                    <a:pt x="57" y="349"/>
                  </a:cubicBezTo>
                  <a:cubicBezTo>
                    <a:pt x="1" y="665"/>
                    <a:pt x="236" y="846"/>
                    <a:pt x="472" y="846"/>
                  </a:cubicBezTo>
                  <a:cubicBezTo>
                    <a:pt x="659" y="846"/>
                    <a:pt x="846" y="733"/>
                    <a:pt x="891" y="482"/>
                  </a:cubicBezTo>
                  <a:cubicBezTo>
                    <a:pt x="924" y="249"/>
                    <a:pt x="791" y="48"/>
                    <a:pt x="557" y="15"/>
                  </a:cubicBezTo>
                  <a:cubicBezTo>
                    <a:pt x="522" y="5"/>
                    <a:pt x="487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7" name="Google Shape;15837;p35"/>
            <p:cNvSpPr/>
            <p:nvPr/>
          </p:nvSpPr>
          <p:spPr>
            <a:xfrm>
              <a:off x="5731450" y="4628950"/>
              <a:ext cx="23675" cy="20825"/>
            </a:xfrm>
            <a:custGeom>
              <a:avLst/>
              <a:gdLst/>
              <a:ahLst/>
              <a:cxnLst/>
              <a:rect l="l" t="t" r="r" b="b"/>
              <a:pathLst>
                <a:path w="947" h="833" extrusionOk="0">
                  <a:moveTo>
                    <a:pt x="488" y="1"/>
                  </a:moveTo>
                  <a:cubicBezTo>
                    <a:pt x="448" y="1"/>
                    <a:pt x="408" y="6"/>
                    <a:pt x="367" y="18"/>
                  </a:cubicBezTo>
                  <a:cubicBezTo>
                    <a:pt x="134" y="51"/>
                    <a:pt x="0" y="285"/>
                    <a:pt x="67" y="518"/>
                  </a:cubicBezTo>
                  <a:cubicBezTo>
                    <a:pt x="121" y="737"/>
                    <a:pt x="288" y="832"/>
                    <a:pt x="456" y="832"/>
                  </a:cubicBezTo>
                  <a:cubicBezTo>
                    <a:pt x="699" y="832"/>
                    <a:pt x="946" y="633"/>
                    <a:pt x="867" y="318"/>
                  </a:cubicBezTo>
                  <a:cubicBezTo>
                    <a:pt x="840" y="125"/>
                    <a:pt x="676" y="1"/>
                    <a:pt x="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8" name="Google Shape;15838;p35"/>
            <p:cNvSpPr/>
            <p:nvPr/>
          </p:nvSpPr>
          <p:spPr>
            <a:xfrm>
              <a:off x="5955725" y="4663375"/>
              <a:ext cx="30125" cy="21275"/>
            </a:xfrm>
            <a:custGeom>
              <a:avLst/>
              <a:gdLst/>
              <a:ahLst/>
              <a:cxnLst/>
              <a:rect l="l" t="t" r="r" b="b"/>
              <a:pathLst>
                <a:path w="1205" h="851" extrusionOk="0">
                  <a:moveTo>
                    <a:pt x="583" y="0"/>
                  </a:moveTo>
                  <a:cubicBezTo>
                    <a:pt x="119" y="0"/>
                    <a:pt x="1" y="748"/>
                    <a:pt x="536" y="843"/>
                  </a:cubicBezTo>
                  <a:cubicBezTo>
                    <a:pt x="568" y="848"/>
                    <a:pt x="599" y="851"/>
                    <a:pt x="628" y="851"/>
                  </a:cubicBezTo>
                  <a:cubicBezTo>
                    <a:pt x="1116" y="851"/>
                    <a:pt x="1204" y="103"/>
                    <a:pt x="669" y="9"/>
                  </a:cubicBezTo>
                  <a:cubicBezTo>
                    <a:pt x="639" y="3"/>
                    <a:pt x="610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9" name="Google Shape;15839;p35"/>
            <p:cNvSpPr/>
            <p:nvPr/>
          </p:nvSpPr>
          <p:spPr>
            <a:xfrm>
              <a:off x="6175925" y="4697775"/>
              <a:ext cx="28375" cy="21500"/>
            </a:xfrm>
            <a:custGeom>
              <a:avLst/>
              <a:gdLst/>
              <a:ahLst/>
              <a:cxnLst/>
              <a:rect l="l" t="t" r="r" b="b"/>
              <a:pathLst>
                <a:path w="1135" h="860" extrusionOk="0">
                  <a:moveTo>
                    <a:pt x="568" y="0"/>
                  </a:moveTo>
                  <a:cubicBezTo>
                    <a:pt x="201" y="0"/>
                    <a:pt x="1" y="467"/>
                    <a:pt x="267" y="734"/>
                  </a:cubicBezTo>
                  <a:cubicBezTo>
                    <a:pt x="351" y="818"/>
                    <a:pt x="459" y="859"/>
                    <a:pt x="568" y="859"/>
                  </a:cubicBezTo>
                  <a:cubicBezTo>
                    <a:pt x="676" y="859"/>
                    <a:pt x="784" y="818"/>
                    <a:pt x="868" y="734"/>
                  </a:cubicBezTo>
                  <a:cubicBezTo>
                    <a:pt x="1135" y="467"/>
                    <a:pt x="935" y="0"/>
                    <a:pt x="5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0" name="Google Shape;15840;p35"/>
            <p:cNvSpPr/>
            <p:nvPr/>
          </p:nvSpPr>
          <p:spPr>
            <a:xfrm>
              <a:off x="6559525" y="4697025"/>
              <a:ext cx="24225" cy="20775"/>
            </a:xfrm>
            <a:custGeom>
              <a:avLst/>
              <a:gdLst/>
              <a:ahLst/>
              <a:cxnLst/>
              <a:rect l="l" t="t" r="r" b="b"/>
              <a:pathLst>
                <a:path w="969" h="831" extrusionOk="0">
                  <a:moveTo>
                    <a:pt x="568" y="1"/>
                  </a:moveTo>
                  <a:cubicBezTo>
                    <a:pt x="464" y="1"/>
                    <a:pt x="357" y="41"/>
                    <a:pt x="268" y="130"/>
                  </a:cubicBezTo>
                  <a:cubicBezTo>
                    <a:pt x="1" y="397"/>
                    <a:pt x="201" y="831"/>
                    <a:pt x="568" y="831"/>
                  </a:cubicBezTo>
                  <a:cubicBezTo>
                    <a:pt x="801" y="831"/>
                    <a:pt x="968" y="631"/>
                    <a:pt x="968" y="431"/>
                  </a:cubicBezTo>
                  <a:cubicBezTo>
                    <a:pt x="968" y="164"/>
                    <a:pt x="775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1" name="Google Shape;15841;p35"/>
            <p:cNvSpPr/>
            <p:nvPr/>
          </p:nvSpPr>
          <p:spPr>
            <a:xfrm>
              <a:off x="6620850" y="4690450"/>
              <a:ext cx="24600" cy="20875"/>
            </a:xfrm>
            <a:custGeom>
              <a:avLst/>
              <a:gdLst/>
              <a:ahLst/>
              <a:cxnLst/>
              <a:rect l="l" t="t" r="r" b="b"/>
              <a:pathLst>
                <a:path w="984" h="835" extrusionOk="0">
                  <a:moveTo>
                    <a:pt x="545" y="0"/>
                  </a:moveTo>
                  <a:cubicBezTo>
                    <a:pt x="421" y="0"/>
                    <a:pt x="297" y="59"/>
                    <a:pt x="216" y="193"/>
                  </a:cubicBezTo>
                  <a:cubicBezTo>
                    <a:pt x="0" y="471"/>
                    <a:pt x="213" y="834"/>
                    <a:pt x="536" y="834"/>
                  </a:cubicBezTo>
                  <a:cubicBezTo>
                    <a:pt x="562" y="834"/>
                    <a:pt x="589" y="832"/>
                    <a:pt x="617" y="827"/>
                  </a:cubicBezTo>
                  <a:cubicBezTo>
                    <a:pt x="850" y="794"/>
                    <a:pt x="984" y="560"/>
                    <a:pt x="950" y="327"/>
                  </a:cubicBezTo>
                  <a:cubicBezTo>
                    <a:pt x="910" y="128"/>
                    <a:pt x="728" y="0"/>
                    <a:pt x="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2" name="Google Shape;15842;p35"/>
            <p:cNvSpPr/>
            <p:nvPr/>
          </p:nvSpPr>
          <p:spPr>
            <a:xfrm>
              <a:off x="6299350" y="4668575"/>
              <a:ext cx="27550" cy="20875"/>
            </a:xfrm>
            <a:custGeom>
              <a:avLst/>
              <a:gdLst/>
              <a:ahLst/>
              <a:cxnLst/>
              <a:rect l="l" t="t" r="r" b="b"/>
              <a:pathLst>
                <a:path w="11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101" y="835"/>
                    <a:pt x="1101" y="1"/>
                    <a:pt x="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3" name="Google Shape;15843;p35"/>
            <p:cNvSpPr/>
            <p:nvPr/>
          </p:nvSpPr>
          <p:spPr>
            <a:xfrm>
              <a:off x="6156750" y="4742925"/>
              <a:ext cx="25275" cy="20775"/>
            </a:xfrm>
            <a:custGeom>
              <a:avLst/>
              <a:gdLst/>
              <a:ahLst/>
              <a:cxnLst/>
              <a:rect l="l" t="t" r="r" b="b"/>
              <a:pathLst>
                <a:path w="1011" h="831" extrusionOk="0">
                  <a:moveTo>
                    <a:pt x="489" y="1"/>
                  </a:moveTo>
                  <a:cubicBezTo>
                    <a:pt x="439" y="1"/>
                    <a:pt x="387" y="10"/>
                    <a:pt x="334" y="29"/>
                  </a:cubicBezTo>
                  <a:cubicBezTo>
                    <a:pt x="134" y="96"/>
                    <a:pt x="0" y="329"/>
                    <a:pt x="100" y="563"/>
                  </a:cubicBezTo>
                  <a:cubicBezTo>
                    <a:pt x="153" y="738"/>
                    <a:pt x="316" y="830"/>
                    <a:pt x="483" y="830"/>
                  </a:cubicBezTo>
                  <a:cubicBezTo>
                    <a:pt x="634" y="830"/>
                    <a:pt x="788" y="754"/>
                    <a:pt x="868" y="596"/>
                  </a:cubicBezTo>
                  <a:cubicBezTo>
                    <a:pt x="1010" y="311"/>
                    <a:pt x="787" y="1"/>
                    <a:pt x="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4" name="Google Shape;15844;p35"/>
            <p:cNvSpPr/>
            <p:nvPr/>
          </p:nvSpPr>
          <p:spPr>
            <a:xfrm>
              <a:off x="6466125" y="4748650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768" y="834"/>
                    <a:pt x="968" y="634"/>
                    <a:pt x="968" y="434"/>
                  </a:cubicBezTo>
                  <a:cubicBezTo>
                    <a:pt x="968" y="200"/>
                    <a:pt x="768" y="0"/>
                    <a:pt x="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5" name="Google Shape;15845;p35"/>
            <p:cNvSpPr/>
            <p:nvPr/>
          </p:nvSpPr>
          <p:spPr>
            <a:xfrm>
              <a:off x="6638450" y="4651700"/>
              <a:ext cx="24525" cy="21000"/>
            </a:xfrm>
            <a:custGeom>
              <a:avLst/>
              <a:gdLst/>
              <a:ahLst/>
              <a:cxnLst/>
              <a:rect l="l" t="t" r="r" b="b"/>
              <a:pathLst>
                <a:path w="981" h="840" extrusionOk="0">
                  <a:moveTo>
                    <a:pt x="496" y="0"/>
                  </a:moveTo>
                  <a:cubicBezTo>
                    <a:pt x="338" y="0"/>
                    <a:pt x="180" y="92"/>
                    <a:pt x="113" y="276"/>
                  </a:cubicBezTo>
                  <a:cubicBezTo>
                    <a:pt x="0" y="557"/>
                    <a:pt x="245" y="839"/>
                    <a:pt x="525" y="839"/>
                  </a:cubicBezTo>
                  <a:cubicBezTo>
                    <a:pt x="576" y="839"/>
                    <a:pt x="628" y="830"/>
                    <a:pt x="680" y="809"/>
                  </a:cubicBezTo>
                  <a:cubicBezTo>
                    <a:pt x="880" y="709"/>
                    <a:pt x="980" y="476"/>
                    <a:pt x="880" y="276"/>
                  </a:cubicBezTo>
                  <a:cubicBezTo>
                    <a:pt x="813" y="92"/>
                    <a:pt x="655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6" name="Google Shape;15846;p35"/>
            <p:cNvSpPr/>
            <p:nvPr/>
          </p:nvSpPr>
          <p:spPr>
            <a:xfrm>
              <a:off x="6580000" y="4639300"/>
              <a:ext cx="25425" cy="20800"/>
            </a:xfrm>
            <a:custGeom>
              <a:avLst/>
              <a:gdLst/>
              <a:ahLst/>
              <a:cxnLst/>
              <a:rect l="l" t="t" r="r" b="b"/>
              <a:pathLst>
                <a:path w="1017" h="832" extrusionOk="0">
                  <a:moveTo>
                    <a:pt x="431" y="0"/>
                  </a:moveTo>
                  <a:cubicBezTo>
                    <a:pt x="244" y="0"/>
                    <a:pt x="49" y="158"/>
                    <a:pt x="49" y="371"/>
                  </a:cubicBezTo>
                  <a:cubicBezTo>
                    <a:pt x="1" y="636"/>
                    <a:pt x="214" y="832"/>
                    <a:pt x="449" y="832"/>
                  </a:cubicBezTo>
                  <a:cubicBezTo>
                    <a:pt x="539" y="832"/>
                    <a:pt x="633" y="803"/>
                    <a:pt x="716" y="738"/>
                  </a:cubicBezTo>
                  <a:cubicBezTo>
                    <a:pt x="1016" y="505"/>
                    <a:pt x="850" y="38"/>
                    <a:pt x="483" y="4"/>
                  </a:cubicBezTo>
                  <a:cubicBezTo>
                    <a:pt x="466" y="1"/>
                    <a:pt x="448" y="0"/>
                    <a:pt x="4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7" name="Google Shape;15847;p35"/>
            <p:cNvSpPr/>
            <p:nvPr/>
          </p:nvSpPr>
          <p:spPr>
            <a:xfrm>
              <a:off x="6520350" y="4712100"/>
              <a:ext cx="22300" cy="20900"/>
            </a:xfrm>
            <a:custGeom>
              <a:avLst/>
              <a:gdLst/>
              <a:ahLst/>
              <a:cxnLst/>
              <a:rect l="l" t="t" r="r" b="b"/>
              <a:pathLst>
                <a:path w="892" h="836" extrusionOk="0">
                  <a:moveTo>
                    <a:pt x="447" y="1"/>
                  </a:moveTo>
                  <a:cubicBezTo>
                    <a:pt x="361" y="1"/>
                    <a:pt x="274" y="30"/>
                    <a:pt x="200" y="94"/>
                  </a:cubicBezTo>
                  <a:cubicBezTo>
                    <a:pt x="33" y="261"/>
                    <a:pt x="0" y="528"/>
                    <a:pt x="133" y="695"/>
                  </a:cubicBezTo>
                  <a:cubicBezTo>
                    <a:pt x="230" y="791"/>
                    <a:pt x="347" y="835"/>
                    <a:pt x="460" y="835"/>
                  </a:cubicBezTo>
                  <a:cubicBezTo>
                    <a:pt x="661" y="835"/>
                    <a:pt x="846" y="696"/>
                    <a:pt x="867" y="461"/>
                  </a:cubicBezTo>
                  <a:cubicBezTo>
                    <a:pt x="891" y="196"/>
                    <a:pt x="672" y="1"/>
                    <a:pt x="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8" name="Google Shape;15848;p35"/>
            <p:cNvSpPr/>
            <p:nvPr/>
          </p:nvSpPr>
          <p:spPr>
            <a:xfrm>
              <a:off x="6785925" y="4667325"/>
              <a:ext cx="24650" cy="20625"/>
            </a:xfrm>
            <a:custGeom>
              <a:avLst/>
              <a:gdLst/>
              <a:ahLst/>
              <a:cxnLst/>
              <a:rect l="l" t="t" r="r" b="b"/>
              <a:pathLst>
                <a:path w="986" h="825" extrusionOk="0">
                  <a:moveTo>
                    <a:pt x="538" y="0"/>
                  </a:moveTo>
                  <a:cubicBezTo>
                    <a:pt x="416" y="0"/>
                    <a:pt x="295" y="48"/>
                    <a:pt x="218" y="151"/>
                  </a:cubicBezTo>
                  <a:cubicBezTo>
                    <a:pt x="1" y="430"/>
                    <a:pt x="188" y="825"/>
                    <a:pt x="510" y="825"/>
                  </a:cubicBezTo>
                  <a:cubicBezTo>
                    <a:pt x="534" y="825"/>
                    <a:pt x="559" y="823"/>
                    <a:pt x="585" y="818"/>
                  </a:cubicBezTo>
                  <a:cubicBezTo>
                    <a:pt x="819" y="785"/>
                    <a:pt x="985" y="585"/>
                    <a:pt x="952" y="351"/>
                  </a:cubicBezTo>
                  <a:cubicBezTo>
                    <a:pt x="931" y="125"/>
                    <a:pt x="733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9" name="Google Shape;15849;p35"/>
            <p:cNvSpPr/>
            <p:nvPr/>
          </p:nvSpPr>
          <p:spPr>
            <a:xfrm>
              <a:off x="7003575" y="4631275"/>
              <a:ext cx="24650" cy="20850"/>
            </a:xfrm>
            <a:custGeom>
              <a:avLst/>
              <a:gdLst/>
              <a:ahLst/>
              <a:cxnLst/>
              <a:rect l="l" t="t" r="r" b="b"/>
              <a:pathLst>
                <a:path w="986" h="834" extrusionOk="0">
                  <a:moveTo>
                    <a:pt x="531" y="0"/>
                  </a:moveTo>
                  <a:cubicBezTo>
                    <a:pt x="393" y="0"/>
                    <a:pt x="257" y="61"/>
                    <a:pt x="185" y="192"/>
                  </a:cubicBezTo>
                  <a:cubicBezTo>
                    <a:pt x="1" y="499"/>
                    <a:pt x="240" y="834"/>
                    <a:pt x="565" y="834"/>
                  </a:cubicBezTo>
                  <a:cubicBezTo>
                    <a:pt x="593" y="834"/>
                    <a:pt x="622" y="831"/>
                    <a:pt x="652" y="826"/>
                  </a:cubicBezTo>
                  <a:cubicBezTo>
                    <a:pt x="852" y="759"/>
                    <a:pt x="986" y="525"/>
                    <a:pt x="952" y="292"/>
                  </a:cubicBezTo>
                  <a:cubicBezTo>
                    <a:pt x="896" y="103"/>
                    <a:pt x="711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0" name="Google Shape;15850;p35"/>
            <p:cNvSpPr/>
            <p:nvPr/>
          </p:nvSpPr>
          <p:spPr>
            <a:xfrm>
              <a:off x="6827225" y="46798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553" y="1"/>
                  </a:moveTo>
                  <a:cubicBezTo>
                    <a:pt x="514" y="1"/>
                    <a:pt x="475" y="6"/>
                    <a:pt x="434" y="18"/>
                  </a:cubicBezTo>
                  <a:cubicBezTo>
                    <a:pt x="67" y="85"/>
                    <a:pt x="0" y="585"/>
                    <a:pt x="334" y="752"/>
                  </a:cubicBezTo>
                  <a:cubicBezTo>
                    <a:pt x="401" y="796"/>
                    <a:pt x="473" y="816"/>
                    <a:pt x="543" y="816"/>
                  </a:cubicBezTo>
                  <a:cubicBezTo>
                    <a:pt x="788" y="816"/>
                    <a:pt x="1012" y="577"/>
                    <a:pt x="934" y="318"/>
                  </a:cubicBezTo>
                  <a:cubicBezTo>
                    <a:pt x="879" y="125"/>
                    <a:pt x="733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1" name="Google Shape;15851;p35"/>
            <p:cNvSpPr/>
            <p:nvPr/>
          </p:nvSpPr>
          <p:spPr>
            <a:xfrm>
              <a:off x="6791375" y="4716750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52" y="1"/>
                  </a:moveTo>
                  <a:cubicBezTo>
                    <a:pt x="353" y="1"/>
                    <a:pt x="251" y="35"/>
                    <a:pt x="167" y="109"/>
                  </a:cubicBezTo>
                  <a:cubicBezTo>
                    <a:pt x="0" y="275"/>
                    <a:pt x="0" y="542"/>
                    <a:pt x="167" y="709"/>
                  </a:cubicBezTo>
                  <a:cubicBezTo>
                    <a:pt x="252" y="794"/>
                    <a:pt x="354" y="832"/>
                    <a:pt x="453" y="832"/>
                  </a:cubicBezTo>
                  <a:cubicBezTo>
                    <a:pt x="666" y="832"/>
                    <a:pt x="867" y="659"/>
                    <a:pt x="867" y="409"/>
                  </a:cubicBezTo>
                  <a:cubicBezTo>
                    <a:pt x="867" y="158"/>
                    <a:pt x="665" y="1"/>
                    <a:pt x="4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2" name="Google Shape;15852;p35"/>
            <p:cNvSpPr/>
            <p:nvPr/>
          </p:nvSpPr>
          <p:spPr>
            <a:xfrm>
              <a:off x="7213425" y="4461450"/>
              <a:ext cx="27450" cy="20950"/>
            </a:xfrm>
            <a:custGeom>
              <a:avLst/>
              <a:gdLst/>
              <a:ahLst/>
              <a:cxnLst/>
              <a:rect l="l" t="t" r="r" b="b"/>
              <a:pathLst>
                <a:path w="1098" h="838" extrusionOk="0">
                  <a:moveTo>
                    <a:pt x="595" y="1"/>
                  </a:moveTo>
                  <a:cubicBezTo>
                    <a:pt x="527" y="1"/>
                    <a:pt x="459" y="16"/>
                    <a:pt x="397" y="47"/>
                  </a:cubicBezTo>
                  <a:cubicBezTo>
                    <a:pt x="0" y="273"/>
                    <a:pt x="230" y="838"/>
                    <a:pt x="615" y="838"/>
                  </a:cubicBezTo>
                  <a:cubicBezTo>
                    <a:pt x="683" y="838"/>
                    <a:pt x="756" y="820"/>
                    <a:pt x="831" y="780"/>
                  </a:cubicBezTo>
                  <a:cubicBezTo>
                    <a:pt x="1031" y="647"/>
                    <a:pt x="1098" y="413"/>
                    <a:pt x="964" y="213"/>
                  </a:cubicBezTo>
                  <a:cubicBezTo>
                    <a:pt x="895" y="75"/>
                    <a:pt x="746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3" name="Google Shape;15853;p35"/>
            <p:cNvSpPr/>
            <p:nvPr/>
          </p:nvSpPr>
          <p:spPr>
            <a:xfrm>
              <a:off x="7489750" y="4278125"/>
              <a:ext cx="27150" cy="20750"/>
            </a:xfrm>
            <a:custGeom>
              <a:avLst/>
              <a:gdLst/>
              <a:ahLst/>
              <a:cxnLst/>
              <a:rect l="l" t="t" r="r" b="b"/>
              <a:pathLst>
                <a:path w="1086" h="830" extrusionOk="0">
                  <a:moveTo>
                    <a:pt x="538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71" y="770"/>
                    <a:pt x="411" y="829"/>
                    <a:pt x="545" y="829"/>
                  </a:cubicBezTo>
                  <a:cubicBezTo>
                    <a:pt x="620" y="829"/>
                    <a:pt x="692" y="811"/>
                    <a:pt x="752" y="775"/>
                  </a:cubicBezTo>
                  <a:cubicBezTo>
                    <a:pt x="1086" y="541"/>
                    <a:pt x="986" y="74"/>
                    <a:pt x="619" y="8"/>
                  </a:cubicBezTo>
                  <a:cubicBezTo>
                    <a:pt x="591" y="3"/>
                    <a:pt x="564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4" name="Google Shape;15854;p35"/>
            <p:cNvSpPr/>
            <p:nvPr/>
          </p:nvSpPr>
          <p:spPr>
            <a:xfrm>
              <a:off x="7464350" y="4314000"/>
              <a:ext cx="23150" cy="20875"/>
            </a:xfrm>
            <a:custGeom>
              <a:avLst/>
              <a:gdLst/>
              <a:ahLst/>
              <a:cxnLst/>
              <a:rect l="l" t="t" r="r" b="b"/>
              <a:pathLst>
                <a:path w="926" h="835" extrusionOk="0">
                  <a:moveTo>
                    <a:pt x="479" y="0"/>
                  </a:moveTo>
                  <a:cubicBezTo>
                    <a:pt x="366" y="0"/>
                    <a:pt x="251" y="44"/>
                    <a:pt x="167" y="140"/>
                  </a:cubicBezTo>
                  <a:cubicBezTo>
                    <a:pt x="0" y="307"/>
                    <a:pt x="34" y="574"/>
                    <a:pt x="234" y="741"/>
                  </a:cubicBezTo>
                  <a:cubicBezTo>
                    <a:pt x="308" y="806"/>
                    <a:pt x="395" y="834"/>
                    <a:pt x="481" y="834"/>
                  </a:cubicBezTo>
                  <a:cubicBezTo>
                    <a:pt x="705" y="834"/>
                    <a:pt x="925" y="639"/>
                    <a:pt x="901" y="374"/>
                  </a:cubicBezTo>
                  <a:cubicBezTo>
                    <a:pt x="880" y="139"/>
                    <a:pt x="681" y="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5" name="Google Shape;15855;p35"/>
            <p:cNvSpPr/>
            <p:nvPr/>
          </p:nvSpPr>
          <p:spPr>
            <a:xfrm>
              <a:off x="7336750" y="4444475"/>
              <a:ext cx="27025" cy="21850"/>
            </a:xfrm>
            <a:custGeom>
              <a:avLst/>
              <a:gdLst/>
              <a:ahLst/>
              <a:cxnLst/>
              <a:rect l="l" t="t" r="r" b="b"/>
              <a:pathLst>
                <a:path w="1081" h="874" extrusionOk="0">
                  <a:moveTo>
                    <a:pt x="468" y="0"/>
                  </a:moveTo>
                  <a:cubicBezTo>
                    <a:pt x="359" y="0"/>
                    <a:pt x="251" y="42"/>
                    <a:pt x="167" y="125"/>
                  </a:cubicBezTo>
                  <a:cubicBezTo>
                    <a:pt x="1" y="292"/>
                    <a:pt x="1" y="592"/>
                    <a:pt x="201" y="759"/>
                  </a:cubicBezTo>
                  <a:cubicBezTo>
                    <a:pt x="288" y="839"/>
                    <a:pt x="384" y="873"/>
                    <a:pt x="475" y="873"/>
                  </a:cubicBezTo>
                  <a:cubicBezTo>
                    <a:pt x="803" y="873"/>
                    <a:pt x="1081" y="438"/>
                    <a:pt x="768" y="125"/>
                  </a:cubicBezTo>
                  <a:cubicBezTo>
                    <a:pt x="684" y="42"/>
                    <a:pt x="576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6" name="Google Shape;15856;p35"/>
            <p:cNvSpPr/>
            <p:nvPr/>
          </p:nvSpPr>
          <p:spPr>
            <a:xfrm>
              <a:off x="7459600" y="4405325"/>
              <a:ext cx="31300" cy="21175"/>
            </a:xfrm>
            <a:custGeom>
              <a:avLst/>
              <a:gdLst/>
              <a:ahLst/>
              <a:cxnLst/>
              <a:rect l="l" t="t" r="r" b="b"/>
              <a:pathLst>
                <a:path w="1252" h="847" extrusionOk="0">
                  <a:moveTo>
                    <a:pt x="664" y="1"/>
                  </a:moveTo>
                  <a:cubicBezTo>
                    <a:pt x="599" y="1"/>
                    <a:pt x="530" y="18"/>
                    <a:pt x="457" y="57"/>
                  </a:cubicBezTo>
                  <a:cubicBezTo>
                    <a:pt x="1" y="256"/>
                    <a:pt x="227" y="846"/>
                    <a:pt x="615" y="846"/>
                  </a:cubicBezTo>
                  <a:cubicBezTo>
                    <a:pt x="681" y="846"/>
                    <a:pt x="752" y="829"/>
                    <a:pt x="824" y="790"/>
                  </a:cubicBezTo>
                  <a:cubicBezTo>
                    <a:pt x="1252" y="591"/>
                    <a:pt x="1046" y="1"/>
                    <a:pt x="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7" name="Google Shape;15857;p35"/>
            <p:cNvSpPr/>
            <p:nvPr/>
          </p:nvSpPr>
          <p:spPr>
            <a:xfrm>
              <a:off x="7586975" y="4286625"/>
              <a:ext cx="30375" cy="21475"/>
            </a:xfrm>
            <a:custGeom>
              <a:avLst/>
              <a:gdLst/>
              <a:ahLst/>
              <a:cxnLst/>
              <a:rect l="l" t="t" r="r" b="b"/>
              <a:pathLst>
                <a:path w="1215" h="859" extrusionOk="0">
                  <a:moveTo>
                    <a:pt x="628" y="0"/>
                  </a:moveTo>
                  <a:cubicBezTo>
                    <a:pt x="541" y="0"/>
                    <a:pt x="451" y="31"/>
                    <a:pt x="366" y="101"/>
                  </a:cubicBezTo>
                  <a:cubicBezTo>
                    <a:pt x="1" y="388"/>
                    <a:pt x="288" y="859"/>
                    <a:pt x="622" y="859"/>
                  </a:cubicBezTo>
                  <a:cubicBezTo>
                    <a:pt x="715" y="859"/>
                    <a:pt x="812" y="822"/>
                    <a:pt x="899" y="735"/>
                  </a:cubicBezTo>
                  <a:cubicBezTo>
                    <a:pt x="1215" y="420"/>
                    <a:pt x="950" y="0"/>
                    <a:pt x="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8" name="Google Shape;15858;p35"/>
            <p:cNvSpPr/>
            <p:nvPr/>
          </p:nvSpPr>
          <p:spPr>
            <a:xfrm>
              <a:off x="7443500" y="4345500"/>
              <a:ext cx="23725" cy="20400"/>
            </a:xfrm>
            <a:custGeom>
              <a:avLst/>
              <a:gdLst/>
              <a:ahLst/>
              <a:cxnLst/>
              <a:rect l="l" t="t" r="r" b="b"/>
              <a:pathLst>
                <a:path w="949" h="816" extrusionOk="0">
                  <a:moveTo>
                    <a:pt x="462" y="1"/>
                  </a:moveTo>
                  <a:cubicBezTo>
                    <a:pt x="399" y="1"/>
                    <a:pt x="332" y="15"/>
                    <a:pt x="267" y="48"/>
                  </a:cubicBezTo>
                  <a:cubicBezTo>
                    <a:pt x="67" y="148"/>
                    <a:pt x="0" y="381"/>
                    <a:pt x="100" y="582"/>
                  </a:cubicBezTo>
                  <a:cubicBezTo>
                    <a:pt x="180" y="740"/>
                    <a:pt x="327" y="816"/>
                    <a:pt x="473" y="816"/>
                  </a:cubicBezTo>
                  <a:cubicBezTo>
                    <a:pt x="636" y="816"/>
                    <a:pt x="798" y="723"/>
                    <a:pt x="868" y="548"/>
                  </a:cubicBezTo>
                  <a:cubicBezTo>
                    <a:pt x="948" y="253"/>
                    <a:pt x="726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9" name="Google Shape;15859;p35"/>
            <p:cNvSpPr/>
            <p:nvPr/>
          </p:nvSpPr>
          <p:spPr>
            <a:xfrm>
              <a:off x="7420150" y="4407150"/>
              <a:ext cx="24550" cy="21150"/>
            </a:xfrm>
            <a:custGeom>
              <a:avLst/>
              <a:gdLst/>
              <a:ahLst/>
              <a:cxnLst/>
              <a:rect l="l" t="t" r="r" b="b"/>
              <a:pathLst>
                <a:path w="982" h="846" extrusionOk="0">
                  <a:moveTo>
                    <a:pt x="484" y="0"/>
                  </a:moveTo>
                  <a:cubicBezTo>
                    <a:pt x="326" y="0"/>
                    <a:pt x="167" y="84"/>
                    <a:pt x="100" y="250"/>
                  </a:cubicBezTo>
                  <a:cubicBezTo>
                    <a:pt x="0" y="484"/>
                    <a:pt x="100" y="717"/>
                    <a:pt x="334" y="818"/>
                  </a:cubicBezTo>
                  <a:cubicBezTo>
                    <a:pt x="382" y="837"/>
                    <a:pt x="430" y="846"/>
                    <a:pt x="477" y="846"/>
                  </a:cubicBezTo>
                  <a:cubicBezTo>
                    <a:pt x="754" y="846"/>
                    <a:pt x="982" y="536"/>
                    <a:pt x="868" y="250"/>
                  </a:cubicBezTo>
                  <a:cubicBezTo>
                    <a:pt x="801" y="84"/>
                    <a:pt x="643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0" name="Google Shape;15860;p35"/>
            <p:cNvSpPr/>
            <p:nvPr/>
          </p:nvSpPr>
          <p:spPr>
            <a:xfrm>
              <a:off x="7611375" y="4247750"/>
              <a:ext cx="23125" cy="20950"/>
            </a:xfrm>
            <a:custGeom>
              <a:avLst/>
              <a:gdLst/>
              <a:ahLst/>
              <a:cxnLst/>
              <a:rect l="l" t="t" r="r" b="b"/>
              <a:pathLst>
                <a:path w="925" h="838" extrusionOk="0">
                  <a:moveTo>
                    <a:pt x="447" y="0"/>
                  </a:moveTo>
                  <a:cubicBezTo>
                    <a:pt x="245" y="0"/>
                    <a:pt x="45" y="153"/>
                    <a:pt x="24" y="389"/>
                  </a:cubicBezTo>
                  <a:cubicBezTo>
                    <a:pt x="0" y="646"/>
                    <a:pt x="222" y="837"/>
                    <a:pt x="449" y="837"/>
                  </a:cubicBezTo>
                  <a:cubicBezTo>
                    <a:pt x="546" y="837"/>
                    <a:pt x="644" y="802"/>
                    <a:pt x="724" y="722"/>
                  </a:cubicBezTo>
                  <a:cubicBezTo>
                    <a:pt x="891" y="589"/>
                    <a:pt x="924" y="322"/>
                    <a:pt x="757" y="155"/>
                  </a:cubicBezTo>
                  <a:cubicBezTo>
                    <a:pt x="674" y="48"/>
                    <a:pt x="560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1" name="Google Shape;15861;p35"/>
            <p:cNvSpPr/>
            <p:nvPr/>
          </p:nvSpPr>
          <p:spPr>
            <a:xfrm>
              <a:off x="7616325" y="4118975"/>
              <a:ext cx="24850" cy="20875"/>
            </a:xfrm>
            <a:custGeom>
              <a:avLst/>
              <a:gdLst/>
              <a:ahLst/>
              <a:cxnLst/>
              <a:rect l="l" t="t" r="r" b="b"/>
              <a:pathLst>
                <a:path w="994" h="835" extrusionOk="0">
                  <a:moveTo>
                    <a:pt x="550" y="0"/>
                  </a:moveTo>
                  <a:cubicBezTo>
                    <a:pt x="208" y="0"/>
                    <a:pt x="0" y="381"/>
                    <a:pt x="192" y="670"/>
                  </a:cubicBezTo>
                  <a:cubicBezTo>
                    <a:pt x="281" y="783"/>
                    <a:pt x="403" y="835"/>
                    <a:pt x="524" y="835"/>
                  </a:cubicBezTo>
                  <a:cubicBezTo>
                    <a:pt x="723" y="835"/>
                    <a:pt x="918" y="697"/>
                    <a:pt x="960" y="469"/>
                  </a:cubicBezTo>
                  <a:cubicBezTo>
                    <a:pt x="993" y="236"/>
                    <a:pt x="826" y="36"/>
                    <a:pt x="593" y="2"/>
                  </a:cubicBezTo>
                  <a:cubicBezTo>
                    <a:pt x="578" y="1"/>
                    <a:pt x="564" y="0"/>
                    <a:pt x="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2" name="Google Shape;15862;p35"/>
            <p:cNvSpPr/>
            <p:nvPr/>
          </p:nvSpPr>
          <p:spPr>
            <a:xfrm>
              <a:off x="7553750" y="4179575"/>
              <a:ext cx="27375" cy="21250"/>
            </a:xfrm>
            <a:custGeom>
              <a:avLst/>
              <a:gdLst/>
              <a:ahLst/>
              <a:cxnLst/>
              <a:rect l="l" t="t" r="r" b="b"/>
              <a:pathLst>
                <a:path w="1095" h="850" extrusionOk="0">
                  <a:moveTo>
                    <a:pt x="559" y="0"/>
                  </a:moveTo>
                  <a:cubicBezTo>
                    <a:pt x="430" y="0"/>
                    <a:pt x="294" y="60"/>
                    <a:pt x="194" y="180"/>
                  </a:cubicBezTo>
                  <a:cubicBezTo>
                    <a:pt x="1" y="437"/>
                    <a:pt x="211" y="849"/>
                    <a:pt x="554" y="849"/>
                  </a:cubicBezTo>
                  <a:cubicBezTo>
                    <a:pt x="567" y="849"/>
                    <a:pt x="581" y="849"/>
                    <a:pt x="594" y="847"/>
                  </a:cubicBezTo>
                  <a:cubicBezTo>
                    <a:pt x="961" y="781"/>
                    <a:pt x="1094" y="314"/>
                    <a:pt x="794" y="80"/>
                  </a:cubicBezTo>
                  <a:cubicBezTo>
                    <a:pt x="727" y="27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3" name="Google Shape;15863;p35"/>
            <p:cNvSpPr/>
            <p:nvPr/>
          </p:nvSpPr>
          <p:spPr>
            <a:xfrm>
              <a:off x="7591925" y="4184900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35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34"/>
                    <a:pt x="201" y="835"/>
                    <a:pt x="435" y="835"/>
                  </a:cubicBezTo>
                  <a:cubicBezTo>
                    <a:pt x="668" y="835"/>
                    <a:pt x="835" y="634"/>
                    <a:pt x="835" y="401"/>
                  </a:cubicBezTo>
                  <a:cubicBezTo>
                    <a:pt x="835" y="167"/>
                    <a:pt x="668" y="1"/>
                    <a:pt x="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4" name="Google Shape;15864;p35"/>
            <p:cNvSpPr/>
            <p:nvPr/>
          </p:nvSpPr>
          <p:spPr>
            <a:xfrm>
              <a:off x="7725675" y="3915875"/>
              <a:ext cx="28900" cy="21525"/>
            </a:xfrm>
            <a:custGeom>
              <a:avLst/>
              <a:gdLst/>
              <a:ahLst/>
              <a:cxnLst/>
              <a:rect l="l" t="t" r="r" b="b"/>
              <a:pathLst>
                <a:path w="1156" h="861" extrusionOk="0">
                  <a:moveTo>
                    <a:pt x="641" y="0"/>
                  </a:moveTo>
                  <a:cubicBezTo>
                    <a:pt x="229" y="0"/>
                    <a:pt x="1" y="620"/>
                    <a:pt x="488" y="821"/>
                  </a:cubicBezTo>
                  <a:cubicBezTo>
                    <a:pt x="542" y="848"/>
                    <a:pt x="601" y="860"/>
                    <a:pt x="659" y="860"/>
                  </a:cubicBezTo>
                  <a:cubicBezTo>
                    <a:pt x="820" y="860"/>
                    <a:pt x="982" y="768"/>
                    <a:pt x="1056" y="621"/>
                  </a:cubicBezTo>
                  <a:cubicBezTo>
                    <a:pt x="1156" y="421"/>
                    <a:pt x="1056" y="154"/>
                    <a:pt x="855" y="54"/>
                  </a:cubicBezTo>
                  <a:cubicBezTo>
                    <a:pt x="781" y="17"/>
                    <a:pt x="709" y="0"/>
                    <a:pt x="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5" name="Google Shape;15865;p35"/>
            <p:cNvSpPr/>
            <p:nvPr/>
          </p:nvSpPr>
          <p:spPr>
            <a:xfrm>
              <a:off x="7794325" y="3680800"/>
              <a:ext cx="25300" cy="21200"/>
            </a:xfrm>
            <a:custGeom>
              <a:avLst/>
              <a:gdLst/>
              <a:ahLst/>
              <a:cxnLst/>
              <a:rect l="l" t="t" r="r" b="b"/>
              <a:pathLst>
                <a:path w="1012" h="848" extrusionOk="0">
                  <a:moveTo>
                    <a:pt x="531" y="0"/>
                  </a:moveTo>
                  <a:cubicBezTo>
                    <a:pt x="242" y="0"/>
                    <a:pt x="0" y="322"/>
                    <a:pt x="178" y="617"/>
                  </a:cubicBezTo>
                  <a:cubicBezTo>
                    <a:pt x="255" y="772"/>
                    <a:pt x="397" y="848"/>
                    <a:pt x="541" y="848"/>
                  </a:cubicBezTo>
                  <a:cubicBezTo>
                    <a:pt x="706" y="848"/>
                    <a:pt x="873" y="747"/>
                    <a:pt x="945" y="551"/>
                  </a:cubicBezTo>
                  <a:cubicBezTo>
                    <a:pt x="1011" y="317"/>
                    <a:pt x="878" y="84"/>
                    <a:pt x="645" y="17"/>
                  </a:cubicBezTo>
                  <a:cubicBezTo>
                    <a:pt x="606" y="5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6" name="Google Shape;15866;p35"/>
            <p:cNvSpPr/>
            <p:nvPr/>
          </p:nvSpPr>
          <p:spPr>
            <a:xfrm>
              <a:off x="7782900" y="3759175"/>
              <a:ext cx="26350" cy="21000"/>
            </a:xfrm>
            <a:custGeom>
              <a:avLst/>
              <a:gdLst/>
              <a:ahLst/>
              <a:cxnLst/>
              <a:rect l="l" t="t" r="r" b="b"/>
              <a:pathLst>
                <a:path w="1054" h="840" extrusionOk="0">
                  <a:moveTo>
                    <a:pt x="461" y="0"/>
                  </a:moveTo>
                  <a:cubicBezTo>
                    <a:pt x="291" y="0"/>
                    <a:pt x="123" y="125"/>
                    <a:pt x="67" y="318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16" y="833"/>
                    <a:pt x="461" y="840"/>
                    <a:pt x="504" y="840"/>
                  </a:cubicBezTo>
                  <a:cubicBezTo>
                    <a:pt x="932" y="840"/>
                    <a:pt x="1053" y="139"/>
                    <a:pt x="568" y="17"/>
                  </a:cubicBezTo>
                  <a:cubicBezTo>
                    <a:pt x="533" y="6"/>
                    <a:pt x="497" y="0"/>
                    <a:pt x="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7" name="Google Shape;15867;p35"/>
            <p:cNvSpPr/>
            <p:nvPr/>
          </p:nvSpPr>
          <p:spPr>
            <a:xfrm>
              <a:off x="7782075" y="3907875"/>
              <a:ext cx="24825" cy="21075"/>
            </a:xfrm>
            <a:custGeom>
              <a:avLst/>
              <a:gdLst/>
              <a:ahLst/>
              <a:cxnLst/>
              <a:rect l="l" t="t" r="r" b="b"/>
              <a:pathLst>
                <a:path w="993" h="843" extrusionOk="0">
                  <a:moveTo>
                    <a:pt x="455" y="0"/>
                  </a:moveTo>
                  <a:cubicBezTo>
                    <a:pt x="254" y="0"/>
                    <a:pt x="55" y="139"/>
                    <a:pt x="34" y="374"/>
                  </a:cubicBezTo>
                  <a:cubicBezTo>
                    <a:pt x="0" y="607"/>
                    <a:pt x="167" y="808"/>
                    <a:pt x="401" y="841"/>
                  </a:cubicBezTo>
                  <a:cubicBezTo>
                    <a:pt x="414" y="842"/>
                    <a:pt x="427" y="843"/>
                    <a:pt x="440" y="843"/>
                  </a:cubicBezTo>
                  <a:cubicBezTo>
                    <a:pt x="784" y="843"/>
                    <a:pt x="993" y="430"/>
                    <a:pt x="768" y="140"/>
                  </a:cubicBezTo>
                  <a:cubicBezTo>
                    <a:pt x="683" y="44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8" name="Google Shape;15868;p35"/>
            <p:cNvSpPr/>
            <p:nvPr/>
          </p:nvSpPr>
          <p:spPr>
            <a:xfrm>
              <a:off x="7859825" y="3647250"/>
              <a:ext cx="25425" cy="20650"/>
            </a:xfrm>
            <a:custGeom>
              <a:avLst/>
              <a:gdLst/>
              <a:ahLst/>
              <a:cxnLst/>
              <a:rect l="l" t="t" r="r" b="b"/>
              <a:pathLst>
                <a:path w="1017" h="826" extrusionOk="0">
                  <a:moveTo>
                    <a:pt x="503" y="1"/>
                  </a:moveTo>
                  <a:cubicBezTo>
                    <a:pt x="346" y="1"/>
                    <a:pt x="190" y="88"/>
                    <a:pt x="126" y="291"/>
                  </a:cubicBezTo>
                  <a:cubicBezTo>
                    <a:pt x="1" y="604"/>
                    <a:pt x="267" y="826"/>
                    <a:pt x="524" y="826"/>
                  </a:cubicBezTo>
                  <a:cubicBezTo>
                    <a:pt x="679" y="826"/>
                    <a:pt x="831" y="746"/>
                    <a:pt x="893" y="558"/>
                  </a:cubicBezTo>
                  <a:cubicBezTo>
                    <a:pt x="1017" y="228"/>
                    <a:pt x="75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9" name="Google Shape;15869;p35"/>
            <p:cNvSpPr/>
            <p:nvPr/>
          </p:nvSpPr>
          <p:spPr>
            <a:xfrm>
              <a:off x="7862125" y="3576050"/>
              <a:ext cx="23125" cy="21075"/>
            </a:xfrm>
            <a:custGeom>
              <a:avLst/>
              <a:gdLst/>
              <a:ahLst/>
              <a:cxnLst/>
              <a:rect l="l" t="t" r="r" b="b"/>
              <a:pathLst>
                <a:path w="925" h="843" extrusionOk="0">
                  <a:moveTo>
                    <a:pt x="441" y="0"/>
                  </a:moveTo>
                  <a:cubicBezTo>
                    <a:pt x="258" y="0"/>
                    <a:pt x="77" y="106"/>
                    <a:pt x="34" y="337"/>
                  </a:cubicBezTo>
                  <a:cubicBezTo>
                    <a:pt x="1" y="571"/>
                    <a:pt x="134" y="804"/>
                    <a:pt x="368" y="838"/>
                  </a:cubicBezTo>
                  <a:cubicBezTo>
                    <a:pt x="388" y="841"/>
                    <a:pt x="408" y="842"/>
                    <a:pt x="427" y="842"/>
                  </a:cubicBezTo>
                  <a:cubicBezTo>
                    <a:pt x="635" y="842"/>
                    <a:pt x="807" y="687"/>
                    <a:pt x="868" y="504"/>
                  </a:cubicBezTo>
                  <a:cubicBezTo>
                    <a:pt x="925" y="183"/>
                    <a:pt x="681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0" name="Google Shape;15870;p35"/>
            <p:cNvSpPr/>
            <p:nvPr/>
          </p:nvSpPr>
          <p:spPr>
            <a:xfrm>
              <a:off x="7960525" y="3726925"/>
              <a:ext cx="24750" cy="21150"/>
            </a:xfrm>
            <a:custGeom>
              <a:avLst/>
              <a:gdLst/>
              <a:ahLst/>
              <a:cxnLst/>
              <a:rect l="l" t="t" r="r" b="b"/>
              <a:pathLst>
                <a:path w="990" h="846" extrusionOk="0">
                  <a:moveTo>
                    <a:pt x="466" y="1"/>
                  </a:moveTo>
                  <a:cubicBezTo>
                    <a:pt x="411" y="1"/>
                    <a:pt x="355" y="13"/>
                    <a:pt x="301" y="40"/>
                  </a:cubicBezTo>
                  <a:cubicBezTo>
                    <a:pt x="68" y="140"/>
                    <a:pt x="1" y="373"/>
                    <a:pt x="101" y="607"/>
                  </a:cubicBezTo>
                  <a:cubicBezTo>
                    <a:pt x="179" y="775"/>
                    <a:pt x="315" y="845"/>
                    <a:pt x="450" y="845"/>
                  </a:cubicBezTo>
                  <a:cubicBezTo>
                    <a:pt x="719" y="845"/>
                    <a:pt x="990" y="572"/>
                    <a:pt x="835" y="240"/>
                  </a:cubicBezTo>
                  <a:cubicBezTo>
                    <a:pt x="762" y="93"/>
                    <a:pt x="617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1" name="Google Shape;15871;p35"/>
            <p:cNvSpPr/>
            <p:nvPr/>
          </p:nvSpPr>
          <p:spPr>
            <a:xfrm>
              <a:off x="8013075" y="3656150"/>
              <a:ext cx="27300" cy="21250"/>
            </a:xfrm>
            <a:custGeom>
              <a:avLst/>
              <a:gdLst/>
              <a:ahLst/>
              <a:cxnLst/>
              <a:rect l="l" t="t" r="r" b="b"/>
              <a:pathLst>
                <a:path w="1092" h="850" extrusionOk="0">
                  <a:moveTo>
                    <a:pt x="510" y="0"/>
                  </a:moveTo>
                  <a:cubicBezTo>
                    <a:pt x="496" y="0"/>
                    <a:pt x="482" y="1"/>
                    <a:pt x="467" y="2"/>
                  </a:cubicBezTo>
                  <a:cubicBezTo>
                    <a:pt x="100" y="69"/>
                    <a:pt x="0" y="536"/>
                    <a:pt x="301" y="769"/>
                  </a:cubicBezTo>
                  <a:cubicBezTo>
                    <a:pt x="367" y="823"/>
                    <a:pt x="450" y="849"/>
                    <a:pt x="534" y="849"/>
                  </a:cubicBezTo>
                  <a:cubicBezTo>
                    <a:pt x="659" y="849"/>
                    <a:pt x="788" y="789"/>
                    <a:pt x="868" y="669"/>
                  </a:cubicBezTo>
                  <a:cubicBezTo>
                    <a:pt x="1092" y="381"/>
                    <a:pt x="855" y="0"/>
                    <a:pt x="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2" name="Google Shape;15872;p35"/>
            <p:cNvSpPr/>
            <p:nvPr/>
          </p:nvSpPr>
          <p:spPr>
            <a:xfrm>
              <a:off x="7976375" y="3477350"/>
              <a:ext cx="24650" cy="20475"/>
            </a:xfrm>
            <a:custGeom>
              <a:avLst/>
              <a:gdLst/>
              <a:ahLst/>
              <a:cxnLst/>
              <a:rect l="l" t="t" r="r" b="b"/>
              <a:pathLst>
                <a:path w="986" h="819" extrusionOk="0">
                  <a:moveTo>
                    <a:pt x="561" y="1"/>
                  </a:moveTo>
                  <a:cubicBezTo>
                    <a:pt x="530" y="1"/>
                    <a:pt x="498" y="5"/>
                    <a:pt x="468" y="16"/>
                  </a:cubicBezTo>
                  <a:cubicBezTo>
                    <a:pt x="101" y="82"/>
                    <a:pt x="1" y="549"/>
                    <a:pt x="301" y="750"/>
                  </a:cubicBezTo>
                  <a:cubicBezTo>
                    <a:pt x="372" y="797"/>
                    <a:pt x="448" y="818"/>
                    <a:pt x="523" y="818"/>
                  </a:cubicBezTo>
                  <a:cubicBezTo>
                    <a:pt x="764" y="818"/>
                    <a:pt x="986" y="596"/>
                    <a:pt x="935" y="316"/>
                  </a:cubicBezTo>
                  <a:cubicBezTo>
                    <a:pt x="906" y="146"/>
                    <a:pt x="734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3" name="Google Shape;15873;p35"/>
            <p:cNvSpPr/>
            <p:nvPr/>
          </p:nvSpPr>
          <p:spPr>
            <a:xfrm>
              <a:off x="7923850" y="3478700"/>
              <a:ext cx="24425" cy="20675"/>
            </a:xfrm>
            <a:custGeom>
              <a:avLst/>
              <a:gdLst/>
              <a:ahLst/>
              <a:cxnLst/>
              <a:rect l="l" t="t" r="r" b="b"/>
              <a:pathLst>
                <a:path w="977" h="827" extrusionOk="0">
                  <a:moveTo>
                    <a:pt x="487" y="0"/>
                  </a:moveTo>
                  <a:cubicBezTo>
                    <a:pt x="438" y="0"/>
                    <a:pt x="387" y="9"/>
                    <a:pt x="334" y="28"/>
                  </a:cubicBezTo>
                  <a:cubicBezTo>
                    <a:pt x="134" y="95"/>
                    <a:pt x="0" y="329"/>
                    <a:pt x="67" y="529"/>
                  </a:cubicBezTo>
                  <a:cubicBezTo>
                    <a:pt x="138" y="725"/>
                    <a:pt x="305" y="826"/>
                    <a:pt x="471" y="826"/>
                  </a:cubicBezTo>
                  <a:cubicBezTo>
                    <a:pt x="614" y="826"/>
                    <a:pt x="757" y="750"/>
                    <a:pt x="834" y="595"/>
                  </a:cubicBezTo>
                  <a:cubicBezTo>
                    <a:pt x="977" y="310"/>
                    <a:pt x="778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4" name="Google Shape;15874;p35"/>
            <p:cNvSpPr/>
            <p:nvPr/>
          </p:nvSpPr>
          <p:spPr>
            <a:xfrm>
              <a:off x="7945525" y="3521550"/>
              <a:ext cx="23150" cy="21075"/>
            </a:xfrm>
            <a:custGeom>
              <a:avLst/>
              <a:gdLst/>
              <a:ahLst/>
              <a:cxnLst/>
              <a:rect l="l" t="t" r="r" b="b"/>
              <a:pathLst>
                <a:path w="926" h="843" extrusionOk="0">
                  <a:moveTo>
                    <a:pt x="472" y="1"/>
                  </a:moveTo>
                  <a:cubicBezTo>
                    <a:pt x="438" y="1"/>
                    <a:pt x="403" y="6"/>
                    <a:pt x="367" y="16"/>
                  </a:cubicBezTo>
                  <a:cubicBezTo>
                    <a:pt x="167" y="49"/>
                    <a:pt x="0" y="282"/>
                    <a:pt x="67" y="516"/>
                  </a:cubicBezTo>
                  <a:lnTo>
                    <a:pt x="34" y="516"/>
                  </a:lnTo>
                  <a:cubicBezTo>
                    <a:pt x="76" y="742"/>
                    <a:pt x="250" y="842"/>
                    <a:pt x="429" y="842"/>
                  </a:cubicBezTo>
                  <a:cubicBezTo>
                    <a:pt x="673" y="842"/>
                    <a:pt x="925" y="657"/>
                    <a:pt x="868" y="349"/>
                  </a:cubicBezTo>
                  <a:cubicBezTo>
                    <a:pt x="839" y="151"/>
                    <a:pt x="667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5" name="Google Shape;15875;p35"/>
            <p:cNvSpPr/>
            <p:nvPr/>
          </p:nvSpPr>
          <p:spPr>
            <a:xfrm>
              <a:off x="8040125" y="3046400"/>
              <a:ext cx="25500" cy="21125"/>
            </a:xfrm>
            <a:custGeom>
              <a:avLst/>
              <a:gdLst/>
              <a:ahLst/>
              <a:cxnLst/>
              <a:rect l="l" t="t" r="r" b="b"/>
              <a:pathLst>
                <a:path w="1020" h="845" extrusionOk="0">
                  <a:moveTo>
                    <a:pt x="572" y="1"/>
                  </a:moveTo>
                  <a:cubicBezTo>
                    <a:pt x="244" y="1"/>
                    <a:pt x="1" y="364"/>
                    <a:pt x="186" y="642"/>
                  </a:cubicBezTo>
                  <a:cubicBezTo>
                    <a:pt x="284" y="781"/>
                    <a:pt x="422" y="845"/>
                    <a:pt x="555" y="845"/>
                  </a:cubicBezTo>
                  <a:cubicBezTo>
                    <a:pt x="740" y="845"/>
                    <a:pt x="914" y="722"/>
                    <a:pt x="953" y="508"/>
                  </a:cubicBezTo>
                  <a:cubicBezTo>
                    <a:pt x="1020" y="275"/>
                    <a:pt x="853" y="75"/>
                    <a:pt x="653" y="8"/>
                  </a:cubicBezTo>
                  <a:cubicBezTo>
                    <a:pt x="625" y="3"/>
                    <a:pt x="598" y="1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6" name="Google Shape;15876;p35"/>
            <p:cNvSpPr/>
            <p:nvPr/>
          </p:nvSpPr>
          <p:spPr>
            <a:xfrm>
              <a:off x="7946000" y="2756325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10" y="1"/>
                  </a:moveTo>
                  <a:cubicBezTo>
                    <a:pt x="262" y="1"/>
                    <a:pt x="1" y="214"/>
                    <a:pt x="81" y="536"/>
                  </a:cubicBezTo>
                  <a:cubicBezTo>
                    <a:pt x="147" y="747"/>
                    <a:pt x="312" y="839"/>
                    <a:pt x="478" y="839"/>
                  </a:cubicBezTo>
                  <a:cubicBezTo>
                    <a:pt x="730" y="839"/>
                    <a:pt x="983" y="626"/>
                    <a:pt x="882" y="303"/>
                  </a:cubicBezTo>
                  <a:cubicBezTo>
                    <a:pt x="829" y="92"/>
                    <a:pt x="672" y="1"/>
                    <a:pt x="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7" name="Google Shape;15877;p35"/>
            <p:cNvSpPr/>
            <p:nvPr/>
          </p:nvSpPr>
          <p:spPr>
            <a:xfrm>
              <a:off x="7908825" y="2882050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448" y="1"/>
                  </a:moveTo>
                  <a:cubicBezTo>
                    <a:pt x="257" y="1"/>
                    <a:pt x="74" y="125"/>
                    <a:pt x="34" y="344"/>
                  </a:cubicBezTo>
                  <a:cubicBezTo>
                    <a:pt x="1" y="578"/>
                    <a:pt x="134" y="778"/>
                    <a:pt x="368" y="811"/>
                  </a:cubicBezTo>
                  <a:cubicBezTo>
                    <a:pt x="395" y="816"/>
                    <a:pt x="422" y="819"/>
                    <a:pt x="448" y="819"/>
                  </a:cubicBezTo>
                  <a:cubicBezTo>
                    <a:pt x="772" y="819"/>
                    <a:pt x="986" y="455"/>
                    <a:pt x="801" y="177"/>
                  </a:cubicBezTo>
                  <a:cubicBezTo>
                    <a:pt x="707" y="57"/>
                    <a:pt x="576" y="1"/>
                    <a:pt x="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8" name="Google Shape;15878;p35"/>
            <p:cNvSpPr/>
            <p:nvPr/>
          </p:nvSpPr>
          <p:spPr>
            <a:xfrm>
              <a:off x="7983050" y="3078550"/>
              <a:ext cx="26300" cy="21025"/>
            </a:xfrm>
            <a:custGeom>
              <a:avLst/>
              <a:gdLst/>
              <a:ahLst/>
              <a:cxnLst/>
              <a:rect l="l" t="t" r="r" b="b"/>
              <a:pathLst>
                <a:path w="1052" h="841" extrusionOk="0">
                  <a:moveTo>
                    <a:pt x="475" y="0"/>
                  </a:moveTo>
                  <a:cubicBezTo>
                    <a:pt x="431" y="0"/>
                    <a:pt x="384" y="7"/>
                    <a:pt x="334" y="23"/>
                  </a:cubicBezTo>
                  <a:cubicBezTo>
                    <a:pt x="134" y="56"/>
                    <a:pt x="0" y="290"/>
                    <a:pt x="67" y="523"/>
                  </a:cubicBezTo>
                  <a:cubicBezTo>
                    <a:pt x="122" y="716"/>
                    <a:pt x="268" y="841"/>
                    <a:pt x="449" y="841"/>
                  </a:cubicBezTo>
                  <a:cubicBezTo>
                    <a:pt x="487" y="841"/>
                    <a:pt x="527" y="835"/>
                    <a:pt x="568" y="824"/>
                  </a:cubicBezTo>
                  <a:cubicBezTo>
                    <a:pt x="1051" y="672"/>
                    <a:pt x="905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9" name="Google Shape;15879;p35"/>
            <p:cNvSpPr/>
            <p:nvPr/>
          </p:nvSpPr>
          <p:spPr>
            <a:xfrm>
              <a:off x="8048525" y="3011875"/>
              <a:ext cx="22950" cy="21000"/>
            </a:xfrm>
            <a:custGeom>
              <a:avLst/>
              <a:gdLst/>
              <a:ahLst/>
              <a:cxnLst/>
              <a:rect l="l" t="t" r="r" b="b"/>
              <a:pathLst>
                <a:path w="918" h="840" extrusionOk="0">
                  <a:moveTo>
                    <a:pt x="467" y="0"/>
                  </a:moveTo>
                  <a:cubicBezTo>
                    <a:pt x="225" y="0"/>
                    <a:pt x="1" y="217"/>
                    <a:pt x="50" y="488"/>
                  </a:cubicBezTo>
                  <a:cubicBezTo>
                    <a:pt x="71" y="715"/>
                    <a:pt x="256" y="839"/>
                    <a:pt x="450" y="839"/>
                  </a:cubicBezTo>
                  <a:cubicBezTo>
                    <a:pt x="570" y="839"/>
                    <a:pt x="694" y="791"/>
                    <a:pt x="784" y="689"/>
                  </a:cubicBezTo>
                  <a:cubicBezTo>
                    <a:pt x="917" y="488"/>
                    <a:pt x="884" y="222"/>
                    <a:pt x="717" y="88"/>
                  </a:cubicBezTo>
                  <a:cubicBezTo>
                    <a:pt x="639" y="27"/>
                    <a:pt x="552" y="0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0" name="Google Shape;15880;p35"/>
            <p:cNvSpPr/>
            <p:nvPr/>
          </p:nvSpPr>
          <p:spPr>
            <a:xfrm>
              <a:off x="8018900" y="2836075"/>
              <a:ext cx="23125" cy="20900"/>
            </a:xfrm>
            <a:custGeom>
              <a:avLst/>
              <a:gdLst/>
              <a:ahLst/>
              <a:cxnLst/>
              <a:rect l="l" t="t" r="r" b="b"/>
              <a:pathLst>
                <a:path w="925" h="836" extrusionOk="0">
                  <a:moveTo>
                    <a:pt x="473" y="0"/>
                  </a:moveTo>
                  <a:cubicBezTo>
                    <a:pt x="438" y="0"/>
                    <a:pt x="403" y="5"/>
                    <a:pt x="368" y="15"/>
                  </a:cubicBezTo>
                  <a:cubicBezTo>
                    <a:pt x="168" y="48"/>
                    <a:pt x="1" y="248"/>
                    <a:pt x="34" y="482"/>
                  </a:cubicBezTo>
                  <a:cubicBezTo>
                    <a:pt x="78" y="728"/>
                    <a:pt x="259" y="836"/>
                    <a:pt x="442" y="836"/>
                  </a:cubicBezTo>
                  <a:cubicBezTo>
                    <a:pt x="682" y="836"/>
                    <a:pt x="925" y="651"/>
                    <a:pt x="868" y="349"/>
                  </a:cubicBezTo>
                  <a:cubicBezTo>
                    <a:pt x="840" y="150"/>
                    <a:pt x="667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1" name="Google Shape;15881;p35"/>
            <p:cNvSpPr/>
            <p:nvPr/>
          </p:nvSpPr>
          <p:spPr>
            <a:xfrm>
              <a:off x="7977200" y="2796575"/>
              <a:ext cx="27325" cy="20750"/>
            </a:xfrm>
            <a:custGeom>
              <a:avLst/>
              <a:gdLst/>
              <a:ahLst/>
              <a:cxnLst/>
              <a:rect l="l" t="t" r="r" b="b"/>
              <a:pathLst>
                <a:path w="1093" h="830" extrusionOk="0">
                  <a:moveTo>
                    <a:pt x="566" y="1"/>
                  </a:moveTo>
                  <a:cubicBezTo>
                    <a:pt x="471" y="1"/>
                    <a:pt x="376" y="34"/>
                    <a:pt x="301" y="94"/>
                  </a:cubicBezTo>
                  <a:cubicBezTo>
                    <a:pt x="1" y="327"/>
                    <a:pt x="134" y="794"/>
                    <a:pt x="501" y="828"/>
                  </a:cubicBezTo>
                  <a:cubicBezTo>
                    <a:pt x="516" y="829"/>
                    <a:pt x="530" y="830"/>
                    <a:pt x="544" y="830"/>
                  </a:cubicBezTo>
                  <a:cubicBezTo>
                    <a:pt x="886" y="830"/>
                    <a:pt x="1093" y="449"/>
                    <a:pt x="868" y="161"/>
                  </a:cubicBezTo>
                  <a:cubicBezTo>
                    <a:pt x="795" y="50"/>
                    <a:pt x="681" y="1"/>
                    <a:pt x="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2" name="Google Shape;15882;p35"/>
            <p:cNvSpPr/>
            <p:nvPr/>
          </p:nvSpPr>
          <p:spPr>
            <a:xfrm>
              <a:off x="7962200" y="3157775"/>
              <a:ext cx="24200" cy="21425"/>
            </a:xfrm>
            <a:custGeom>
              <a:avLst/>
              <a:gdLst/>
              <a:ahLst/>
              <a:cxnLst/>
              <a:rect l="l" t="t" r="r" b="b"/>
              <a:pathLst>
                <a:path w="968" h="857" extrusionOk="0">
                  <a:moveTo>
                    <a:pt x="415" y="0"/>
                  </a:moveTo>
                  <a:cubicBezTo>
                    <a:pt x="202" y="0"/>
                    <a:pt x="1" y="173"/>
                    <a:pt x="1" y="423"/>
                  </a:cubicBezTo>
                  <a:cubicBezTo>
                    <a:pt x="1" y="657"/>
                    <a:pt x="167" y="857"/>
                    <a:pt x="401" y="857"/>
                  </a:cubicBezTo>
                  <a:cubicBezTo>
                    <a:pt x="768" y="857"/>
                    <a:pt x="968" y="390"/>
                    <a:pt x="701" y="123"/>
                  </a:cubicBezTo>
                  <a:cubicBezTo>
                    <a:pt x="616" y="38"/>
                    <a:pt x="514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3" name="Google Shape;15883;p35"/>
            <p:cNvSpPr/>
            <p:nvPr/>
          </p:nvSpPr>
          <p:spPr>
            <a:xfrm>
              <a:off x="7995125" y="3261700"/>
              <a:ext cx="24650" cy="21050"/>
            </a:xfrm>
            <a:custGeom>
              <a:avLst/>
              <a:gdLst/>
              <a:ahLst/>
              <a:cxnLst/>
              <a:rect l="l" t="t" r="r" b="b"/>
              <a:pathLst>
                <a:path w="986" h="842" extrusionOk="0">
                  <a:moveTo>
                    <a:pt x="463" y="0"/>
                  </a:moveTo>
                  <a:cubicBezTo>
                    <a:pt x="222" y="0"/>
                    <a:pt x="0" y="222"/>
                    <a:pt x="51" y="503"/>
                  </a:cubicBezTo>
                  <a:cubicBezTo>
                    <a:pt x="81" y="712"/>
                    <a:pt x="272" y="841"/>
                    <a:pt x="480" y="841"/>
                  </a:cubicBezTo>
                  <a:cubicBezTo>
                    <a:pt x="504" y="841"/>
                    <a:pt x="528" y="840"/>
                    <a:pt x="552" y="836"/>
                  </a:cubicBezTo>
                  <a:cubicBezTo>
                    <a:pt x="918" y="769"/>
                    <a:pt x="985" y="269"/>
                    <a:pt x="685" y="69"/>
                  </a:cubicBezTo>
                  <a:cubicBezTo>
                    <a:pt x="614" y="22"/>
                    <a:pt x="538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4" name="Google Shape;15884;p35"/>
            <p:cNvSpPr/>
            <p:nvPr/>
          </p:nvSpPr>
          <p:spPr>
            <a:xfrm>
              <a:off x="8036800" y="3136475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539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66" y="762"/>
                    <a:pt x="395" y="818"/>
                    <a:pt x="525" y="818"/>
                  </a:cubicBezTo>
                  <a:cubicBezTo>
                    <a:pt x="718" y="818"/>
                    <a:pt x="913" y="694"/>
                    <a:pt x="953" y="475"/>
                  </a:cubicBezTo>
                  <a:cubicBezTo>
                    <a:pt x="986" y="274"/>
                    <a:pt x="853" y="41"/>
                    <a:pt x="619" y="8"/>
                  </a:cubicBezTo>
                  <a:cubicBezTo>
                    <a:pt x="592" y="3"/>
                    <a:pt x="565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5" name="Google Shape;15885;p35"/>
            <p:cNvSpPr/>
            <p:nvPr/>
          </p:nvSpPr>
          <p:spPr>
            <a:xfrm>
              <a:off x="7959125" y="2708900"/>
              <a:ext cx="23200" cy="21600"/>
            </a:xfrm>
            <a:custGeom>
              <a:avLst/>
              <a:gdLst/>
              <a:ahLst/>
              <a:cxnLst/>
              <a:rect l="l" t="t" r="r" b="b"/>
              <a:pathLst>
                <a:path w="928" h="864" extrusionOk="0">
                  <a:moveTo>
                    <a:pt x="472" y="1"/>
                  </a:moveTo>
                  <a:cubicBezTo>
                    <a:pt x="236" y="1"/>
                    <a:pt x="1" y="182"/>
                    <a:pt x="57" y="499"/>
                  </a:cubicBezTo>
                  <a:cubicBezTo>
                    <a:pt x="86" y="749"/>
                    <a:pt x="266" y="863"/>
                    <a:pt x="451" y="863"/>
                  </a:cubicBezTo>
                  <a:cubicBezTo>
                    <a:pt x="685" y="863"/>
                    <a:pt x="928" y="682"/>
                    <a:pt x="891" y="365"/>
                  </a:cubicBezTo>
                  <a:cubicBezTo>
                    <a:pt x="847" y="115"/>
                    <a:pt x="659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6" name="Google Shape;15886;p35"/>
            <p:cNvSpPr/>
            <p:nvPr/>
          </p:nvSpPr>
          <p:spPr>
            <a:xfrm>
              <a:off x="7905950" y="2511250"/>
              <a:ext cx="23900" cy="20875"/>
            </a:xfrm>
            <a:custGeom>
              <a:avLst/>
              <a:gdLst/>
              <a:ahLst/>
              <a:cxnLst/>
              <a:rect l="l" t="t" r="r" b="b"/>
              <a:pathLst>
                <a:path w="956" h="835" extrusionOk="0">
                  <a:moveTo>
                    <a:pt x="503" y="1"/>
                  </a:moveTo>
                  <a:cubicBezTo>
                    <a:pt x="251" y="1"/>
                    <a:pt x="0" y="206"/>
                    <a:pt x="116" y="532"/>
                  </a:cubicBezTo>
                  <a:cubicBezTo>
                    <a:pt x="172" y="742"/>
                    <a:pt x="333" y="835"/>
                    <a:pt x="496" y="835"/>
                  </a:cubicBezTo>
                  <a:cubicBezTo>
                    <a:pt x="723" y="835"/>
                    <a:pt x="955" y="656"/>
                    <a:pt x="916" y="366"/>
                  </a:cubicBezTo>
                  <a:cubicBezTo>
                    <a:pt x="874" y="111"/>
                    <a:pt x="68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7" name="Google Shape;15887;p35"/>
            <p:cNvSpPr/>
            <p:nvPr/>
          </p:nvSpPr>
          <p:spPr>
            <a:xfrm>
              <a:off x="7862125" y="2612525"/>
              <a:ext cx="26525" cy="20825"/>
            </a:xfrm>
            <a:custGeom>
              <a:avLst/>
              <a:gdLst/>
              <a:ahLst/>
              <a:cxnLst/>
              <a:rect l="l" t="t" r="r" b="b"/>
              <a:pathLst>
                <a:path w="1061" h="833" extrusionOk="0">
                  <a:moveTo>
                    <a:pt x="447" y="0"/>
                  </a:moveTo>
                  <a:cubicBezTo>
                    <a:pt x="259" y="0"/>
                    <a:pt x="95" y="125"/>
                    <a:pt x="67" y="317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08" y="828"/>
                    <a:pt x="447" y="833"/>
                    <a:pt x="484" y="833"/>
                  </a:cubicBezTo>
                  <a:cubicBezTo>
                    <a:pt x="928" y="833"/>
                    <a:pt x="1061" y="140"/>
                    <a:pt x="568" y="17"/>
                  </a:cubicBezTo>
                  <a:cubicBezTo>
                    <a:pt x="527" y="6"/>
                    <a:pt x="486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8" name="Google Shape;15888;p35"/>
            <p:cNvSpPr/>
            <p:nvPr/>
          </p:nvSpPr>
          <p:spPr>
            <a:xfrm>
              <a:off x="7892375" y="2637925"/>
              <a:ext cx="27325" cy="21300"/>
            </a:xfrm>
            <a:custGeom>
              <a:avLst/>
              <a:gdLst/>
              <a:ahLst/>
              <a:cxnLst/>
              <a:rect l="l" t="t" r="r" b="b"/>
              <a:pathLst>
                <a:path w="1093" h="852" extrusionOk="0">
                  <a:moveTo>
                    <a:pt x="552" y="0"/>
                  </a:moveTo>
                  <a:cubicBezTo>
                    <a:pt x="209" y="0"/>
                    <a:pt x="0" y="413"/>
                    <a:pt x="225" y="702"/>
                  </a:cubicBezTo>
                  <a:cubicBezTo>
                    <a:pt x="303" y="800"/>
                    <a:pt x="426" y="852"/>
                    <a:pt x="555" y="852"/>
                  </a:cubicBezTo>
                  <a:cubicBezTo>
                    <a:pt x="647" y="852"/>
                    <a:pt x="742" y="825"/>
                    <a:pt x="825" y="769"/>
                  </a:cubicBezTo>
                  <a:cubicBezTo>
                    <a:pt x="1092" y="536"/>
                    <a:pt x="959" y="69"/>
                    <a:pt x="592" y="2"/>
                  </a:cubicBezTo>
                  <a:cubicBezTo>
                    <a:pt x="579" y="1"/>
                    <a:pt x="565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9" name="Google Shape;15889;p35"/>
            <p:cNvSpPr/>
            <p:nvPr/>
          </p:nvSpPr>
          <p:spPr>
            <a:xfrm>
              <a:off x="7762050" y="2215025"/>
              <a:ext cx="24925" cy="21125"/>
            </a:xfrm>
            <a:custGeom>
              <a:avLst/>
              <a:gdLst/>
              <a:ahLst/>
              <a:cxnLst/>
              <a:rect l="l" t="t" r="r" b="b"/>
              <a:pathLst>
                <a:path w="997" h="845" extrusionOk="0">
                  <a:moveTo>
                    <a:pt x="482" y="1"/>
                  </a:moveTo>
                  <a:cubicBezTo>
                    <a:pt x="423" y="1"/>
                    <a:pt x="362" y="13"/>
                    <a:pt x="301" y="39"/>
                  </a:cubicBezTo>
                  <a:cubicBezTo>
                    <a:pt x="101" y="139"/>
                    <a:pt x="1" y="373"/>
                    <a:pt x="101" y="573"/>
                  </a:cubicBezTo>
                  <a:cubicBezTo>
                    <a:pt x="173" y="765"/>
                    <a:pt x="319" y="845"/>
                    <a:pt x="466" y="845"/>
                  </a:cubicBezTo>
                  <a:cubicBezTo>
                    <a:pt x="728" y="845"/>
                    <a:pt x="996" y="593"/>
                    <a:pt x="868" y="273"/>
                  </a:cubicBezTo>
                  <a:cubicBezTo>
                    <a:pt x="794" y="100"/>
                    <a:pt x="64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0" name="Google Shape;15890;p35"/>
            <p:cNvSpPr/>
            <p:nvPr/>
          </p:nvSpPr>
          <p:spPr>
            <a:xfrm>
              <a:off x="7603275" y="2067500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09" y="1"/>
                  </a:moveTo>
                  <a:cubicBezTo>
                    <a:pt x="261" y="1"/>
                    <a:pt x="0" y="214"/>
                    <a:pt x="81" y="536"/>
                  </a:cubicBezTo>
                  <a:cubicBezTo>
                    <a:pt x="147" y="747"/>
                    <a:pt x="312" y="838"/>
                    <a:pt x="477" y="838"/>
                  </a:cubicBezTo>
                  <a:cubicBezTo>
                    <a:pt x="729" y="838"/>
                    <a:pt x="982" y="626"/>
                    <a:pt x="881" y="303"/>
                  </a:cubicBezTo>
                  <a:cubicBezTo>
                    <a:pt x="828" y="92"/>
                    <a:pt x="671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1" name="Google Shape;15891;p35"/>
            <p:cNvSpPr/>
            <p:nvPr/>
          </p:nvSpPr>
          <p:spPr>
            <a:xfrm>
              <a:off x="7650300" y="2134025"/>
              <a:ext cx="23375" cy="20950"/>
            </a:xfrm>
            <a:custGeom>
              <a:avLst/>
              <a:gdLst/>
              <a:ahLst/>
              <a:cxnLst/>
              <a:rect l="l" t="t" r="r" b="b"/>
              <a:pathLst>
                <a:path w="935" h="838" extrusionOk="0">
                  <a:moveTo>
                    <a:pt x="483" y="1"/>
                  </a:moveTo>
                  <a:cubicBezTo>
                    <a:pt x="388" y="1"/>
                    <a:pt x="291" y="35"/>
                    <a:pt x="201" y="110"/>
                  </a:cubicBezTo>
                  <a:cubicBezTo>
                    <a:pt x="34" y="244"/>
                    <a:pt x="1" y="511"/>
                    <a:pt x="168" y="677"/>
                  </a:cubicBezTo>
                  <a:cubicBezTo>
                    <a:pt x="241" y="788"/>
                    <a:pt x="355" y="837"/>
                    <a:pt x="470" y="837"/>
                  </a:cubicBezTo>
                  <a:cubicBezTo>
                    <a:pt x="565" y="837"/>
                    <a:pt x="660" y="804"/>
                    <a:pt x="735" y="744"/>
                  </a:cubicBezTo>
                  <a:cubicBezTo>
                    <a:pt x="902" y="611"/>
                    <a:pt x="935" y="344"/>
                    <a:pt x="802" y="144"/>
                  </a:cubicBezTo>
                  <a:cubicBezTo>
                    <a:pt x="710" y="52"/>
                    <a:pt x="598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2" name="Google Shape;15892;p35"/>
            <p:cNvSpPr/>
            <p:nvPr/>
          </p:nvSpPr>
          <p:spPr>
            <a:xfrm>
              <a:off x="7659475" y="2079025"/>
              <a:ext cx="42575" cy="37950"/>
            </a:xfrm>
            <a:custGeom>
              <a:avLst/>
              <a:gdLst/>
              <a:ahLst/>
              <a:cxnLst/>
              <a:rect l="l" t="t" r="r" b="b"/>
              <a:pathLst>
                <a:path w="1703" h="1518" extrusionOk="0">
                  <a:moveTo>
                    <a:pt x="886" y="1"/>
                  </a:moveTo>
                  <a:cubicBezTo>
                    <a:pt x="803" y="1"/>
                    <a:pt x="718" y="14"/>
                    <a:pt x="635" y="42"/>
                  </a:cubicBezTo>
                  <a:cubicBezTo>
                    <a:pt x="234" y="175"/>
                    <a:pt x="1" y="609"/>
                    <a:pt x="134" y="1009"/>
                  </a:cubicBezTo>
                  <a:cubicBezTo>
                    <a:pt x="240" y="1326"/>
                    <a:pt x="533" y="1518"/>
                    <a:pt x="850" y="1518"/>
                  </a:cubicBezTo>
                  <a:cubicBezTo>
                    <a:pt x="933" y="1518"/>
                    <a:pt x="1018" y="1504"/>
                    <a:pt x="1102" y="1476"/>
                  </a:cubicBezTo>
                  <a:cubicBezTo>
                    <a:pt x="1502" y="1343"/>
                    <a:pt x="1702" y="909"/>
                    <a:pt x="1569" y="509"/>
                  </a:cubicBezTo>
                  <a:cubicBezTo>
                    <a:pt x="1489" y="192"/>
                    <a:pt x="1201" y="1"/>
                    <a:pt x="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3" name="Google Shape;15893;p35"/>
            <p:cNvSpPr/>
            <p:nvPr/>
          </p:nvSpPr>
          <p:spPr>
            <a:xfrm>
              <a:off x="7933875" y="2836900"/>
              <a:ext cx="45875" cy="38175"/>
            </a:xfrm>
            <a:custGeom>
              <a:avLst/>
              <a:gdLst/>
              <a:ahLst/>
              <a:cxnLst/>
              <a:rect l="l" t="t" r="r" b="b"/>
              <a:pathLst>
                <a:path w="1835" h="1527" extrusionOk="0">
                  <a:moveTo>
                    <a:pt x="844" y="1"/>
                  </a:moveTo>
                  <a:cubicBezTo>
                    <a:pt x="400" y="1"/>
                    <a:pt x="0" y="386"/>
                    <a:pt x="99" y="883"/>
                  </a:cubicBezTo>
                  <a:cubicBezTo>
                    <a:pt x="159" y="1272"/>
                    <a:pt x="461" y="1527"/>
                    <a:pt x="836" y="1527"/>
                  </a:cubicBezTo>
                  <a:cubicBezTo>
                    <a:pt x="878" y="1527"/>
                    <a:pt x="922" y="1523"/>
                    <a:pt x="967" y="1516"/>
                  </a:cubicBezTo>
                  <a:cubicBezTo>
                    <a:pt x="1634" y="1416"/>
                    <a:pt x="1834" y="549"/>
                    <a:pt x="1300" y="149"/>
                  </a:cubicBezTo>
                  <a:cubicBezTo>
                    <a:pt x="1155" y="46"/>
                    <a:pt x="997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4" name="Google Shape;15894;p35"/>
            <p:cNvSpPr/>
            <p:nvPr/>
          </p:nvSpPr>
          <p:spPr>
            <a:xfrm>
              <a:off x="7873800" y="3533600"/>
              <a:ext cx="45725" cy="38425"/>
            </a:xfrm>
            <a:custGeom>
              <a:avLst/>
              <a:gdLst/>
              <a:ahLst/>
              <a:cxnLst/>
              <a:rect l="l" t="t" r="r" b="b"/>
              <a:pathLst>
                <a:path w="1829" h="1537" extrusionOk="0">
                  <a:moveTo>
                    <a:pt x="878" y="1"/>
                  </a:moveTo>
                  <a:cubicBezTo>
                    <a:pt x="563" y="1"/>
                    <a:pt x="244" y="188"/>
                    <a:pt x="134" y="534"/>
                  </a:cubicBezTo>
                  <a:cubicBezTo>
                    <a:pt x="1" y="935"/>
                    <a:pt x="234" y="1368"/>
                    <a:pt x="634" y="1502"/>
                  </a:cubicBezTo>
                  <a:cubicBezTo>
                    <a:pt x="710" y="1526"/>
                    <a:pt x="785" y="1537"/>
                    <a:pt x="858" y="1537"/>
                  </a:cubicBezTo>
                  <a:cubicBezTo>
                    <a:pt x="1398" y="1537"/>
                    <a:pt x="1829" y="930"/>
                    <a:pt x="1535" y="401"/>
                  </a:cubicBezTo>
                  <a:cubicBezTo>
                    <a:pt x="1399" y="129"/>
                    <a:pt x="1140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5" name="Google Shape;15895;p35"/>
            <p:cNvSpPr/>
            <p:nvPr/>
          </p:nvSpPr>
          <p:spPr>
            <a:xfrm>
              <a:off x="7368450" y="4279875"/>
              <a:ext cx="47325" cy="38000"/>
            </a:xfrm>
            <a:custGeom>
              <a:avLst/>
              <a:gdLst/>
              <a:ahLst/>
              <a:cxnLst/>
              <a:rect l="l" t="t" r="r" b="b"/>
              <a:pathLst>
                <a:path w="1893" h="1520" extrusionOk="0">
                  <a:moveTo>
                    <a:pt x="942" y="1"/>
                  </a:moveTo>
                  <a:cubicBezTo>
                    <a:pt x="829" y="1"/>
                    <a:pt x="714" y="24"/>
                    <a:pt x="601" y="71"/>
                  </a:cubicBezTo>
                  <a:cubicBezTo>
                    <a:pt x="0" y="371"/>
                    <a:pt x="34" y="1239"/>
                    <a:pt x="667" y="1472"/>
                  </a:cubicBezTo>
                  <a:cubicBezTo>
                    <a:pt x="761" y="1505"/>
                    <a:pt x="853" y="1520"/>
                    <a:pt x="942" y="1520"/>
                  </a:cubicBezTo>
                  <a:cubicBezTo>
                    <a:pt x="1485" y="1520"/>
                    <a:pt x="1893" y="954"/>
                    <a:pt x="1635" y="438"/>
                  </a:cubicBezTo>
                  <a:cubicBezTo>
                    <a:pt x="1491" y="151"/>
                    <a:pt x="1227" y="1"/>
                    <a:pt x="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6" name="Google Shape;15896;p35"/>
            <p:cNvSpPr/>
            <p:nvPr/>
          </p:nvSpPr>
          <p:spPr>
            <a:xfrm>
              <a:off x="7210000" y="4382775"/>
              <a:ext cx="43250" cy="37900"/>
            </a:xfrm>
            <a:custGeom>
              <a:avLst/>
              <a:gdLst/>
              <a:ahLst/>
              <a:cxnLst/>
              <a:rect l="l" t="t" r="r" b="b"/>
              <a:pathLst>
                <a:path w="1730" h="1516" extrusionOk="0">
                  <a:moveTo>
                    <a:pt x="878" y="1"/>
                  </a:moveTo>
                  <a:cubicBezTo>
                    <a:pt x="741" y="1"/>
                    <a:pt x="600" y="39"/>
                    <a:pt x="467" y="125"/>
                  </a:cubicBezTo>
                  <a:cubicBezTo>
                    <a:pt x="100" y="325"/>
                    <a:pt x="0" y="825"/>
                    <a:pt x="234" y="1159"/>
                  </a:cubicBezTo>
                  <a:cubicBezTo>
                    <a:pt x="390" y="1401"/>
                    <a:pt x="638" y="1515"/>
                    <a:pt x="881" y="1515"/>
                  </a:cubicBezTo>
                  <a:cubicBezTo>
                    <a:pt x="1207" y="1515"/>
                    <a:pt x="1525" y="1308"/>
                    <a:pt x="1602" y="925"/>
                  </a:cubicBezTo>
                  <a:cubicBezTo>
                    <a:pt x="1729" y="414"/>
                    <a:pt x="132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7" name="Google Shape;15897;p35"/>
            <p:cNvSpPr/>
            <p:nvPr/>
          </p:nvSpPr>
          <p:spPr>
            <a:xfrm>
              <a:off x="6837225" y="4632325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826" y="1"/>
                  </a:moveTo>
                  <a:cubicBezTo>
                    <a:pt x="775" y="1"/>
                    <a:pt x="722" y="6"/>
                    <a:pt x="668" y="16"/>
                  </a:cubicBezTo>
                  <a:cubicBezTo>
                    <a:pt x="268" y="117"/>
                    <a:pt x="1" y="517"/>
                    <a:pt x="67" y="917"/>
                  </a:cubicBezTo>
                  <a:cubicBezTo>
                    <a:pt x="165" y="1308"/>
                    <a:pt x="504" y="1527"/>
                    <a:pt x="841" y="1527"/>
                  </a:cubicBezTo>
                  <a:cubicBezTo>
                    <a:pt x="1079" y="1527"/>
                    <a:pt x="1317" y="1418"/>
                    <a:pt x="1468" y="1184"/>
                  </a:cubicBezTo>
                  <a:cubicBezTo>
                    <a:pt x="1806" y="663"/>
                    <a:pt x="1410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8" name="Google Shape;15898;p35"/>
            <p:cNvSpPr/>
            <p:nvPr/>
          </p:nvSpPr>
          <p:spPr>
            <a:xfrm>
              <a:off x="6416925" y="4679325"/>
              <a:ext cx="45450" cy="38075"/>
            </a:xfrm>
            <a:custGeom>
              <a:avLst/>
              <a:gdLst/>
              <a:ahLst/>
              <a:cxnLst/>
              <a:rect l="l" t="t" r="r" b="b"/>
              <a:pathLst>
                <a:path w="1818" h="1523" extrusionOk="0">
                  <a:moveTo>
                    <a:pt x="816" y="0"/>
                  </a:moveTo>
                  <a:cubicBezTo>
                    <a:pt x="789" y="0"/>
                    <a:pt x="762" y="2"/>
                    <a:pt x="735" y="4"/>
                  </a:cubicBezTo>
                  <a:cubicBezTo>
                    <a:pt x="334" y="38"/>
                    <a:pt x="1" y="405"/>
                    <a:pt x="67" y="838"/>
                  </a:cubicBezTo>
                  <a:cubicBezTo>
                    <a:pt x="110" y="1261"/>
                    <a:pt x="459" y="1523"/>
                    <a:pt x="820" y="1523"/>
                  </a:cubicBezTo>
                  <a:cubicBezTo>
                    <a:pt x="1030" y="1523"/>
                    <a:pt x="1243" y="1435"/>
                    <a:pt x="1402" y="1239"/>
                  </a:cubicBezTo>
                  <a:cubicBezTo>
                    <a:pt x="1818" y="727"/>
                    <a:pt x="1436" y="0"/>
                    <a:pt x="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9" name="Google Shape;15899;p35"/>
            <p:cNvSpPr/>
            <p:nvPr/>
          </p:nvSpPr>
          <p:spPr>
            <a:xfrm>
              <a:off x="5985500" y="4634325"/>
              <a:ext cx="52325" cy="38500"/>
            </a:xfrm>
            <a:custGeom>
              <a:avLst/>
              <a:gdLst/>
              <a:ahLst/>
              <a:cxnLst/>
              <a:rect l="l" t="t" r="r" b="b"/>
              <a:pathLst>
                <a:path w="2093" h="1540" extrusionOk="0">
                  <a:moveTo>
                    <a:pt x="1047" y="1"/>
                  </a:moveTo>
                  <a:cubicBezTo>
                    <a:pt x="75" y="1"/>
                    <a:pt x="0" y="1440"/>
                    <a:pt x="979" y="1538"/>
                  </a:cubicBezTo>
                  <a:cubicBezTo>
                    <a:pt x="1001" y="1539"/>
                    <a:pt x="1022" y="1540"/>
                    <a:pt x="1042" y="1540"/>
                  </a:cubicBezTo>
                  <a:cubicBezTo>
                    <a:pt x="1985" y="1540"/>
                    <a:pt x="2092" y="68"/>
                    <a:pt x="1113" y="3"/>
                  </a:cubicBezTo>
                  <a:cubicBezTo>
                    <a:pt x="1090" y="2"/>
                    <a:pt x="1068" y="1"/>
                    <a:pt x="1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0" name="Google Shape;15900;p35"/>
            <p:cNvSpPr/>
            <p:nvPr/>
          </p:nvSpPr>
          <p:spPr>
            <a:xfrm>
              <a:off x="5839125" y="4603000"/>
              <a:ext cx="45775" cy="38575"/>
            </a:xfrm>
            <a:custGeom>
              <a:avLst/>
              <a:gdLst/>
              <a:ahLst/>
              <a:cxnLst/>
              <a:rect l="l" t="t" r="r" b="b"/>
              <a:pathLst>
                <a:path w="1831" h="1543" extrusionOk="0">
                  <a:moveTo>
                    <a:pt x="858" y="1"/>
                  </a:moveTo>
                  <a:cubicBezTo>
                    <a:pt x="514" y="1"/>
                    <a:pt x="187" y="246"/>
                    <a:pt x="130" y="589"/>
                  </a:cubicBezTo>
                  <a:cubicBezTo>
                    <a:pt x="0" y="1106"/>
                    <a:pt x="412" y="1543"/>
                    <a:pt x="867" y="1543"/>
                  </a:cubicBezTo>
                  <a:cubicBezTo>
                    <a:pt x="1000" y="1543"/>
                    <a:pt x="1136" y="1506"/>
                    <a:pt x="1264" y="1423"/>
                  </a:cubicBezTo>
                  <a:cubicBezTo>
                    <a:pt x="1831" y="1056"/>
                    <a:pt x="1697" y="155"/>
                    <a:pt x="1030" y="22"/>
                  </a:cubicBezTo>
                  <a:cubicBezTo>
                    <a:pt x="973" y="8"/>
                    <a:pt x="915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1" name="Google Shape;15901;p35"/>
            <p:cNvSpPr/>
            <p:nvPr/>
          </p:nvSpPr>
          <p:spPr>
            <a:xfrm>
              <a:off x="5672700" y="4521425"/>
              <a:ext cx="55850" cy="38925"/>
            </a:xfrm>
            <a:custGeom>
              <a:avLst/>
              <a:gdLst/>
              <a:ahLst/>
              <a:cxnLst/>
              <a:rect l="l" t="t" r="r" b="b"/>
              <a:pathLst>
                <a:path w="2234" h="1557" extrusionOk="0">
                  <a:moveTo>
                    <a:pt x="1068" y="0"/>
                  </a:moveTo>
                  <a:cubicBezTo>
                    <a:pt x="350" y="0"/>
                    <a:pt x="0" y="1107"/>
                    <a:pt x="782" y="1484"/>
                  </a:cubicBezTo>
                  <a:cubicBezTo>
                    <a:pt x="899" y="1534"/>
                    <a:pt x="1012" y="1556"/>
                    <a:pt x="1117" y="1556"/>
                  </a:cubicBezTo>
                  <a:cubicBezTo>
                    <a:pt x="1850" y="1556"/>
                    <a:pt x="2233" y="462"/>
                    <a:pt x="1416" y="83"/>
                  </a:cubicBezTo>
                  <a:cubicBezTo>
                    <a:pt x="1293" y="26"/>
                    <a:pt x="1177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2" name="Google Shape;15902;p35"/>
            <p:cNvSpPr/>
            <p:nvPr/>
          </p:nvSpPr>
          <p:spPr>
            <a:xfrm>
              <a:off x="5498350" y="4439075"/>
              <a:ext cx="56850" cy="39275"/>
            </a:xfrm>
            <a:custGeom>
              <a:avLst/>
              <a:gdLst/>
              <a:ahLst/>
              <a:cxnLst/>
              <a:rect l="l" t="t" r="r" b="b"/>
              <a:pathLst>
                <a:path w="2274" h="1571" extrusionOk="0">
                  <a:moveTo>
                    <a:pt x="1115" y="1"/>
                  </a:moveTo>
                  <a:cubicBezTo>
                    <a:pt x="448" y="1"/>
                    <a:pt x="0" y="973"/>
                    <a:pt x="718" y="1442"/>
                  </a:cubicBezTo>
                  <a:cubicBezTo>
                    <a:pt x="863" y="1531"/>
                    <a:pt x="1008" y="1570"/>
                    <a:pt x="1144" y="1570"/>
                  </a:cubicBezTo>
                  <a:cubicBezTo>
                    <a:pt x="1817" y="1570"/>
                    <a:pt x="2274" y="613"/>
                    <a:pt x="1552" y="141"/>
                  </a:cubicBezTo>
                  <a:cubicBezTo>
                    <a:pt x="1402" y="43"/>
                    <a:pt x="1254" y="1"/>
                    <a:pt x="1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03" name="Google Shape;15903;p35"/>
          <p:cNvSpPr/>
          <p:nvPr/>
        </p:nvSpPr>
        <p:spPr>
          <a:xfrm rot="-1276185">
            <a:off x="9128098" y="934211"/>
            <a:ext cx="372298" cy="205609"/>
          </a:xfrm>
          <a:custGeom>
            <a:avLst/>
            <a:gdLst/>
            <a:ahLst/>
            <a:cxnLst/>
            <a:rect l="l" t="t" r="r" b="b"/>
            <a:pathLst>
              <a:path w="35776" h="19758" extrusionOk="0">
                <a:moveTo>
                  <a:pt x="9180" y="13709"/>
                </a:moveTo>
                <a:cubicBezTo>
                  <a:pt x="8298" y="14013"/>
                  <a:pt x="7447" y="14469"/>
                  <a:pt x="6535" y="14469"/>
                </a:cubicBezTo>
                <a:cubicBezTo>
                  <a:pt x="6292" y="14439"/>
                  <a:pt x="6049" y="14499"/>
                  <a:pt x="5836" y="14591"/>
                </a:cubicBezTo>
                <a:cubicBezTo>
                  <a:pt x="5623" y="14743"/>
                  <a:pt x="5441" y="14986"/>
                  <a:pt x="5350" y="15229"/>
                </a:cubicBezTo>
                <a:cubicBezTo>
                  <a:pt x="4924" y="15958"/>
                  <a:pt x="4043" y="16232"/>
                  <a:pt x="3222" y="16414"/>
                </a:cubicBezTo>
                <a:cubicBezTo>
                  <a:pt x="2401" y="16597"/>
                  <a:pt x="1550" y="16718"/>
                  <a:pt x="882" y="17235"/>
                </a:cubicBezTo>
                <a:cubicBezTo>
                  <a:pt x="243" y="17752"/>
                  <a:pt x="0" y="18876"/>
                  <a:pt x="608" y="19393"/>
                </a:cubicBezTo>
                <a:cubicBezTo>
                  <a:pt x="1094" y="19728"/>
                  <a:pt x="1702" y="19758"/>
                  <a:pt x="2189" y="19484"/>
                </a:cubicBezTo>
                <a:cubicBezTo>
                  <a:pt x="2675" y="19180"/>
                  <a:pt x="3101" y="18846"/>
                  <a:pt x="3465" y="18421"/>
                </a:cubicBezTo>
                <a:cubicBezTo>
                  <a:pt x="4590" y="17296"/>
                  <a:pt x="5867" y="16384"/>
                  <a:pt x="7295" y="15685"/>
                </a:cubicBezTo>
                <a:cubicBezTo>
                  <a:pt x="8937" y="14864"/>
                  <a:pt x="31277" y="2645"/>
                  <a:pt x="35776" y="1"/>
                </a:cubicBezTo>
                <a:cubicBezTo>
                  <a:pt x="25928" y="5502"/>
                  <a:pt x="13648" y="12007"/>
                  <a:pt x="9180" y="13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04" name="Google Shape;15904;p35"/>
          <p:cNvGrpSpPr/>
          <p:nvPr/>
        </p:nvGrpSpPr>
        <p:grpSpPr>
          <a:xfrm rot="5509917" flipH="1">
            <a:off x="8243342" y="934728"/>
            <a:ext cx="3607845" cy="3378307"/>
            <a:chOff x="5272775" y="2011375"/>
            <a:chExt cx="3027200" cy="2935100"/>
          </a:xfrm>
        </p:grpSpPr>
        <p:sp>
          <p:nvSpPr>
            <p:cNvPr id="15905" name="Google Shape;15905;p35"/>
            <p:cNvSpPr/>
            <p:nvPr/>
          </p:nvSpPr>
          <p:spPr>
            <a:xfrm>
              <a:off x="6106700" y="247180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0" y="1"/>
                  </a:moveTo>
                  <a:cubicBezTo>
                    <a:pt x="218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34" y="459"/>
                    <a:pt x="193" y="484"/>
                    <a:pt x="255" y="484"/>
                  </a:cubicBezTo>
                  <a:cubicBezTo>
                    <a:pt x="318" y="484"/>
                    <a:pt x="384" y="459"/>
                    <a:pt x="435" y="409"/>
                  </a:cubicBezTo>
                  <a:cubicBezTo>
                    <a:pt x="535" y="309"/>
                    <a:pt x="535" y="176"/>
                    <a:pt x="435" y="76"/>
                  </a:cubicBezTo>
                  <a:cubicBezTo>
                    <a:pt x="401" y="26"/>
                    <a:pt x="343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6" name="Google Shape;15906;p35"/>
            <p:cNvSpPr/>
            <p:nvPr/>
          </p:nvSpPr>
          <p:spPr>
            <a:xfrm>
              <a:off x="5595700" y="3047225"/>
              <a:ext cx="14025" cy="12000"/>
            </a:xfrm>
            <a:custGeom>
              <a:avLst/>
              <a:gdLst/>
              <a:ahLst/>
              <a:cxnLst/>
              <a:rect l="l" t="t" r="r" b="b"/>
              <a:pathLst>
                <a:path w="561" h="480" extrusionOk="0">
                  <a:moveTo>
                    <a:pt x="293" y="0"/>
                  </a:moveTo>
                  <a:cubicBezTo>
                    <a:pt x="235" y="0"/>
                    <a:pt x="176" y="25"/>
                    <a:pt x="126" y="75"/>
                  </a:cubicBezTo>
                  <a:lnTo>
                    <a:pt x="126" y="108"/>
                  </a:lnTo>
                  <a:cubicBezTo>
                    <a:pt x="1" y="284"/>
                    <a:pt x="140" y="479"/>
                    <a:pt x="316" y="479"/>
                  </a:cubicBezTo>
                  <a:cubicBezTo>
                    <a:pt x="374" y="479"/>
                    <a:pt x="436" y="458"/>
                    <a:pt x="493" y="409"/>
                  </a:cubicBezTo>
                  <a:cubicBezTo>
                    <a:pt x="560" y="309"/>
                    <a:pt x="560" y="175"/>
                    <a:pt x="460" y="75"/>
                  </a:cubicBezTo>
                  <a:cubicBezTo>
                    <a:pt x="410" y="25"/>
                    <a:pt x="352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7" name="Google Shape;15907;p35"/>
            <p:cNvSpPr/>
            <p:nvPr/>
          </p:nvSpPr>
          <p:spPr>
            <a:xfrm>
              <a:off x="5931575" y="2955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38" y="0"/>
                  </a:moveTo>
                  <a:cubicBezTo>
                    <a:pt x="215" y="0"/>
                    <a:pt x="191" y="3"/>
                    <a:pt x="168" y="9"/>
                  </a:cubicBezTo>
                  <a:cubicBezTo>
                    <a:pt x="68" y="76"/>
                    <a:pt x="1" y="209"/>
                    <a:pt x="34" y="343"/>
                  </a:cubicBezTo>
                  <a:cubicBezTo>
                    <a:pt x="85" y="445"/>
                    <a:pt x="175" y="488"/>
                    <a:pt x="274" y="488"/>
                  </a:cubicBezTo>
                  <a:cubicBezTo>
                    <a:pt x="305" y="488"/>
                    <a:pt x="336" y="484"/>
                    <a:pt x="368" y="476"/>
                  </a:cubicBezTo>
                  <a:cubicBezTo>
                    <a:pt x="501" y="409"/>
                    <a:pt x="535" y="276"/>
                    <a:pt x="501" y="143"/>
                  </a:cubicBezTo>
                  <a:cubicBezTo>
                    <a:pt x="446" y="60"/>
                    <a:pt x="346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8" name="Google Shape;15908;p35"/>
            <p:cNvSpPr/>
            <p:nvPr/>
          </p:nvSpPr>
          <p:spPr>
            <a:xfrm>
              <a:off x="8152325" y="2173500"/>
              <a:ext cx="16325" cy="12700"/>
            </a:xfrm>
            <a:custGeom>
              <a:avLst/>
              <a:gdLst/>
              <a:ahLst/>
              <a:cxnLst/>
              <a:rect l="l" t="t" r="r" b="b"/>
              <a:pathLst>
                <a:path w="653" h="508" extrusionOk="0">
                  <a:moveTo>
                    <a:pt x="293" y="0"/>
                  </a:moveTo>
                  <a:cubicBezTo>
                    <a:pt x="254" y="0"/>
                    <a:pt x="212" y="10"/>
                    <a:pt x="168" y="32"/>
                  </a:cubicBezTo>
                  <a:cubicBezTo>
                    <a:pt x="68" y="66"/>
                    <a:pt x="1" y="199"/>
                    <a:pt x="34" y="333"/>
                  </a:cubicBezTo>
                  <a:cubicBezTo>
                    <a:pt x="62" y="443"/>
                    <a:pt x="158" y="508"/>
                    <a:pt x="266" y="508"/>
                  </a:cubicBezTo>
                  <a:cubicBezTo>
                    <a:pt x="289" y="508"/>
                    <a:pt x="312" y="505"/>
                    <a:pt x="335" y="499"/>
                  </a:cubicBezTo>
                  <a:cubicBezTo>
                    <a:pt x="653" y="413"/>
                    <a:pt x="545" y="0"/>
                    <a:pt x="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9" name="Google Shape;15909;p35"/>
            <p:cNvSpPr/>
            <p:nvPr/>
          </p:nvSpPr>
          <p:spPr>
            <a:xfrm>
              <a:off x="8125650" y="2210475"/>
              <a:ext cx="13175" cy="12225"/>
            </a:xfrm>
            <a:custGeom>
              <a:avLst/>
              <a:gdLst/>
              <a:ahLst/>
              <a:cxnLst/>
              <a:rect l="l" t="t" r="r" b="b"/>
              <a:pathLst>
                <a:path w="527" h="489" extrusionOk="0">
                  <a:moveTo>
                    <a:pt x="264" y="0"/>
                  </a:moveTo>
                  <a:cubicBezTo>
                    <a:pt x="186" y="0"/>
                    <a:pt x="109" y="37"/>
                    <a:pt x="67" y="121"/>
                  </a:cubicBezTo>
                  <a:cubicBezTo>
                    <a:pt x="1" y="221"/>
                    <a:pt x="1" y="355"/>
                    <a:pt x="134" y="455"/>
                  </a:cubicBezTo>
                  <a:cubicBezTo>
                    <a:pt x="172" y="478"/>
                    <a:pt x="214" y="488"/>
                    <a:pt x="255" y="488"/>
                  </a:cubicBezTo>
                  <a:cubicBezTo>
                    <a:pt x="394" y="488"/>
                    <a:pt x="527" y="368"/>
                    <a:pt x="501" y="188"/>
                  </a:cubicBezTo>
                  <a:cubicBezTo>
                    <a:pt x="482" y="72"/>
                    <a:pt x="372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0" name="Google Shape;15910;p35"/>
            <p:cNvSpPr/>
            <p:nvPr/>
          </p:nvSpPr>
          <p:spPr>
            <a:xfrm>
              <a:off x="6069175" y="328137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47" y="1"/>
                  </a:moveTo>
                  <a:cubicBezTo>
                    <a:pt x="220" y="1"/>
                    <a:pt x="193" y="6"/>
                    <a:pt x="168" y="16"/>
                  </a:cubicBezTo>
                  <a:cubicBezTo>
                    <a:pt x="34" y="82"/>
                    <a:pt x="1" y="249"/>
                    <a:pt x="68" y="349"/>
                  </a:cubicBezTo>
                  <a:cubicBezTo>
                    <a:pt x="113" y="441"/>
                    <a:pt x="194" y="484"/>
                    <a:pt x="275" y="484"/>
                  </a:cubicBezTo>
                  <a:cubicBezTo>
                    <a:pt x="370" y="484"/>
                    <a:pt x="465" y="424"/>
                    <a:pt x="501" y="316"/>
                  </a:cubicBezTo>
                  <a:cubicBezTo>
                    <a:pt x="558" y="146"/>
                    <a:pt x="399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1" name="Google Shape;15911;p35"/>
            <p:cNvSpPr/>
            <p:nvPr/>
          </p:nvSpPr>
          <p:spPr>
            <a:xfrm>
              <a:off x="5326975" y="3766100"/>
              <a:ext cx="16450" cy="12700"/>
            </a:xfrm>
            <a:custGeom>
              <a:avLst/>
              <a:gdLst/>
              <a:ahLst/>
              <a:cxnLst/>
              <a:rect l="l" t="t" r="r" b="b"/>
              <a:pathLst>
                <a:path w="658" h="508" extrusionOk="0">
                  <a:moveTo>
                    <a:pt x="298" y="1"/>
                  </a:moveTo>
                  <a:cubicBezTo>
                    <a:pt x="256" y="1"/>
                    <a:pt x="212" y="13"/>
                    <a:pt x="168" y="41"/>
                  </a:cubicBezTo>
                  <a:cubicBezTo>
                    <a:pt x="34" y="107"/>
                    <a:pt x="1" y="274"/>
                    <a:pt x="101" y="374"/>
                  </a:cubicBezTo>
                  <a:cubicBezTo>
                    <a:pt x="145" y="463"/>
                    <a:pt x="234" y="508"/>
                    <a:pt x="318" y="508"/>
                  </a:cubicBezTo>
                  <a:cubicBezTo>
                    <a:pt x="360" y="508"/>
                    <a:pt x="401" y="497"/>
                    <a:pt x="435" y="474"/>
                  </a:cubicBezTo>
                  <a:cubicBezTo>
                    <a:pt x="657" y="307"/>
                    <a:pt x="508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2" name="Google Shape;15912;p35"/>
            <p:cNvSpPr/>
            <p:nvPr/>
          </p:nvSpPr>
          <p:spPr>
            <a:xfrm>
              <a:off x="6218575" y="3441950"/>
              <a:ext cx="10750" cy="10325"/>
            </a:xfrm>
            <a:custGeom>
              <a:avLst/>
              <a:gdLst/>
              <a:ahLst/>
              <a:cxnLst/>
              <a:rect l="l" t="t" r="r" b="b"/>
              <a:pathLst>
                <a:path w="430" h="413" extrusionOk="0">
                  <a:moveTo>
                    <a:pt x="302" y="0"/>
                  </a:moveTo>
                  <a:cubicBezTo>
                    <a:pt x="165" y="0"/>
                    <a:pt x="1" y="413"/>
                    <a:pt x="189" y="413"/>
                  </a:cubicBezTo>
                  <a:cubicBezTo>
                    <a:pt x="210" y="413"/>
                    <a:pt x="234" y="408"/>
                    <a:pt x="263" y="398"/>
                  </a:cubicBezTo>
                  <a:cubicBezTo>
                    <a:pt x="363" y="364"/>
                    <a:pt x="429" y="231"/>
                    <a:pt x="396" y="97"/>
                  </a:cubicBezTo>
                  <a:cubicBezTo>
                    <a:pt x="371" y="28"/>
                    <a:pt x="337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3" name="Google Shape;15913;p35"/>
            <p:cNvSpPr/>
            <p:nvPr/>
          </p:nvSpPr>
          <p:spPr>
            <a:xfrm>
              <a:off x="6526175" y="4097550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88" y="1"/>
                  </a:moveTo>
                  <a:cubicBezTo>
                    <a:pt x="239" y="1"/>
                    <a:pt x="187" y="19"/>
                    <a:pt x="134" y="59"/>
                  </a:cubicBezTo>
                  <a:cubicBezTo>
                    <a:pt x="34" y="126"/>
                    <a:pt x="1" y="259"/>
                    <a:pt x="67" y="392"/>
                  </a:cubicBezTo>
                  <a:cubicBezTo>
                    <a:pt x="132" y="457"/>
                    <a:pt x="210" y="494"/>
                    <a:pt x="285" y="494"/>
                  </a:cubicBezTo>
                  <a:cubicBezTo>
                    <a:pt x="326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4" name="Google Shape;15914;p35"/>
            <p:cNvSpPr/>
            <p:nvPr/>
          </p:nvSpPr>
          <p:spPr>
            <a:xfrm>
              <a:off x="6346050" y="4366175"/>
              <a:ext cx="13825" cy="12225"/>
            </a:xfrm>
            <a:custGeom>
              <a:avLst/>
              <a:gdLst/>
              <a:ahLst/>
              <a:cxnLst/>
              <a:rect l="l" t="t" r="r" b="b"/>
              <a:pathLst>
                <a:path w="553" h="489" extrusionOk="0">
                  <a:moveTo>
                    <a:pt x="278" y="1"/>
                  </a:moveTo>
                  <a:cubicBezTo>
                    <a:pt x="202" y="1"/>
                    <a:pt x="123" y="38"/>
                    <a:pt x="67" y="122"/>
                  </a:cubicBezTo>
                  <a:cubicBezTo>
                    <a:pt x="0" y="222"/>
                    <a:pt x="34" y="388"/>
                    <a:pt x="134" y="455"/>
                  </a:cubicBezTo>
                  <a:cubicBezTo>
                    <a:pt x="180" y="478"/>
                    <a:pt x="227" y="489"/>
                    <a:pt x="273" y="489"/>
                  </a:cubicBezTo>
                  <a:cubicBezTo>
                    <a:pt x="425" y="489"/>
                    <a:pt x="552" y="368"/>
                    <a:pt x="501" y="188"/>
                  </a:cubicBezTo>
                  <a:cubicBezTo>
                    <a:pt x="481" y="72"/>
                    <a:pt x="383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5" name="Google Shape;15915;p35"/>
            <p:cNvSpPr/>
            <p:nvPr/>
          </p:nvSpPr>
          <p:spPr>
            <a:xfrm>
              <a:off x="8083500" y="3369150"/>
              <a:ext cx="13825" cy="12125"/>
            </a:xfrm>
            <a:custGeom>
              <a:avLst/>
              <a:gdLst/>
              <a:ahLst/>
              <a:cxnLst/>
              <a:rect l="l" t="t" r="r" b="b"/>
              <a:pathLst>
                <a:path w="553" h="485" extrusionOk="0">
                  <a:moveTo>
                    <a:pt x="292" y="1"/>
                  </a:moveTo>
                  <a:cubicBezTo>
                    <a:pt x="192" y="1"/>
                    <a:pt x="90" y="60"/>
                    <a:pt x="52" y="174"/>
                  </a:cubicBezTo>
                  <a:cubicBezTo>
                    <a:pt x="0" y="329"/>
                    <a:pt x="129" y="484"/>
                    <a:pt x="282" y="484"/>
                  </a:cubicBezTo>
                  <a:cubicBezTo>
                    <a:pt x="327" y="484"/>
                    <a:pt x="374" y="471"/>
                    <a:pt x="419" y="441"/>
                  </a:cubicBezTo>
                  <a:cubicBezTo>
                    <a:pt x="519" y="374"/>
                    <a:pt x="552" y="241"/>
                    <a:pt x="486" y="107"/>
                  </a:cubicBezTo>
                  <a:cubicBezTo>
                    <a:pt x="442" y="35"/>
                    <a:pt x="368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6" name="Google Shape;15916;p35"/>
            <p:cNvSpPr/>
            <p:nvPr/>
          </p:nvSpPr>
          <p:spPr>
            <a:xfrm>
              <a:off x="7163850" y="4549850"/>
              <a:ext cx="15325" cy="12225"/>
            </a:xfrm>
            <a:custGeom>
              <a:avLst/>
              <a:gdLst/>
              <a:ahLst/>
              <a:cxnLst/>
              <a:rect l="l" t="t" r="r" b="b"/>
              <a:pathLst>
                <a:path w="613" h="489" extrusionOk="0">
                  <a:moveTo>
                    <a:pt x="336" y="0"/>
                  </a:moveTo>
                  <a:cubicBezTo>
                    <a:pt x="151" y="0"/>
                    <a:pt x="1" y="236"/>
                    <a:pt x="179" y="413"/>
                  </a:cubicBezTo>
                  <a:cubicBezTo>
                    <a:pt x="212" y="463"/>
                    <a:pt x="270" y="488"/>
                    <a:pt x="333" y="488"/>
                  </a:cubicBezTo>
                  <a:cubicBezTo>
                    <a:pt x="395" y="488"/>
                    <a:pt x="462" y="463"/>
                    <a:pt x="512" y="413"/>
                  </a:cubicBezTo>
                  <a:cubicBezTo>
                    <a:pt x="612" y="347"/>
                    <a:pt x="612" y="180"/>
                    <a:pt x="512" y="80"/>
                  </a:cubicBezTo>
                  <a:cubicBezTo>
                    <a:pt x="456" y="24"/>
                    <a:pt x="394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7" name="Google Shape;15917;p35"/>
            <p:cNvSpPr/>
            <p:nvPr/>
          </p:nvSpPr>
          <p:spPr>
            <a:xfrm>
              <a:off x="5533200" y="4799325"/>
              <a:ext cx="16475" cy="12300"/>
            </a:xfrm>
            <a:custGeom>
              <a:avLst/>
              <a:gdLst/>
              <a:ahLst/>
              <a:cxnLst/>
              <a:rect l="l" t="t" r="r" b="b"/>
              <a:pathLst>
                <a:path w="659" h="492" extrusionOk="0">
                  <a:moveTo>
                    <a:pt x="362" y="1"/>
                  </a:moveTo>
                  <a:cubicBezTo>
                    <a:pt x="166" y="1"/>
                    <a:pt x="1" y="267"/>
                    <a:pt x="225" y="442"/>
                  </a:cubicBezTo>
                  <a:cubicBezTo>
                    <a:pt x="258" y="475"/>
                    <a:pt x="316" y="492"/>
                    <a:pt x="379" y="492"/>
                  </a:cubicBezTo>
                  <a:cubicBezTo>
                    <a:pt x="441" y="492"/>
                    <a:pt x="508" y="475"/>
                    <a:pt x="558" y="442"/>
                  </a:cubicBezTo>
                  <a:cubicBezTo>
                    <a:pt x="625" y="341"/>
                    <a:pt x="658" y="175"/>
                    <a:pt x="558" y="108"/>
                  </a:cubicBezTo>
                  <a:cubicBezTo>
                    <a:pt x="499" y="32"/>
                    <a:pt x="429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8" name="Google Shape;15918;p35"/>
            <p:cNvSpPr/>
            <p:nvPr/>
          </p:nvSpPr>
          <p:spPr>
            <a:xfrm>
              <a:off x="7781700" y="4934425"/>
              <a:ext cx="16600" cy="12050"/>
            </a:xfrm>
            <a:custGeom>
              <a:avLst/>
              <a:gdLst/>
              <a:ahLst/>
              <a:cxnLst/>
              <a:rect l="l" t="t" r="r" b="b"/>
              <a:pathLst>
                <a:path w="664" h="482" extrusionOk="0">
                  <a:moveTo>
                    <a:pt x="310" y="1"/>
                  </a:moveTo>
                  <a:cubicBezTo>
                    <a:pt x="291" y="1"/>
                    <a:pt x="270" y="3"/>
                    <a:pt x="249" y="8"/>
                  </a:cubicBezTo>
                  <a:cubicBezTo>
                    <a:pt x="1" y="101"/>
                    <a:pt x="99" y="482"/>
                    <a:pt x="354" y="482"/>
                  </a:cubicBezTo>
                  <a:cubicBezTo>
                    <a:pt x="374" y="482"/>
                    <a:pt x="394" y="479"/>
                    <a:pt x="416" y="475"/>
                  </a:cubicBezTo>
                  <a:cubicBezTo>
                    <a:pt x="664" y="382"/>
                    <a:pt x="566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9" name="Google Shape;15919;p35"/>
            <p:cNvSpPr/>
            <p:nvPr/>
          </p:nvSpPr>
          <p:spPr>
            <a:xfrm>
              <a:off x="7923850" y="20658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33" y="101"/>
                    <a:pt x="33" y="234"/>
                  </a:cubicBezTo>
                  <a:cubicBezTo>
                    <a:pt x="0" y="368"/>
                    <a:pt x="134" y="501"/>
                    <a:pt x="267" y="501"/>
                  </a:cubicBezTo>
                  <a:cubicBezTo>
                    <a:pt x="400" y="501"/>
                    <a:pt x="500" y="401"/>
                    <a:pt x="500" y="268"/>
                  </a:cubicBezTo>
                  <a:cubicBezTo>
                    <a:pt x="500" y="134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0" name="Google Shape;15920;p35"/>
            <p:cNvSpPr/>
            <p:nvPr/>
          </p:nvSpPr>
          <p:spPr>
            <a:xfrm>
              <a:off x="8007525" y="2054175"/>
              <a:ext cx="16975" cy="11775"/>
            </a:xfrm>
            <a:custGeom>
              <a:avLst/>
              <a:gdLst/>
              <a:ahLst/>
              <a:cxnLst/>
              <a:rect l="l" t="t" r="r" b="b"/>
              <a:pathLst>
                <a:path w="679" h="471" extrusionOk="0">
                  <a:moveTo>
                    <a:pt x="353" y="0"/>
                  </a:moveTo>
                  <a:cubicBezTo>
                    <a:pt x="343" y="0"/>
                    <a:pt x="333" y="1"/>
                    <a:pt x="322" y="2"/>
                  </a:cubicBezTo>
                  <a:cubicBezTo>
                    <a:pt x="0" y="34"/>
                    <a:pt x="51" y="471"/>
                    <a:pt x="356" y="471"/>
                  </a:cubicBezTo>
                  <a:cubicBezTo>
                    <a:pt x="366" y="471"/>
                    <a:pt x="378" y="470"/>
                    <a:pt x="389" y="469"/>
                  </a:cubicBezTo>
                  <a:cubicBezTo>
                    <a:pt x="679" y="437"/>
                    <a:pt x="62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1" name="Google Shape;15921;p35"/>
            <p:cNvSpPr/>
            <p:nvPr/>
          </p:nvSpPr>
          <p:spPr>
            <a:xfrm>
              <a:off x="8209875" y="24828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70" y="0"/>
                  </a:moveTo>
                  <a:cubicBezTo>
                    <a:pt x="208" y="0"/>
                    <a:pt x="146" y="22"/>
                    <a:pt x="101" y="68"/>
                  </a:cubicBezTo>
                  <a:cubicBezTo>
                    <a:pt x="1" y="168"/>
                    <a:pt x="34" y="335"/>
                    <a:pt x="134" y="435"/>
                  </a:cubicBezTo>
                  <a:cubicBezTo>
                    <a:pt x="181" y="472"/>
                    <a:pt x="232" y="489"/>
                    <a:pt x="283" y="489"/>
                  </a:cubicBezTo>
                  <a:cubicBezTo>
                    <a:pt x="413" y="489"/>
                    <a:pt x="534" y="379"/>
                    <a:pt x="534" y="235"/>
                  </a:cubicBezTo>
                  <a:cubicBezTo>
                    <a:pt x="512" y="82"/>
                    <a:pt x="39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2" name="Google Shape;15922;p35"/>
            <p:cNvSpPr/>
            <p:nvPr/>
          </p:nvSpPr>
          <p:spPr>
            <a:xfrm>
              <a:off x="7394300" y="4304825"/>
              <a:ext cx="24625" cy="20625"/>
            </a:xfrm>
            <a:custGeom>
              <a:avLst/>
              <a:gdLst/>
              <a:ahLst/>
              <a:cxnLst/>
              <a:rect l="l" t="t" r="r" b="b"/>
              <a:pathLst>
                <a:path w="985" h="825" extrusionOk="0">
                  <a:moveTo>
                    <a:pt x="475" y="0"/>
                  </a:moveTo>
                  <a:cubicBezTo>
                    <a:pt x="451" y="0"/>
                    <a:pt x="426" y="2"/>
                    <a:pt x="401" y="7"/>
                  </a:cubicBezTo>
                  <a:cubicBezTo>
                    <a:pt x="167" y="7"/>
                    <a:pt x="0" y="241"/>
                    <a:pt x="34" y="474"/>
                  </a:cubicBezTo>
                  <a:cubicBezTo>
                    <a:pt x="54" y="700"/>
                    <a:pt x="252" y="825"/>
                    <a:pt x="448" y="825"/>
                  </a:cubicBezTo>
                  <a:cubicBezTo>
                    <a:pt x="570" y="825"/>
                    <a:pt x="691" y="777"/>
                    <a:pt x="768" y="674"/>
                  </a:cubicBezTo>
                  <a:cubicBezTo>
                    <a:pt x="985" y="395"/>
                    <a:pt x="798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3" name="Google Shape;15923;p35"/>
            <p:cNvSpPr/>
            <p:nvPr/>
          </p:nvSpPr>
          <p:spPr>
            <a:xfrm>
              <a:off x="7711550" y="3810525"/>
              <a:ext cx="23025" cy="21375"/>
            </a:xfrm>
            <a:custGeom>
              <a:avLst/>
              <a:gdLst/>
              <a:ahLst/>
              <a:cxnLst/>
              <a:rect l="l" t="t" r="r" b="b"/>
              <a:pathLst>
                <a:path w="921" h="855" extrusionOk="0">
                  <a:moveTo>
                    <a:pt x="465" y="1"/>
                  </a:moveTo>
                  <a:cubicBezTo>
                    <a:pt x="212" y="1"/>
                    <a:pt x="1" y="246"/>
                    <a:pt x="53" y="532"/>
                  </a:cubicBezTo>
                  <a:cubicBezTo>
                    <a:pt x="91" y="743"/>
                    <a:pt x="272" y="854"/>
                    <a:pt x="458" y="854"/>
                  </a:cubicBezTo>
                  <a:cubicBezTo>
                    <a:pt x="595" y="854"/>
                    <a:pt x="735" y="793"/>
                    <a:pt x="820" y="665"/>
                  </a:cubicBezTo>
                  <a:cubicBezTo>
                    <a:pt x="920" y="465"/>
                    <a:pt x="887" y="198"/>
                    <a:pt x="687" y="65"/>
                  </a:cubicBezTo>
                  <a:cubicBezTo>
                    <a:pt x="613" y="21"/>
                    <a:pt x="53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4" name="Google Shape;15924;p35"/>
            <p:cNvSpPr/>
            <p:nvPr/>
          </p:nvSpPr>
          <p:spPr>
            <a:xfrm>
              <a:off x="8108700" y="2112275"/>
              <a:ext cx="26150" cy="20775"/>
            </a:xfrm>
            <a:custGeom>
              <a:avLst/>
              <a:gdLst/>
              <a:ahLst/>
              <a:cxnLst/>
              <a:rect l="l" t="t" r="r" b="b"/>
              <a:pathLst>
                <a:path w="1046" h="831" extrusionOk="0">
                  <a:moveTo>
                    <a:pt x="547" y="0"/>
                  </a:moveTo>
                  <a:cubicBezTo>
                    <a:pt x="396" y="0"/>
                    <a:pt x="247" y="75"/>
                    <a:pt x="178" y="213"/>
                  </a:cubicBezTo>
                  <a:cubicBezTo>
                    <a:pt x="1" y="509"/>
                    <a:pt x="216" y="830"/>
                    <a:pt x="523" y="830"/>
                  </a:cubicBezTo>
                  <a:cubicBezTo>
                    <a:pt x="562" y="830"/>
                    <a:pt x="603" y="825"/>
                    <a:pt x="645" y="814"/>
                  </a:cubicBezTo>
                  <a:cubicBezTo>
                    <a:pt x="1012" y="713"/>
                    <a:pt x="1045" y="246"/>
                    <a:pt x="745" y="46"/>
                  </a:cubicBezTo>
                  <a:cubicBezTo>
                    <a:pt x="683" y="15"/>
                    <a:pt x="61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5" name="Google Shape;15925;p35"/>
            <p:cNvSpPr/>
            <p:nvPr/>
          </p:nvSpPr>
          <p:spPr>
            <a:xfrm>
              <a:off x="7454350" y="4887975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28" y="0"/>
                  </a:moveTo>
                  <a:cubicBezTo>
                    <a:pt x="219" y="0"/>
                    <a:pt x="22" y="155"/>
                    <a:pt x="0" y="398"/>
                  </a:cubicBezTo>
                  <a:cubicBezTo>
                    <a:pt x="0" y="656"/>
                    <a:pt x="215" y="832"/>
                    <a:pt x="435" y="832"/>
                  </a:cubicBezTo>
                  <a:cubicBezTo>
                    <a:pt x="528" y="832"/>
                    <a:pt x="621" y="801"/>
                    <a:pt x="701" y="732"/>
                  </a:cubicBezTo>
                  <a:cubicBezTo>
                    <a:pt x="867" y="565"/>
                    <a:pt x="867" y="298"/>
                    <a:pt x="734" y="131"/>
                  </a:cubicBezTo>
                  <a:cubicBezTo>
                    <a:pt x="644" y="41"/>
                    <a:pt x="534" y="0"/>
                    <a:pt x="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6" name="Google Shape;15926;p35"/>
            <p:cNvSpPr/>
            <p:nvPr/>
          </p:nvSpPr>
          <p:spPr>
            <a:xfrm>
              <a:off x="7936600" y="4793775"/>
              <a:ext cx="44800" cy="38500"/>
            </a:xfrm>
            <a:custGeom>
              <a:avLst/>
              <a:gdLst/>
              <a:ahLst/>
              <a:cxnLst/>
              <a:rect l="l" t="t" r="r" b="b"/>
              <a:pathLst>
                <a:path w="1792" h="1540" extrusionOk="0">
                  <a:moveTo>
                    <a:pt x="922" y="0"/>
                  </a:moveTo>
                  <a:cubicBezTo>
                    <a:pt x="410" y="0"/>
                    <a:pt x="0" y="532"/>
                    <a:pt x="224" y="1064"/>
                  </a:cubicBezTo>
                  <a:cubicBezTo>
                    <a:pt x="357" y="1381"/>
                    <a:pt x="649" y="1539"/>
                    <a:pt x="937" y="1539"/>
                  </a:cubicBezTo>
                  <a:cubicBezTo>
                    <a:pt x="1225" y="1539"/>
                    <a:pt x="1508" y="1381"/>
                    <a:pt x="1625" y="1064"/>
                  </a:cubicBezTo>
                  <a:cubicBezTo>
                    <a:pt x="1792" y="664"/>
                    <a:pt x="1592" y="230"/>
                    <a:pt x="1225" y="63"/>
                  </a:cubicBezTo>
                  <a:cubicBezTo>
                    <a:pt x="1123" y="20"/>
                    <a:pt x="1020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7" name="Google Shape;15927;p35"/>
            <p:cNvSpPr/>
            <p:nvPr/>
          </p:nvSpPr>
          <p:spPr>
            <a:xfrm>
              <a:off x="5984125" y="4653325"/>
              <a:ext cx="44025" cy="38125"/>
            </a:xfrm>
            <a:custGeom>
              <a:avLst/>
              <a:gdLst/>
              <a:ahLst/>
              <a:cxnLst/>
              <a:rect l="l" t="t" r="r" b="b"/>
              <a:pathLst>
                <a:path w="1761" h="1525" extrusionOk="0">
                  <a:moveTo>
                    <a:pt x="883" y="0"/>
                  </a:moveTo>
                  <a:cubicBezTo>
                    <a:pt x="780" y="0"/>
                    <a:pt x="673" y="24"/>
                    <a:pt x="567" y="77"/>
                  </a:cubicBezTo>
                  <a:cubicBezTo>
                    <a:pt x="167" y="244"/>
                    <a:pt x="0" y="678"/>
                    <a:pt x="167" y="1078"/>
                  </a:cubicBezTo>
                  <a:cubicBezTo>
                    <a:pt x="299" y="1374"/>
                    <a:pt x="585" y="1524"/>
                    <a:pt x="868" y="1524"/>
                  </a:cubicBezTo>
                  <a:cubicBezTo>
                    <a:pt x="1160" y="1524"/>
                    <a:pt x="1450" y="1366"/>
                    <a:pt x="1568" y="1044"/>
                  </a:cubicBezTo>
                  <a:cubicBezTo>
                    <a:pt x="1761" y="522"/>
                    <a:pt x="1364" y="0"/>
                    <a:pt x="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8" name="Google Shape;15928;p35"/>
            <p:cNvSpPr/>
            <p:nvPr/>
          </p:nvSpPr>
          <p:spPr>
            <a:xfrm>
              <a:off x="5495625" y="4410425"/>
              <a:ext cx="47375" cy="38350"/>
            </a:xfrm>
            <a:custGeom>
              <a:avLst/>
              <a:gdLst/>
              <a:ahLst/>
              <a:cxnLst/>
              <a:rect l="l" t="t" r="r" b="b"/>
              <a:pathLst>
                <a:path w="1895" h="1534" extrusionOk="0">
                  <a:moveTo>
                    <a:pt x="956" y="1"/>
                  </a:moveTo>
                  <a:cubicBezTo>
                    <a:pt x="677" y="1"/>
                    <a:pt x="402" y="160"/>
                    <a:pt x="260" y="420"/>
                  </a:cubicBezTo>
                  <a:cubicBezTo>
                    <a:pt x="0" y="939"/>
                    <a:pt x="414" y="1533"/>
                    <a:pt x="941" y="1533"/>
                  </a:cubicBezTo>
                  <a:cubicBezTo>
                    <a:pt x="1023" y="1533"/>
                    <a:pt x="1108" y="1519"/>
                    <a:pt x="1194" y="1487"/>
                  </a:cubicBezTo>
                  <a:cubicBezTo>
                    <a:pt x="1828" y="1287"/>
                    <a:pt x="1894" y="386"/>
                    <a:pt x="1294" y="86"/>
                  </a:cubicBezTo>
                  <a:cubicBezTo>
                    <a:pt x="1187" y="28"/>
                    <a:pt x="1071" y="1"/>
                    <a:pt x="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9" name="Google Shape;15929;p35"/>
            <p:cNvSpPr/>
            <p:nvPr/>
          </p:nvSpPr>
          <p:spPr>
            <a:xfrm>
              <a:off x="7260875" y="3364475"/>
              <a:ext cx="43375" cy="38025"/>
            </a:xfrm>
            <a:custGeom>
              <a:avLst/>
              <a:gdLst/>
              <a:ahLst/>
              <a:cxnLst/>
              <a:rect l="l" t="t" r="r" b="b"/>
              <a:pathLst>
                <a:path w="1735" h="1521" extrusionOk="0">
                  <a:moveTo>
                    <a:pt x="866" y="0"/>
                  </a:moveTo>
                  <a:cubicBezTo>
                    <a:pt x="720" y="0"/>
                    <a:pt x="570" y="41"/>
                    <a:pt x="434" y="128"/>
                  </a:cubicBezTo>
                  <a:cubicBezTo>
                    <a:pt x="100" y="361"/>
                    <a:pt x="0" y="828"/>
                    <a:pt x="234" y="1162"/>
                  </a:cubicBezTo>
                  <a:cubicBezTo>
                    <a:pt x="382" y="1395"/>
                    <a:pt x="626" y="1521"/>
                    <a:pt x="878" y="1521"/>
                  </a:cubicBezTo>
                  <a:cubicBezTo>
                    <a:pt x="1021" y="1521"/>
                    <a:pt x="1168" y="1480"/>
                    <a:pt x="1301" y="1395"/>
                  </a:cubicBezTo>
                  <a:cubicBezTo>
                    <a:pt x="1635" y="1162"/>
                    <a:pt x="1735" y="695"/>
                    <a:pt x="1501" y="328"/>
                  </a:cubicBezTo>
                  <a:cubicBezTo>
                    <a:pt x="1354" y="118"/>
                    <a:pt x="1115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0" name="Google Shape;15930;p35"/>
            <p:cNvSpPr/>
            <p:nvPr/>
          </p:nvSpPr>
          <p:spPr>
            <a:xfrm>
              <a:off x="7432725" y="2516450"/>
              <a:ext cx="45000" cy="37875"/>
            </a:xfrm>
            <a:custGeom>
              <a:avLst/>
              <a:gdLst/>
              <a:ahLst/>
              <a:cxnLst/>
              <a:rect l="l" t="t" r="r" b="b"/>
              <a:pathLst>
                <a:path w="1800" h="1515" extrusionOk="0">
                  <a:moveTo>
                    <a:pt x="973" y="0"/>
                  </a:moveTo>
                  <a:cubicBezTo>
                    <a:pt x="402" y="0"/>
                    <a:pt x="0" y="647"/>
                    <a:pt x="331" y="1158"/>
                  </a:cubicBezTo>
                  <a:cubicBezTo>
                    <a:pt x="488" y="1400"/>
                    <a:pt x="735" y="1515"/>
                    <a:pt x="981" y="1515"/>
                  </a:cubicBezTo>
                  <a:cubicBezTo>
                    <a:pt x="1311" y="1515"/>
                    <a:pt x="1637" y="1307"/>
                    <a:pt x="1732" y="925"/>
                  </a:cubicBezTo>
                  <a:cubicBezTo>
                    <a:pt x="1799" y="525"/>
                    <a:pt x="1566" y="91"/>
                    <a:pt x="1165" y="24"/>
                  </a:cubicBezTo>
                  <a:cubicBezTo>
                    <a:pt x="1100" y="8"/>
                    <a:pt x="1035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1" name="Google Shape;15931;p35"/>
            <p:cNvSpPr/>
            <p:nvPr/>
          </p:nvSpPr>
          <p:spPr>
            <a:xfrm>
              <a:off x="7765300" y="2445900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963" y="1"/>
                  </a:moveTo>
                  <a:cubicBezTo>
                    <a:pt x="727" y="1"/>
                    <a:pt x="490" y="110"/>
                    <a:pt x="338" y="344"/>
                  </a:cubicBezTo>
                  <a:cubicBezTo>
                    <a:pt x="1" y="866"/>
                    <a:pt x="396" y="1528"/>
                    <a:pt x="980" y="1528"/>
                  </a:cubicBezTo>
                  <a:cubicBezTo>
                    <a:pt x="1032" y="1528"/>
                    <a:pt x="1084" y="1523"/>
                    <a:pt x="1138" y="1512"/>
                  </a:cubicBezTo>
                  <a:cubicBezTo>
                    <a:pt x="1539" y="1412"/>
                    <a:pt x="1806" y="1012"/>
                    <a:pt x="1705" y="611"/>
                  </a:cubicBezTo>
                  <a:cubicBezTo>
                    <a:pt x="1627" y="220"/>
                    <a:pt x="1297" y="1"/>
                    <a:pt x="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2" name="Google Shape;15932;p35"/>
            <p:cNvSpPr/>
            <p:nvPr/>
          </p:nvSpPr>
          <p:spPr>
            <a:xfrm>
              <a:off x="8059775" y="3876125"/>
              <a:ext cx="15675" cy="11950"/>
            </a:xfrm>
            <a:custGeom>
              <a:avLst/>
              <a:gdLst/>
              <a:ahLst/>
              <a:cxnLst/>
              <a:rect l="l" t="t" r="r" b="b"/>
              <a:pathLst>
                <a:path w="627" h="478" extrusionOk="0">
                  <a:moveTo>
                    <a:pt x="272" y="1"/>
                  </a:moveTo>
                  <a:cubicBezTo>
                    <a:pt x="228" y="1"/>
                    <a:pt x="181" y="13"/>
                    <a:pt x="134" y="43"/>
                  </a:cubicBezTo>
                  <a:cubicBezTo>
                    <a:pt x="34" y="110"/>
                    <a:pt x="0" y="276"/>
                    <a:pt x="100" y="376"/>
                  </a:cubicBezTo>
                  <a:cubicBezTo>
                    <a:pt x="143" y="441"/>
                    <a:pt x="214" y="478"/>
                    <a:pt x="295" y="478"/>
                  </a:cubicBezTo>
                  <a:cubicBezTo>
                    <a:pt x="339" y="478"/>
                    <a:pt x="387" y="467"/>
                    <a:pt x="434" y="443"/>
                  </a:cubicBezTo>
                  <a:cubicBezTo>
                    <a:pt x="626" y="278"/>
                    <a:pt x="479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3" name="Google Shape;15933;p35"/>
            <p:cNvSpPr/>
            <p:nvPr/>
          </p:nvSpPr>
          <p:spPr>
            <a:xfrm>
              <a:off x="7967200" y="3380650"/>
              <a:ext cx="15150" cy="12250"/>
            </a:xfrm>
            <a:custGeom>
              <a:avLst/>
              <a:gdLst/>
              <a:ahLst/>
              <a:cxnLst/>
              <a:rect l="l" t="t" r="r" b="b"/>
              <a:pathLst>
                <a:path w="606" h="490" extrusionOk="0">
                  <a:moveTo>
                    <a:pt x="282" y="0"/>
                  </a:moveTo>
                  <a:cubicBezTo>
                    <a:pt x="257" y="0"/>
                    <a:pt x="230" y="5"/>
                    <a:pt x="201" y="14"/>
                  </a:cubicBezTo>
                  <a:cubicBezTo>
                    <a:pt x="67" y="48"/>
                    <a:pt x="1" y="181"/>
                    <a:pt x="34" y="314"/>
                  </a:cubicBezTo>
                  <a:cubicBezTo>
                    <a:pt x="62" y="425"/>
                    <a:pt x="158" y="490"/>
                    <a:pt x="266" y="490"/>
                  </a:cubicBezTo>
                  <a:cubicBezTo>
                    <a:pt x="288" y="490"/>
                    <a:pt x="311" y="487"/>
                    <a:pt x="334" y="481"/>
                  </a:cubicBezTo>
                  <a:cubicBezTo>
                    <a:pt x="606" y="391"/>
                    <a:pt x="523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4" name="Google Shape;15934;p35"/>
            <p:cNvSpPr/>
            <p:nvPr/>
          </p:nvSpPr>
          <p:spPr>
            <a:xfrm>
              <a:off x="7610275" y="2819725"/>
              <a:ext cx="11925" cy="10225"/>
            </a:xfrm>
            <a:custGeom>
              <a:avLst/>
              <a:gdLst/>
              <a:ahLst/>
              <a:cxnLst/>
              <a:rect l="l" t="t" r="r" b="b"/>
              <a:pathLst>
                <a:path w="477" h="409" extrusionOk="0">
                  <a:moveTo>
                    <a:pt x="225" y="1"/>
                  </a:moveTo>
                  <a:cubicBezTo>
                    <a:pt x="218" y="1"/>
                    <a:pt x="210" y="1"/>
                    <a:pt x="201" y="2"/>
                  </a:cubicBezTo>
                  <a:cubicBezTo>
                    <a:pt x="68" y="35"/>
                    <a:pt x="1" y="169"/>
                    <a:pt x="1" y="302"/>
                  </a:cubicBezTo>
                  <a:cubicBezTo>
                    <a:pt x="15" y="379"/>
                    <a:pt x="48" y="409"/>
                    <a:pt x="87" y="409"/>
                  </a:cubicBezTo>
                  <a:cubicBezTo>
                    <a:pt x="234" y="409"/>
                    <a:pt x="477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5" name="Google Shape;15935;p35"/>
            <p:cNvSpPr/>
            <p:nvPr/>
          </p:nvSpPr>
          <p:spPr>
            <a:xfrm>
              <a:off x="8060125" y="2302950"/>
              <a:ext cx="16350" cy="12525"/>
            </a:xfrm>
            <a:custGeom>
              <a:avLst/>
              <a:gdLst/>
              <a:ahLst/>
              <a:cxnLst/>
              <a:rect l="l" t="t" r="r" b="b"/>
              <a:pathLst>
                <a:path w="654" h="501" extrusionOk="0">
                  <a:moveTo>
                    <a:pt x="371" y="0"/>
                  </a:moveTo>
                  <a:cubicBezTo>
                    <a:pt x="174" y="0"/>
                    <a:pt x="0" y="266"/>
                    <a:pt x="186" y="425"/>
                  </a:cubicBezTo>
                  <a:cubicBezTo>
                    <a:pt x="237" y="475"/>
                    <a:pt x="303" y="500"/>
                    <a:pt x="370" y="500"/>
                  </a:cubicBezTo>
                  <a:cubicBezTo>
                    <a:pt x="437" y="500"/>
                    <a:pt x="503" y="475"/>
                    <a:pt x="553" y="425"/>
                  </a:cubicBezTo>
                  <a:cubicBezTo>
                    <a:pt x="653" y="325"/>
                    <a:pt x="620" y="158"/>
                    <a:pt x="520" y="58"/>
                  </a:cubicBezTo>
                  <a:cubicBezTo>
                    <a:pt x="473" y="17"/>
                    <a:pt x="421" y="0"/>
                    <a:pt x="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6" name="Google Shape;15936;p35"/>
            <p:cNvSpPr/>
            <p:nvPr/>
          </p:nvSpPr>
          <p:spPr>
            <a:xfrm>
              <a:off x="8283225" y="2064975"/>
              <a:ext cx="16750" cy="12825"/>
            </a:xfrm>
            <a:custGeom>
              <a:avLst/>
              <a:gdLst/>
              <a:ahLst/>
              <a:cxnLst/>
              <a:rect l="l" t="t" r="r" b="b"/>
              <a:pathLst>
                <a:path w="670" h="513" extrusionOk="0">
                  <a:moveTo>
                    <a:pt x="352" y="1"/>
                  </a:moveTo>
                  <a:cubicBezTo>
                    <a:pt x="161" y="1"/>
                    <a:pt x="0" y="286"/>
                    <a:pt x="202" y="437"/>
                  </a:cubicBezTo>
                  <a:cubicBezTo>
                    <a:pt x="252" y="487"/>
                    <a:pt x="319" y="512"/>
                    <a:pt x="386" y="512"/>
                  </a:cubicBezTo>
                  <a:cubicBezTo>
                    <a:pt x="452" y="512"/>
                    <a:pt x="519" y="487"/>
                    <a:pt x="569" y="437"/>
                  </a:cubicBezTo>
                  <a:cubicBezTo>
                    <a:pt x="669" y="337"/>
                    <a:pt x="636" y="170"/>
                    <a:pt x="536" y="104"/>
                  </a:cubicBezTo>
                  <a:cubicBezTo>
                    <a:pt x="479" y="30"/>
                    <a:pt x="414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7" name="Google Shape;15937;p35"/>
            <p:cNvSpPr/>
            <p:nvPr/>
          </p:nvSpPr>
          <p:spPr>
            <a:xfrm>
              <a:off x="7496875" y="206505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84"/>
                    <a:pt x="125" y="459"/>
                    <a:pt x="250" y="459"/>
                  </a:cubicBezTo>
                  <a:cubicBezTo>
                    <a:pt x="376" y="459"/>
                    <a:pt x="501" y="384"/>
                    <a:pt x="501" y="234"/>
                  </a:cubicBezTo>
                  <a:cubicBezTo>
                    <a:pt x="501" y="101"/>
                    <a:pt x="367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8" name="Google Shape;15938;p35"/>
            <p:cNvSpPr/>
            <p:nvPr/>
          </p:nvSpPr>
          <p:spPr>
            <a:xfrm>
              <a:off x="6738000" y="2077350"/>
              <a:ext cx="14200" cy="12125"/>
            </a:xfrm>
            <a:custGeom>
              <a:avLst/>
              <a:gdLst/>
              <a:ahLst/>
              <a:cxnLst/>
              <a:rect l="l" t="t" r="r" b="b"/>
              <a:pathLst>
                <a:path w="568" h="485" extrusionOk="0">
                  <a:moveTo>
                    <a:pt x="269" y="0"/>
                  </a:moveTo>
                  <a:cubicBezTo>
                    <a:pt x="246" y="0"/>
                    <a:pt x="223" y="3"/>
                    <a:pt x="200" y="9"/>
                  </a:cubicBezTo>
                  <a:cubicBezTo>
                    <a:pt x="100" y="42"/>
                    <a:pt x="0" y="176"/>
                    <a:pt x="67" y="309"/>
                  </a:cubicBezTo>
                  <a:cubicBezTo>
                    <a:pt x="95" y="420"/>
                    <a:pt x="191" y="484"/>
                    <a:pt x="280" y="484"/>
                  </a:cubicBezTo>
                  <a:cubicBezTo>
                    <a:pt x="298" y="484"/>
                    <a:pt x="317" y="482"/>
                    <a:pt x="334" y="476"/>
                  </a:cubicBezTo>
                  <a:cubicBezTo>
                    <a:pt x="467" y="443"/>
                    <a:pt x="567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9" name="Google Shape;15939;p35"/>
            <p:cNvSpPr/>
            <p:nvPr/>
          </p:nvSpPr>
          <p:spPr>
            <a:xfrm>
              <a:off x="6400250" y="2372275"/>
              <a:ext cx="13150" cy="12625"/>
            </a:xfrm>
            <a:custGeom>
              <a:avLst/>
              <a:gdLst/>
              <a:ahLst/>
              <a:cxnLst/>
              <a:rect l="l" t="t" r="r" b="b"/>
              <a:pathLst>
                <a:path w="526" h="505" extrusionOk="0">
                  <a:moveTo>
                    <a:pt x="252" y="1"/>
                  </a:moveTo>
                  <a:cubicBezTo>
                    <a:pt x="199" y="1"/>
                    <a:pt x="146" y="17"/>
                    <a:pt x="101" y="54"/>
                  </a:cubicBezTo>
                  <a:cubicBezTo>
                    <a:pt x="1" y="154"/>
                    <a:pt x="1" y="287"/>
                    <a:pt x="67" y="421"/>
                  </a:cubicBezTo>
                  <a:cubicBezTo>
                    <a:pt x="114" y="479"/>
                    <a:pt x="177" y="505"/>
                    <a:pt x="241" y="505"/>
                  </a:cubicBezTo>
                  <a:cubicBezTo>
                    <a:pt x="359" y="505"/>
                    <a:pt x="479" y="417"/>
                    <a:pt x="501" y="287"/>
                  </a:cubicBezTo>
                  <a:cubicBezTo>
                    <a:pt x="525" y="118"/>
                    <a:pt x="391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0" name="Google Shape;15940;p35"/>
            <p:cNvSpPr/>
            <p:nvPr/>
          </p:nvSpPr>
          <p:spPr>
            <a:xfrm>
              <a:off x="7253350" y="2963125"/>
              <a:ext cx="15725" cy="12450"/>
            </a:xfrm>
            <a:custGeom>
              <a:avLst/>
              <a:gdLst/>
              <a:ahLst/>
              <a:cxnLst/>
              <a:rect l="l" t="t" r="r" b="b"/>
              <a:pathLst>
                <a:path w="629" h="498" extrusionOk="0">
                  <a:moveTo>
                    <a:pt x="339" y="0"/>
                  </a:moveTo>
                  <a:cubicBezTo>
                    <a:pt x="327" y="0"/>
                    <a:pt x="314" y="1"/>
                    <a:pt x="301" y="3"/>
                  </a:cubicBezTo>
                  <a:cubicBezTo>
                    <a:pt x="68" y="37"/>
                    <a:pt x="1" y="337"/>
                    <a:pt x="201" y="437"/>
                  </a:cubicBezTo>
                  <a:cubicBezTo>
                    <a:pt x="243" y="479"/>
                    <a:pt x="291" y="497"/>
                    <a:pt x="340" y="497"/>
                  </a:cubicBezTo>
                  <a:cubicBezTo>
                    <a:pt x="407" y="497"/>
                    <a:pt x="477" y="462"/>
                    <a:pt x="535" y="404"/>
                  </a:cubicBezTo>
                  <a:cubicBezTo>
                    <a:pt x="628" y="216"/>
                    <a:pt x="518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1" name="Google Shape;15941;p35"/>
            <p:cNvSpPr/>
            <p:nvPr/>
          </p:nvSpPr>
          <p:spPr>
            <a:xfrm>
              <a:off x="7628625" y="330845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34" y="0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34" y="400"/>
                    <a:pt x="134" y="501"/>
                    <a:pt x="268" y="501"/>
                  </a:cubicBezTo>
                  <a:cubicBezTo>
                    <a:pt x="401" y="501"/>
                    <a:pt x="501" y="367"/>
                    <a:pt x="501" y="234"/>
                  </a:cubicBezTo>
                  <a:cubicBezTo>
                    <a:pt x="501" y="100"/>
                    <a:pt x="368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2" name="Google Shape;15942;p35"/>
            <p:cNvSpPr/>
            <p:nvPr/>
          </p:nvSpPr>
          <p:spPr>
            <a:xfrm>
              <a:off x="7041550" y="352087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80" y="1"/>
                    <a:pt x="257" y="4"/>
                    <a:pt x="234" y="9"/>
                  </a:cubicBezTo>
                  <a:cubicBezTo>
                    <a:pt x="34" y="76"/>
                    <a:pt x="0" y="376"/>
                    <a:pt x="200" y="443"/>
                  </a:cubicBezTo>
                  <a:cubicBezTo>
                    <a:pt x="242" y="464"/>
                    <a:pt x="283" y="473"/>
                    <a:pt x="322" y="473"/>
                  </a:cubicBezTo>
                  <a:cubicBezTo>
                    <a:pt x="472" y="473"/>
                    <a:pt x="587" y="335"/>
                    <a:pt x="534" y="176"/>
                  </a:cubicBezTo>
                  <a:cubicBezTo>
                    <a:pt x="506" y="66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3" name="Google Shape;15943;p35"/>
            <p:cNvSpPr/>
            <p:nvPr/>
          </p:nvSpPr>
          <p:spPr>
            <a:xfrm>
              <a:off x="7300900" y="2835400"/>
              <a:ext cx="13375" cy="12200"/>
            </a:xfrm>
            <a:custGeom>
              <a:avLst/>
              <a:gdLst/>
              <a:ahLst/>
              <a:cxnLst/>
              <a:rect l="l" t="t" r="r" b="b"/>
              <a:pathLst>
                <a:path w="535" h="488" extrusionOk="0">
                  <a:moveTo>
                    <a:pt x="299" y="0"/>
                  </a:moveTo>
                  <a:cubicBezTo>
                    <a:pt x="190" y="0"/>
                    <a:pt x="89" y="65"/>
                    <a:pt x="34" y="175"/>
                  </a:cubicBezTo>
                  <a:cubicBezTo>
                    <a:pt x="0" y="275"/>
                    <a:pt x="67" y="409"/>
                    <a:pt x="167" y="476"/>
                  </a:cubicBezTo>
                  <a:cubicBezTo>
                    <a:pt x="199" y="484"/>
                    <a:pt x="230" y="488"/>
                    <a:pt x="261" y="488"/>
                  </a:cubicBezTo>
                  <a:cubicBezTo>
                    <a:pt x="360" y="488"/>
                    <a:pt x="450" y="444"/>
                    <a:pt x="501" y="342"/>
                  </a:cubicBezTo>
                  <a:cubicBezTo>
                    <a:pt x="534" y="209"/>
                    <a:pt x="467" y="75"/>
                    <a:pt x="367" y="9"/>
                  </a:cubicBezTo>
                  <a:cubicBezTo>
                    <a:pt x="344" y="3"/>
                    <a:pt x="321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4" name="Google Shape;15944;p35"/>
            <p:cNvSpPr/>
            <p:nvPr/>
          </p:nvSpPr>
          <p:spPr>
            <a:xfrm>
              <a:off x="7146625" y="2396750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71" y="0"/>
                  </a:moveTo>
                  <a:cubicBezTo>
                    <a:pt x="248" y="0"/>
                    <a:pt x="224" y="3"/>
                    <a:pt x="200" y="9"/>
                  </a:cubicBezTo>
                  <a:cubicBezTo>
                    <a:pt x="67" y="42"/>
                    <a:pt x="0" y="176"/>
                    <a:pt x="34" y="309"/>
                  </a:cubicBezTo>
                  <a:cubicBezTo>
                    <a:pt x="89" y="419"/>
                    <a:pt x="190" y="484"/>
                    <a:pt x="299" y="484"/>
                  </a:cubicBezTo>
                  <a:cubicBezTo>
                    <a:pt x="321" y="484"/>
                    <a:pt x="344" y="481"/>
                    <a:pt x="367" y="476"/>
                  </a:cubicBezTo>
                  <a:cubicBezTo>
                    <a:pt x="467" y="409"/>
                    <a:pt x="534" y="276"/>
                    <a:pt x="501" y="142"/>
                  </a:cubicBezTo>
                  <a:cubicBezTo>
                    <a:pt x="473" y="60"/>
                    <a:pt x="378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5" name="Google Shape;15945;p35"/>
            <p:cNvSpPr/>
            <p:nvPr/>
          </p:nvSpPr>
          <p:spPr>
            <a:xfrm>
              <a:off x="6674025" y="2247475"/>
              <a:ext cx="14800" cy="12275"/>
            </a:xfrm>
            <a:custGeom>
              <a:avLst/>
              <a:gdLst/>
              <a:ahLst/>
              <a:cxnLst/>
              <a:rect l="l" t="t" r="r" b="b"/>
              <a:pathLst>
                <a:path w="592" h="491" extrusionOk="0">
                  <a:moveTo>
                    <a:pt x="289" y="0"/>
                  </a:moveTo>
                  <a:cubicBezTo>
                    <a:pt x="181" y="0"/>
                    <a:pt x="85" y="65"/>
                    <a:pt x="57" y="176"/>
                  </a:cubicBezTo>
                  <a:cubicBezTo>
                    <a:pt x="1" y="345"/>
                    <a:pt x="136" y="491"/>
                    <a:pt x="300" y="491"/>
                  </a:cubicBezTo>
                  <a:cubicBezTo>
                    <a:pt x="330" y="491"/>
                    <a:pt x="360" y="486"/>
                    <a:pt x="391" y="476"/>
                  </a:cubicBezTo>
                  <a:cubicBezTo>
                    <a:pt x="591" y="376"/>
                    <a:pt x="558" y="76"/>
                    <a:pt x="358" y="9"/>
                  </a:cubicBezTo>
                  <a:cubicBezTo>
                    <a:pt x="335" y="3"/>
                    <a:pt x="312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6" name="Google Shape;15946;p35"/>
            <p:cNvSpPr/>
            <p:nvPr/>
          </p:nvSpPr>
          <p:spPr>
            <a:xfrm>
              <a:off x="6623075" y="2036025"/>
              <a:ext cx="14225" cy="12425"/>
            </a:xfrm>
            <a:custGeom>
              <a:avLst/>
              <a:gdLst/>
              <a:ahLst/>
              <a:cxnLst/>
              <a:rect l="l" t="t" r="r" b="b"/>
              <a:pathLst>
                <a:path w="569" h="497" extrusionOk="0">
                  <a:moveTo>
                    <a:pt x="289" y="1"/>
                  </a:moveTo>
                  <a:cubicBezTo>
                    <a:pt x="143" y="1"/>
                    <a:pt x="1" y="129"/>
                    <a:pt x="61" y="328"/>
                  </a:cubicBezTo>
                  <a:cubicBezTo>
                    <a:pt x="87" y="446"/>
                    <a:pt x="175" y="497"/>
                    <a:pt x="269" y="497"/>
                  </a:cubicBezTo>
                  <a:cubicBezTo>
                    <a:pt x="412" y="497"/>
                    <a:pt x="568" y="376"/>
                    <a:pt x="528" y="194"/>
                  </a:cubicBezTo>
                  <a:cubicBezTo>
                    <a:pt x="487" y="60"/>
                    <a:pt x="387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7" name="Google Shape;15947;p35"/>
            <p:cNvSpPr/>
            <p:nvPr/>
          </p:nvSpPr>
          <p:spPr>
            <a:xfrm>
              <a:off x="5813175" y="2152275"/>
              <a:ext cx="13850" cy="12075"/>
            </a:xfrm>
            <a:custGeom>
              <a:avLst/>
              <a:gdLst/>
              <a:ahLst/>
              <a:cxnLst/>
              <a:rect l="l" t="t" r="r" b="b"/>
              <a:pathLst>
                <a:path w="554" h="483" extrusionOk="0">
                  <a:moveTo>
                    <a:pt x="247" y="1"/>
                  </a:moveTo>
                  <a:cubicBezTo>
                    <a:pt x="221" y="1"/>
                    <a:pt x="194" y="5"/>
                    <a:pt x="167" y="14"/>
                  </a:cubicBezTo>
                  <a:cubicBezTo>
                    <a:pt x="67" y="47"/>
                    <a:pt x="0" y="181"/>
                    <a:pt x="34" y="314"/>
                  </a:cubicBezTo>
                  <a:cubicBezTo>
                    <a:pt x="70" y="423"/>
                    <a:pt x="174" y="482"/>
                    <a:pt x="273" y="482"/>
                  </a:cubicBezTo>
                  <a:cubicBezTo>
                    <a:pt x="357" y="482"/>
                    <a:pt x="437" y="439"/>
                    <a:pt x="467" y="348"/>
                  </a:cubicBezTo>
                  <a:cubicBezTo>
                    <a:pt x="554" y="174"/>
                    <a:pt x="415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8" name="Google Shape;15948;p35"/>
            <p:cNvSpPr/>
            <p:nvPr/>
          </p:nvSpPr>
          <p:spPr>
            <a:xfrm>
              <a:off x="5915850" y="255762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111" y="0"/>
                  </a:moveTo>
                  <a:cubicBezTo>
                    <a:pt x="44" y="0"/>
                    <a:pt x="1" y="39"/>
                    <a:pt x="29" y="145"/>
                  </a:cubicBezTo>
                  <a:cubicBezTo>
                    <a:pt x="57" y="256"/>
                    <a:pt x="153" y="320"/>
                    <a:pt x="261" y="320"/>
                  </a:cubicBezTo>
                  <a:cubicBezTo>
                    <a:pt x="284" y="320"/>
                    <a:pt x="307" y="318"/>
                    <a:pt x="330" y="312"/>
                  </a:cubicBezTo>
                  <a:cubicBezTo>
                    <a:pt x="591" y="241"/>
                    <a:pt x="277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9" name="Google Shape;15949;p35"/>
            <p:cNvSpPr/>
            <p:nvPr/>
          </p:nvSpPr>
          <p:spPr>
            <a:xfrm>
              <a:off x="6492250" y="2926350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359" y="0"/>
                  </a:moveTo>
                  <a:cubicBezTo>
                    <a:pt x="149" y="0"/>
                    <a:pt x="1" y="301"/>
                    <a:pt x="223" y="440"/>
                  </a:cubicBezTo>
                  <a:cubicBezTo>
                    <a:pt x="273" y="468"/>
                    <a:pt x="322" y="480"/>
                    <a:pt x="366" y="480"/>
                  </a:cubicBezTo>
                  <a:cubicBezTo>
                    <a:pt x="588" y="480"/>
                    <a:pt x="713" y="179"/>
                    <a:pt x="490" y="40"/>
                  </a:cubicBezTo>
                  <a:cubicBezTo>
                    <a:pt x="446" y="12"/>
                    <a:pt x="401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0" name="Google Shape;15950;p35"/>
            <p:cNvSpPr/>
            <p:nvPr/>
          </p:nvSpPr>
          <p:spPr>
            <a:xfrm>
              <a:off x="6717150" y="2748575"/>
              <a:ext cx="15600" cy="11850"/>
            </a:xfrm>
            <a:custGeom>
              <a:avLst/>
              <a:gdLst/>
              <a:ahLst/>
              <a:cxnLst/>
              <a:rect l="l" t="t" r="r" b="b"/>
              <a:pathLst>
                <a:path w="624" h="474" extrusionOk="0">
                  <a:moveTo>
                    <a:pt x="269" y="1"/>
                  </a:moveTo>
                  <a:cubicBezTo>
                    <a:pt x="225" y="1"/>
                    <a:pt x="178" y="14"/>
                    <a:pt x="134" y="46"/>
                  </a:cubicBezTo>
                  <a:cubicBezTo>
                    <a:pt x="34" y="113"/>
                    <a:pt x="0" y="279"/>
                    <a:pt x="100" y="379"/>
                  </a:cubicBezTo>
                  <a:cubicBezTo>
                    <a:pt x="139" y="438"/>
                    <a:pt x="212" y="473"/>
                    <a:pt x="285" y="473"/>
                  </a:cubicBezTo>
                  <a:cubicBezTo>
                    <a:pt x="338" y="473"/>
                    <a:pt x="392" y="455"/>
                    <a:pt x="434" y="413"/>
                  </a:cubicBezTo>
                  <a:cubicBezTo>
                    <a:pt x="623" y="251"/>
                    <a:pt x="46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1" name="Google Shape;15951;p35"/>
            <p:cNvSpPr/>
            <p:nvPr/>
          </p:nvSpPr>
          <p:spPr>
            <a:xfrm>
              <a:off x="6538675" y="2427775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49" y="1"/>
                  </a:moveTo>
                  <a:cubicBezTo>
                    <a:pt x="309" y="1"/>
                    <a:pt x="270" y="12"/>
                    <a:pt x="234" y="35"/>
                  </a:cubicBezTo>
                  <a:cubicBezTo>
                    <a:pt x="1" y="102"/>
                    <a:pt x="34" y="402"/>
                    <a:pt x="268" y="469"/>
                  </a:cubicBezTo>
                  <a:cubicBezTo>
                    <a:pt x="292" y="477"/>
                    <a:pt x="315" y="481"/>
                    <a:pt x="337" y="481"/>
                  </a:cubicBezTo>
                  <a:cubicBezTo>
                    <a:pt x="504" y="481"/>
                    <a:pt x="623" y="278"/>
                    <a:pt x="535" y="102"/>
                  </a:cubicBezTo>
                  <a:cubicBezTo>
                    <a:pt x="492" y="37"/>
                    <a:pt x="421" y="1"/>
                    <a:pt x="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2" name="Google Shape;15952;p35"/>
            <p:cNvSpPr/>
            <p:nvPr/>
          </p:nvSpPr>
          <p:spPr>
            <a:xfrm>
              <a:off x="6043325" y="2371950"/>
              <a:ext cx="12550" cy="11850"/>
            </a:xfrm>
            <a:custGeom>
              <a:avLst/>
              <a:gdLst/>
              <a:ahLst/>
              <a:cxnLst/>
              <a:rect l="l" t="t" r="r" b="b"/>
              <a:pathLst>
                <a:path w="502" h="474" extrusionOk="0">
                  <a:moveTo>
                    <a:pt x="268" y="0"/>
                  </a:moveTo>
                  <a:cubicBezTo>
                    <a:pt x="134" y="0"/>
                    <a:pt x="34" y="100"/>
                    <a:pt x="1" y="200"/>
                  </a:cubicBezTo>
                  <a:cubicBezTo>
                    <a:pt x="1" y="334"/>
                    <a:pt x="101" y="467"/>
                    <a:pt x="234" y="467"/>
                  </a:cubicBezTo>
                  <a:cubicBezTo>
                    <a:pt x="252" y="471"/>
                    <a:pt x="269" y="473"/>
                    <a:pt x="285" y="473"/>
                  </a:cubicBezTo>
                  <a:cubicBezTo>
                    <a:pt x="393" y="473"/>
                    <a:pt x="472" y="383"/>
                    <a:pt x="501" y="267"/>
                  </a:cubicBezTo>
                  <a:cubicBezTo>
                    <a:pt x="501" y="133"/>
                    <a:pt x="401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3" name="Google Shape;15953;p35"/>
            <p:cNvSpPr/>
            <p:nvPr/>
          </p:nvSpPr>
          <p:spPr>
            <a:xfrm>
              <a:off x="5906575" y="2652125"/>
              <a:ext cx="13950" cy="12075"/>
            </a:xfrm>
            <a:custGeom>
              <a:avLst/>
              <a:gdLst/>
              <a:ahLst/>
              <a:cxnLst/>
              <a:rect l="l" t="t" r="r" b="b"/>
              <a:pathLst>
                <a:path w="558" h="483" extrusionOk="0">
                  <a:moveTo>
                    <a:pt x="274" y="0"/>
                  </a:moveTo>
                  <a:cubicBezTo>
                    <a:pt x="194" y="0"/>
                    <a:pt x="113" y="43"/>
                    <a:pt x="67" y="134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4" y="59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4" name="Google Shape;15954;p35"/>
            <p:cNvSpPr/>
            <p:nvPr/>
          </p:nvSpPr>
          <p:spPr>
            <a:xfrm>
              <a:off x="5827350" y="3269075"/>
              <a:ext cx="14550" cy="12025"/>
            </a:xfrm>
            <a:custGeom>
              <a:avLst/>
              <a:gdLst/>
              <a:ahLst/>
              <a:cxnLst/>
              <a:rect l="l" t="t" r="r" b="b"/>
              <a:pathLst>
                <a:path w="582" h="481" extrusionOk="0">
                  <a:moveTo>
                    <a:pt x="248" y="1"/>
                  </a:moveTo>
                  <a:cubicBezTo>
                    <a:pt x="134" y="1"/>
                    <a:pt x="34" y="92"/>
                    <a:pt x="34" y="208"/>
                  </a:cubicBezTo>
                  <a:cubicBezTo>
                    <a:pt x="0" y="341"/>
                    <a:pt x="100" y="474"/>
                    <a:pt x="234" y="474"/>
                  </a:cubicBezTo>
                  <a:cubicBezTo>
                    <a:pt x="252" y="479"/>
                    <a:pt x="270" y="481"/>
                    <a:pt x="287" y="481"/>
                  </a:cubicBezTo>
                  <a:cubicBezTo>
                    <a:pt x="541" y="481"/>
                    <a:pt x="582" y="39"/>
                    <a:pt x="300" y="7"/>
                  </a:cubicBezTo>
                  <a:cubicBezTo>
                    <a:pt x="283" y="3"/>
                    <a:pt x="265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5" name="Google Shape;15955;p35"/>
            <p:cNvSpPr/>
            <p:nvPr/>
          </p:nvSpPr>
          <p:spPr>
            <a:xfrm>
              <a:off x="6250425" y="3786550"/>
              <a:ext cx="14750" cy="11750"/>
            </a:xfrm>
            <a:custGeom>
              <a:avLst/>
              <a:gdLst/>
              <a:ahLst/>
              <a:cxnLst/>
              <a:rect l="l" t="t" r="r" b="b"/>
              <a:pathLst>
                <a:path w="590" h="470" extrusionOk="0">
                  <a:moveTo>
                    <a:pt x="324" y="0"/>
                  </a:moveTo>
                  <a:cubicBezTo>
                    <a:pt x="146" y="0"/>
                    <a:pt x="1" y="195"/>
                    <a:pt x="123" y="390"/>
                  </a:cubicBezTo>
                  <a:cubicBezTo>
                    <a:pt x="178" y="445"/>
                    <a:pt x="243" y="470"/>
                    <a:pt x="313" y="470"/>
                  </a:cubicBezTo>
                  <a:cubicBezTo>
                    <a:pt x="370" y="470"/>
                    <a:pt x="430" y="453"/>
                    <a:pt x="490" y="424"/>
                  </a:cubicBezTo>
                  <a:cubicBezTo>
                    <a:pt x="590" y="323"/>
                    <a:pt x="590" y="190"/>
                    <a:pt x="523" y="90"/>
                  </a:cubicBezTo>
                  <a:cubicBezTo>
                    <a:pt x="460" y="27"/>
                    <a:pt x="390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6" name="Google Shape;15956;p35"/>
            <p:cNvSpPr/>
            <p:nvPr/>
          </p:nvSpPr>
          <p:spPr>
            <a:xfrm>
              <a:off x="6830775" y="3420100"/>
              <a:ext cx="15650" cy="12625"/>
            </a:xfrm>
            <a:custGeom>
              <a:avLst/>
              <a:gdLst/>
              <a:ahLst/>
              <a:cxnLst/>
              <a:rect l="l" t="t" r="r" b="b"/>
              <a:pathLst>
                <a:path w="626" h="505" extrusionOk="0">
                  <a:moveTo>
                    <a:pt x="320" y="1"/>
                  </a:moveTo>
                  <a:cubicBezTo>
                    <a:pt x="138" y="1"/>
                    <a:pt x="1" y="215"/>
                    <a:pt x="125" y="371"/>
                  </a:cubicBezTo>
                  <a:cubicBezTo>
                    <a:pt x="170" y="460"/>
                    <a:pt x="244" y="504"/>
                    <a:pt x="328" y="504"/>
                  </a:cubicBezTo>
                  <a:cubicBezTo>
                    <a:pt x="370" y="504"/>
                    <a:pt x="414" y="493"/>
                    <a:pt x="459" y="471"/>
                  </a:cubicBezTo>
                  <a:cubicBezTo>
                    <a:pt x="626" y="338"/>
                    <a:pt x="592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7" name="Google Shape;15957;p35"/>
            <p:cNvSpPr/>
            <p:nvPr/>
          </p:nvSpPr>
          <p:spPr>
            <a:xfrm>
              <a:off x="6683800" y="2885425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1"/>
                  </a:moveTo>
                  <a:cubicBezTo>
                    <a:pt x="279" y="1"/>
                    <a:pt x="256" y="3"/>
                    <a:pt x="234" y="9"/>
                  </a:cubicBezTo>
                  <a:cubicBezTo>
                    <a:pt x="33" y="42"/>
                    <a:pt x="0" y="343"/>
                    <a:pt x="200" y="443"/>
                  </a:cubicBezTo>
                  <a:cubicBezTo>
                    <a:pt x="235" y="463"/>
                    <a:pt x="272" y="473"/>
                    <a:pt x="309" y="473"/>
                  </a:cubicBezTo>
                  <a:cubicBezTo>
                    <a:pt x="450" y="473"/>
                    <a:pt x="587" y="335"/>
                    <a:pt x="534" y="176"/>
                  </a:cubicBezTo>
                  <a:cubicBezTo>
                    <a:pt x="506" y="65"/>
                    <a:pt x="410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8" name="Google Shape;15958;p35"/>
            <p:cNvSpPr/>
            <p:nvPr/>
          </p:nvSpPr>
          <p:spPr>
            <a:xfrm>
              <a:off x="6211300" y="2631000"/>
              <a:ext cx="17675" cy="12275"/>
            </a:xfrm>
            <a:custGeom>
              <a:avLst/>
              <a:gdLst/>
              <a:ahLst/>
              <a:cxnLst/>
              <a:rect l="l" t="t" r="r" b="b"/>
              <a:pathLst>
                <a:path w="707" h="491" extrusionOk="0">
                  <a:moveTo>
                    <a:pt x="355" y="1"/>
                  </a:moveTo>
                  <a:cubicBezTo>
                    <a:pt x="174" y="1"/>
                    <a:pt x="0" y="389"/>
                    <a:pt x="253" y="446"/>
                  </a:cubicBezTo>
                  <a:cubicBezTo>
                    <a:pt x="285" y="477"/>
                    <a:pt x="318" y="490"/>
                    <a:pt x="352" y="490"/>
                  </a:cubicBezTo>
                  <a:cubicBezTo>
                    <a:pt x="533" y="490"/>
                    <a:pt x="707" y="102"/>
                    <a:pt x="454" y="45"/>
                  </a:cubicBezTo>
                  <a:cubicBezTo>
                    <a:pt x="422" y="14"/>
                    <a:pt x="388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9" name="Google Shape;15959;p35"/>
            <p:cNvSpPr/>
            <p:nvPr/>
          </p:nvSpPr>
          <p:spPr>
            <a:xfrm>
              <a:off x="5730600" y="2838275"/>
              <a:ext cx="14575" cy="11950"/>
            </a:xfrm>
            <a:custGeom>
              <a:avLst/>
              <a:gdLst/>
              <a:ahLst/>
              <a:cxnLst/>
              <a:rect l="l" t="t" r="r" b="b"/>
              <a:pathLst>
                <a:path w="583" h="478" extrusionOk="0">
                  <a:moveTo>
                    <a:pt x="297" y="0"/>
                  </a:moveTo>
                  <a:cubicBezTo>
                    <a:pt x="264" y="0"/>
                    <a:pt x="232" y="9"/>
                    <a:pt x="201" y="27"/>
                  </a:cubicBezTo>
                  <a:cubicBezTo>
                    <a:pt x="68" y="94"/>
                    <a:pt x="1" y="227"/>
                    <a:pt x="68" y="327"/>
                  </a:cubicBezTo>
                  <a:cubicBezTo>
                    <a:pt x="101" y="427"/>
                    <a:pt x="193" y="477"/>
                    <a:pt x="284" y="477"/>
                  </a:cubicBezTo>
                  <a:cubicBezTo>
                    <a:pt x="376" y="477"/>
                    <a:pt x="468" y="427"/>
                    <a:pt x="501" y="327"/>
                  </a:cubicBezTo>
                  <a:cubicBezTo>
                    <a:pt x="583" y="164"/>
                    <a:pt x="44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0" name="Google Shape;15960;p35"/>
            <p:cNvSpPr/>
            <p:nvPr/>
          </p:nvSpPr>
          <p:spPr>
            <a:xfrm>
              <a:off x="5512125" y="3208325"/>
              <a:ext cx="15575" cy="11900"/>
            </a:xfrm>
            <a:custGeom>
              <a:avLst/>
              <a:gdLst/>
              <a:ahLst/>
              <a:cxnLst/>
              <a:rect l="l" t="t" r="r" b="b"/>
              <a:pathLst>
                <a:path w="623" h="476" extrusionOk="0">
                  <a:moveTo>
                    <a:pt x="262" y="1"/>
                  </a:moveTo>
                  <a:cubicBezTo>
                    <a:pt x="181" y="1"/>
                    <a:pt x="110" y="38"/>
                    <a:pt x="67" y="102"/>
                  </a:cubicBezTo>
                  <a:cubicBezTo>
                    <a:pt x="0" y="236"/>
                    <a:pt x="34" y="369"/>
                    <a:pt x="134" y="436"/>
                  </a:cubicBezTo>
                  <a:cubicBezTo>
                    <a:pt x="184" y="464"/>
                    <a:pt x="232" y="476"/>
                    <a:pt x="276" y="476"/>
                  </a:cubicBezTo>
                  <a:cubicBezTo>
                    <a:pt x="498" y="476"/>
                    <a:pt x="623" y="175"/>
                    <a:pt x="401" y="36"/>
                  </a:cubicBezTo>
                  <a:cubicBezTo>
                    <a:pt x="353" y="12"/>
                    <a:pt x="306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1" name="Google Shape;15961;p35"/>
            <p:cNvSpPr/>
            <p:nvPr/>
          </p:nvSpPr>
          <p:spPr>
            <a:xfrm>
              <a:off x="5732275" y="3482725"/>
              <a:ext cx="15875" cy="12375"/>
            </a:xfrm>
            <a:custGeom>
              <a:avLst/>
              <a:gdLst/>
              <a:ahLst/>
              <a:cxnLst/>
              <a:rect l="l" t="t" r="r" b="b"/>
              <a:pathLst>
                <a:path w="635" h="495" extrusionOk="0">
                  <a:moveTo>
                    <a:pt x="334" y="1"/>
                  </a:moveTo>
                  <a:cubicBezTo>
                    <a:pt x="134" y="1"/>
                    <a:pt x="1" y="234"/>
                    <a:pt x="134" y="401"/>
                  </a:cubicBezTo>
                  <a:cubicBezTo>
                    <a:pt x="173" y="459"/>
                    <a:pt x="245" y="495"/>
                    <a:pt x="319" y="495"/>
                  </a:cubicBezTo>
                  <a:cubicBezTo>
                    <a:pt x="372" y="495"/>
                    <a:pt x="426" y="476"/>
                    <a:pt x="468" y="434"/>
                  </a:cubicBezTo>
                  <a:cubicBezTo>
                    <a:pt x="634" y="301"/>
                    <a:pt x="568" y="34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2" name="Google Shape;15962;p35"/>
            <p:cNvSpPr/>
            <p:nvPr/>
          </p:nvSpPr>
          <p:spPr>
            <a:xfrm>
              <a:off x="6486850" y="3283900"/>
              <a:ext cx="13500" cy="12050"/>
            </a:xfrm>
            <a:custGeom>
              <a:avLst/>
              <a:gdLst/>
              <a:ahLst/>
              <a:cxnLst/>
              <a:rect l="l" t="t" r="r" b="b"/>
              <a:pathLst>
                <a:path w="540" h="482" extrusionOk="0">
                  <a:moveTo>
                    <a:pt x="266" y="0"/>
                  </a:moveTo>
                  <a:cubicBezTo>
                    <a:pt x="131" y="0"/>
                    <a:pt x="0" y="107"/>
                    <a:pt x="39" y="282"/>
                  </a:cubicBezTo>
                  <a:cubicBezTo>
                    <a:pt x="72" y="415"/>
                    <a:pt x="173" y="482"/>
                    <a:pt x="306" y="482"/>
                  </a:cubicBezTo>
                  <a:cubicBezTo>
                    <a:pt x="439" y="415"/>
                    <a:pt x="539" y="282"/>
                    <a:pt x="506" y="182"/>
                  </a:cubicBezTo>
                  <a:cubicBezTo>
                    <a:pt x="464" y="56"/>
                    <a:pt x="364" y="0"/>
                    <a:pt x="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3" name="Google Shape;15963;p35"/>
            <p:cNvSpPr/>
            <p:nvPr/>
          </p:nvSpPr>
          <p:spPr>
            <a:xfrm>
              <a:off x="6651275" y="2626625"/>
              <a:ext cx="13975" cy="12400"/>
            </a:xfrm>
            <a:custGeom>
              <a:avLst/>
              <a:gdLst/>
              <a:ahLst/>
              <a:cxnLst/>
              <a:rect l="l" t="t" r="r" b="b"/>
              <a:pathLst>
                <a:path w="559" h="496" extrusionOk="0">
                  <a:moveTo>
                    <a:pt x="256" y="1"/>
                  </a:moveTo>
                  <a:cubicBezTo>
                    <a:pt x="149" y="1"/>
                    <a:pt x="47" y="67"/>
                    <a:pt x="33" y="220"/>
                  </a:cubicBezTo>
                  <a:cubicBezTo>
                    <a:pt x="0" y="321"/>
                    <a:pt x="67" y="454"/>
                    <a:pt x="200" y="487"/>
                  </a:cubicBezTo>
                  <a:cubicBezTo>
                    <a:pt x="223" y="493"/>
                    <a:pt x="246" y="496"/>
                    <a:pt x="268" y="496"/>
                  </a:cubicBezTo>
                  <a:cubicBezTo>
                    <a:pt x="377" y="496"/>
                    <a:pt x="473" y="431"/>
                    <a:pt x="500" y="321"/>
                  </a:cubicBezTo>
                  <a:cubicBezTo>
                    <a:pt x="559" y="127"/>
                    <a:pt x="403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4" name="Google Shape;15964;p35"/>
            <p:cNvSpPr/>
            <p:nvPr/>
          </p:nvSpPr>
          <p:spPr>
            <a:xfrm>
              <a:off x="6368000" y="2181775"/>
              <a:ext cx="15600" cy="11900"/>
            </a:xfrm>
            <a:custGeom>
              <a:avLst/>
              <a:gdLst/>
              <a:ahLst/>
              <a:cxnLst/>
              <a:rect l="l" t="t" r="r" b="b"/>
              <a:pathLst>
                <a:path w="624" h="476" extrusionOk="0">
                  <a:moveTo>
                    <a:pt x="362" y="0"/>
                  </a:moveTo>
                  <a:cubicBezTo>
                    <a:pt x="318" y="0"/>
                    <a:pt x="270" y="11"/>
                    <a:pt x="223" y="35"/>
                  </a:cubicBezTo>
                  <a:cubicBezTo>
                    <a:pt x="1" y="174"/>
                    <a:pt x="149" y="475"/>
                    <a:pt x="359" y="475"/>
                  </a:cubicBezTo>
                  <a:cubicBezTo>
                    <a:pt x="401" y="475"/>
                    <a:pt x="446" y="463"/>
                    <a:pt x="490" y="435"/>
                  </a:cubicBezTo>
                  <a:cubicBezTo>
                    <a:pt x="590" y="369"/>
                    <a:pt x="623" y="202"/>
                    <a:pt x="557" y="102"/>
                  </a:cubicBezTo>
                  <a:cubicBezTo>
                    <a:pt x="514" y="37"/>
                    <a:pt x="443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5" name="Google Shape;15965;p35"/>
            <p:cNvSpPr/>
            <p:nvPr/>
          </p:nvSpPr>
          <p:spPr>
            <a:xfrm>
              <a:off x="5917400" y="2215125"/>
              <a:ext cx="16450" cy="12575"/>
            </a:xfrm>
            <a:custGeom>
              <a:avLst/>
              <a:gdLst/>
              <a:ahLst/>
              <a:cxnLst/>
              <a:rect l="l" t="t" r="r" b="b"/>
              <a:pathLst>
                <a:path w="658" h="503" extrusionOk="0">
                  <a:moveTo>
                    <a:pt x="332" y="0"/>
                  </a:moveTo>
                  <a:cubicBezTo>
                    <a:pt x="322" y="0"/>
                    <a:pt x="312" y="1"/>
                    <a:pt x="301" y="2"/>
                  </a:cubicBezTo>
                  <a:cubicBezTo>
                    <a:pt x="1" y="35"/>
                    <a:pt x="34" y="502"/>
                    <a:pt x="334" y="502"/>
                  </a:cubicBezTo>
                  <a:cubicBezTo>
                    <a:pt x="657" y="470"/>
                    <a:pt x="636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6" name="Google Shape;15966;p35"/>
            <p:cNvSpPr/>
            <p:nvPr/>
          </p:nvSpPr>
          <p:spPr>
            <a:xfrm>
              <a:off x="5521300" y="2595225"/>
              <a:ext cx="13350" cy="12125"/>
            </a:xfrm>
            <a:custGeom>
              <a:avLst/>
              <a:gdLst/>
              <a:ahLst/>
              <a:cxnLst/>
              <a:rect l="l" t="t" r="r" b="b"/>
              <a:pathLst>
                <a:path w="534" h="485" extrusionOk="0">
                  <a:moveTo>
                    <a:pt x="284" y="0"/>
                  </a:moveTo>
                  <a:cubicBezTo>
                    <a:pt x="217" y="0"/>
                    <a:pt x="150" y="25"/>
                    <a:pt x="100" y="75"/>
                  </a:cubicBezTo>
                  <a:cubicBezTo>
                    <a:pt x="0" y="176"/>
                    <a:pt x="0" y="342"/>
                    <a:pt x="100" y="409"/>
                  </a:cubicBezTo>
                  <a:cubicBezTo>
                    <a:pt x="150" y="459"/>
                    <a:pt x="217" y="484"/>
                    <a:pt x="284" y="484"/>
                  </a:cubicBezTo>
                  <a:cubicBezTo>
                    <a:pt x="350" y="484"/>
                    <a:pt x="417" y="459"/>
                    <a:pt x="467" y="409"/>
                  </a:cubicBezTo>
                  <a:cubicBezTo>
                    <a:pt x="534" y="342"/>
                    <a:pt x="534" y="176"/>
                    <a:pt x="467" y="75"/>
                  </a:cubicBezTo>
                  <a:cubicBezTo>
                    <a:pt x="417" y="25"/>
                    <a:pt x="350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7" name="Google Shape;15967;p35"/>
            <p:cNvSpPr/>
            <p:nvPr/>
          </p:nvSpPr>
          <p:spPr>
            <a:xfrm>
              <a:off x="5501275" y="3131500"/>
              <a:ext cx="11700" cy="12275"/>
            </a:xfrm>
            <a:custGeom>
              <a:avLst/>
              <a:gdLst/>
              <a:ahLst/>
              <a:cxnLst/>
              <a:rect l="l" t="t" r="r" b="b"/>
              <a:pathLst>
                <a:path w="468" h="491" extrusionOk="0">
                  <a:moveTo>
                    <a:pt x="184" y="0"/>
                  </a:moveTo>
                  <a:cubicBezTo>
                    <a:pt x="76" y="0"/>
                    <a:pt x="1" y="95"/>
                    <a:pt x="1" y="240"/>
                  </a:cubicBezTo>
                  <a:cubicBezTo>
                    <a:pt x="1" y="407"/>
                    <a:pt x="117" y="490"/>
                    <a:pt x="234" y="490"/>
                  </a:cubicBezTo>
                  <a:cubicBezTo>
                    <a:pt x="351" y="490"/>
                    <a:pt x="468" y="407"/>
                    <a:pt x="468" y="240"/>
                  </a:cubicBezTo>
                  <a:cubicBezTo>
                    <a:pt x="468" y="107"/>
                    <a:pt x="368" y="6"/>
                    <a:pt x="234" y="6"/>
                  </a:cubicBezTo>
                  <a:cubicBezTo>
                    <a:pt x="217" y="2"/>
                    <a:pt x="200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8" name="Google Shape;15968;p35"/>
            <p:cNvSpPr/>
            <p:nvPr/>
          </p:nvSpPr>
          <p:spPr>
            <a:xfrm>
              <a:off x="6099200" y="3701025"/>
              <a:ext cx="13375" cy="12100"/>
            </a:xfrm>
            <a:custGeom>
              <a:avLst/>
              <a:gdLst/>
              <a:ahLst/>
              <a:cxnLst/>
              <a:rect l="l" t="t" r="r" b="b"/>
              <a:pathLst>
                <a:path w="535" h="484" extrusionOk="0">
                  <a:moveTo>
                    <a:pt x="280" y="0"/>
                  </a:moveTo>
                  <a:cubicBezTo>
                    <a:pt x="217" y="0"/>
                    <a:pt x="151" y="25"/>
                    <a:pt x="101" y="75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0" y="484"/>
                  </a:cubicBezTo>
                  <a:cubicBezTo>
                    <a:pt x="343" y="484"/>
                    <a:pt x="401" y="459"/>
                    <a:pt x="434" y="409"/>
                  </a:cubicBezTo>
                  <a:cubicBezTo>
                    <a:pt x="534" y="309"/>
                    <a:pt x="534" y="142"/>
                    <a:pt x="434" y="75"/>
                  </a:cubicBezTo>
                  <a:cubicBezTo>
                    <a:pt x="401" y="25"/>
                    <a:pt x="343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9" name="Google Shape;15969;p35"/>
            <p:cNvSpPr/>
            <p:nvPr/>
          </p:nvSpPr>
          <p:spPr>
            <a:xfrm>
              <a:off x="6966500" y="3545200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72" y="0"/>
                  </a:moveTo>
                  <a:cubicBezTo>
                    <a:pt x="221" y="0"/>
                    <a:pt x="0" y="408"/>
                    <a:pt x="223" y="408"/>
                  </a:cubicBezTo>
                  <a:cubicBezTo>
                    <a:pt x="236" y="408"/>
                    <a:pt x="251" y="407"/>
                    <a:pt x="267" y="404"/>
                  </a:cubicBezTo>
                  <a:cubicBezTo>
                    <a:pt x="400" y="371"/>
                    <a:pt x="467" y="237"/>
                    <a:pt x="467" y="104"/>
                  </a:cubicBezTo>
                  <a:cubicBezTo>
                    <a:pt x="447" y="30"/>
                    <a:pt x="412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0" name="Google Shape;15970;p35"/>
            <p:cNvSpPr/>
            <p:nvPr/>
          </p:nvSpPr>
          <p:spPr>
            <a:xfrm>
              <a:off x="7250675" y="2937500"/>
              <a:ext cx="15225" cy="11825"/>
            </a:xfrm>
            <a:custGeom>
              <a:avLst/>
              <a:gdLst/>
              <a:ahLst/>
              <a:cxnLst/>
              <a:rect l="l" t="t" r="r" b="b"/>
              <a:pathLst>
                <a:path w="609" h="473" extrusionOk="0">
                  <a:moveTo>
                    <a:pt x="346" y="1"/>
                  </a:moveTo>
                  <a:cubicBezTo>
                    <a:pt x="259" y="1"/>
                    <a:pt x="165" y="56"/>
                    <a:pt x="141" y="128"/>
                  </a:cubicBezTo>
                  <a:cubicBezTo>
                    <a:pt x="1" y="292"/>
                    <a:pt x="223" y="473"/>
                    <a:pt x="390" y="473"/>
                  </a:cubicBezTo>
                  <a:cubicBezTo>
                    <a:pt x="461" y="473"/>
                    <a:pt x="522" y="440"/>
                    <a:pt x="542" y="361"/>
                  </a:cubicBezTo>
                  <a:cubicBezTo>
                    <a:pt x="608" y="228"/>
                    <a:pt x="575" y="94"/>
                    <a:pt x="442" y="28"/>
                  </a:cubicBezTo>
                  <a:cubicBezTo>
                    <a:pt x="414" y="9"/>
                    <a:pt x="380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1" name="Google Shape;15971;p35"/>
            <p:cNvSpPr/>
            <p:nvPr/>
          </p:nvSpPr>
          <p:spPr>
            <a:xfrm>
              <a:off x="7016525" y="2532050"/>
              <a:ext cx="14825" cy="12025"/>
            </a:xfrm>
            <a:custGeom>
              <a:avLst/>
              <a:gdLst/>
              <a:ahLst/>
              <a:cxnLst/>
              <a:rect l="l" t="t" r="r" b="b"/>
              <a:pathLst>
                <a:path w="593" h="481" extrusionOk="0">
                  <a:moveTo>
                    <a:pt x="317" y="1"/>
                  </a:moveTo>
                  <a:cubicBezTo>
                    <a:pt x="275" y="1"/>
                    <a:pt x="234" y="12"/>
                    <a:pt x="201" y="34"/>
                  </a:cubicBezTo>
                  <a:cubicBezTo>
                    <a:pt x="1" y="134"/>
                    <a:pt x="34" y="401"/>
                    <a:pt x="234" y="468"/>
                  </a:cubicBezTo>
                  <a:cubicBezTo>
                    <a:pt x="261" y="477"/>
                    <a:pt x="287" y="481"/>
                    <a:pt x="312" y="481"/>
                  </a:cubicBezTo>
                  <a:cubicBezTo>
                    <a:pt x="475" y="481"/>
                    <a:pt x="592" y="307"/>
                    <a:pt x="534" y="134"/>
                  </a:cubicBezTo>
                  <a:cubicBezTo>
                    <a:pt x="490" y="45"/>
                    <a:pt x="401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2" name="Google Shape;15972;p35"/>
            <p:cNvSpPr/>
            <p:nvPr/>
          </p:nvSpPr>
          <p:spPr>
            <a:xfrm>
              <a:off x="6149700" y="2426000"/>
              <a:ext cx="14575" cy="12000"/>
            </a:xfrm>
            <a:custGeom>
              <a:avLst/>
              <a:gdLst/>
              <a:ahLst/>
              <a:cxnLst/>
              <a:rect l="l" t="t" r="r" b="b"/>
              <a:pathLst>
                <a:path w="583" h="480" extrusionOk="0">
                  <a:moveTo>
                    <a:pt x="296" y="0"/>
                  </a:moveTo>
                  <a:cubicBezTo>
                    <a:pt x="42" y="0"/>
                    <a:pt x="1" y="442"/>
                    <a:pt x="282" y="473"/>
                  </a:cubicBezTo>
                  <a:cubicBezTo>
                    <a:pt x="300" y="478"/>
                    <a:pt x="317" y="480"/>
                    <a:pt x="335" y="480"/>
                  </a:cubicBezTo>
                  <a:cubicBezTo>
                    <a:pt x="449" y="480"/>
                    <a:pt x="549" y="389"/>
                    <a:pt x="549" y="273"/>
                  </a:cubicBezTo>
                  <a:cubicBezTo>
                    <a:pt x="583" y="140"/>
                    <a:pt x="482" y="6"/>
                    <a:pt x="349" y="6"/>
                  </a:cubicBezTo>
                  <a:cubicBezTo>
                    <a:pt x="330" y="2"/>
                    <a:pt x="312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3" name="Google Shape;15973;p35"/>
            <p:cNvSpPr/>
            <p:nvPr/>
          </p:nvSpPr>
          <p:spPr>
            <a:xfrm>
              <a:off x="5920750" y="3707050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70" y="1"/>
                  </a:moveTo>
                  <a:cubicBezTo>
                    <a:pt x="186" y="1"/>
                    <a:pt x="111" y="45"/>
                    <a:pt x="67" y="134"/>
                  </a:cubicBezTo>
                  <a:cubicBezTo>
                    <a:pt x="0" y="234"/>
                    <a:pt x="34" y="401"/>
                    <a:pt x="167" y="435"/>
                  </a:cubicBezTo>
                  <a:cubicBezTo>
                    <a:pt x="202" y="458"/>
                    <a:pt x="242" y="469"/>
                    <a:pt x="281" y="469"/>
                  </a:cubicBezTo>
                  <a:cubicBezTo>
                    <a:pt x="353" y="469"/>
                    <a:pt x="424" y="432"/>
                    <a:pt x="467" y="368"/>
                  </a:cubicBezTo>
                  <a:cubicBezTo>
                    <a:pt x="534" y="234"/>
                    <a:pt x="501" y="101"/>
                    <a:pt x="401" y="34"/>
                  </a:cubicBezTo>
                  <a:cubicBezTo>
                    <a:pt x="356" y="12"/>
                    <a:pt x="312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4" name="Google Shape;15974;p35"/>
            <p:cNvSpPr/>
            <p:nvPr/>
          </p:nvSpPr>
          <p:spPr>
            <a:xfrm>
              <a:off x="6843350" y="3549450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84" y="1"/>
                  </a:moveTo>
                  <a:cubicBezTo>
                    <a:pt x="142" y="1"/>
                    <a:pt x="0" y="114"/>
                    <a:pt x="56" y="301"/>
                  </a:cubicBezTo>
                  <a:cubicBezTo>
                    <a:pt x="56" y="417"/>
                    <a:pt x="157" y="507"/>
                    <a:pt x="270" y="507"/>
                  </a:cubicBezTo>
                  <a:cubicBezTo>
                    <a:pt x="288" y="507"/>
                    <a:pt x="305" y="505"/>
                    <a:pt x="323" y="501"/>
                  </a:cubicBezTo>
                  <a:cubicBezTo>
                    <a:pt x="456" y="467"/>
                    <a:pt x="523" y="367"/>
                    <a:pt x="523" y="234"/>
                  </a:cubicBezTo>
                  <a:cubicBezTo>
                    <a:pt x="508" y="72"/>
                    <a:pt x="396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5" name="Google Shape;15975;p35"/>
            <p:cNvSpPr/>
            <p:nvPr/>
          </p:nvSpPr>
          <p:spPr>
            <a:xfrm>
              <a:off x="6896375" y="3010575"/>
              <a:ext cx="12600" cy="12625"/>
            </a:xfrm>
            <a:custGeom>
              <a:avLst/>
              <a:gdLst/>
              <a:ahLst/>
              <a:cxnLst/>
              <a:rect l="l" t="t" r="r" b="b"/>
              <a:pathLst>
                <a:path w="504" h="505" extrusionOk="0">
                  <a:moveTo>
                    <a:pt x="229" y="0"/>
                  </a:moveTo>
                  <a:cubicBezTo>
                    <a:pt x="137" y="0"/>
                    <a:pt x="36" y="91"/>
                    <a:pt x="36" y="207"/>
                  </a:cubicBezTo>
                  <a:cubicBezTo>
                    <a:pt x="1" y="403"/>
                    <a:pt x="137" y="504"/>
                    <a:pt x="272" y="504"/>
                  </a:cubicBezTo>
                  <a:cubicBezTo>
                    <a:pt x="388" y="504"/>
                    <a:pt x="503" y="428"/>
                    <a:pt x="503" y="274"/>
                  </a:cubicBezTo>
                  <a:cubicBezTo>
                    <a:pt x="503" y="140"/>
                    <a:pt x="437" y="7"/>
                    <a:pt x="270" y="7"/>
                  </a:cubicBezTo>
                  <a:cubicBezTo>
                    <a:pt x="257" y="2"/>
                    <a:pt x="243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6" name="Google Shape;15976;p35"/>
            <p:cNvSpPr/>
            <p:nvPr/>
          </p:nvSpPr>
          <p:spPr>
            <a:xfrm>
              <a:off x="6679625" y="2642100"/>
              <a:ext cx="13350" cy="11775"/>
            </a:xfrm>
            <a:custGeom>
              <a:avLst/>
              <a:gdLst/>
              <a:ahLst/>
              <a:cxnLst/>
              <a:rect l="l" t="t" r="r" b="b"/>
              <a:pathLst>
                <a:path w="534" h="471" extrusionOk="0">
                  <a:moveTo>
                    <a:pt x="273" y="0"/>
                  </a:moveTo>
                  <a:cubicBezTo>
                    <a:pt x="228" y="0"/>
                    <a:pt x="181" y="11"/>
                    <a:pt x="134" y="35"/>
                  </a:cubicBezTo>
                  <a:cubicBezTo>
                    <a:pt x="34" y="102"/>
                    <a:pt x="0" y="235"/>
                    <a:pt x="67" y="369"/>
                  </a:cubicBezTo>
                  <a:cubicBezTo>
                    <a:pt x="110" y="433"/>
                    <a:pt x="181" y="470"/>
                    <a:pt x="262" y="470"/>
                  </a:cubicBezTo>
                  <a:cubicBezTo>
                    <a:pt x="306" y="470"/>
                    <a:pt x="353" y="459"/>
                    <a:pt x="401" y="435"/>
                  </a:cubicBezTo>
                  <a:cubicBezTo>
                    <a:pt x="501" y="369"/>
                    <a:pt x="534" y="235"/>
                    <a:pt x="467" y="102"/>
                  </a:cubicBezTo>
                  <a:cubicBezTo>
                    <a:pt x="424" y="37"/>
                    <a:pt x="353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7" name="Google Shape;15977;p35"/>
            <p:cNvSpPr/>
            <p:nvPr/>
          </p:nvSpPr>
          <p:spPr>
            <a:xfrm>
              <a:off x="5993300" y="2555250"/>
              <a:ext cx="12525" cy="12025"/>
            </a:xfrm>
            <a:custGeom>
              <a:avLst/>
              <a:gdLst/>
              <a:ahLst/>
              <a:cxnLst/>
              <a:rect l="l" t="t" r="r" b="b"/>
              <a:pathLst>
                <a:path w="501" h="481" extrusionOk="0">
                  <a:moveTo>
                    <a:pt x="248" y="0"/>
                  </a:moveTo>
                  <a:cubicBezTo>
                    <a:pt x="134" y="0"/>
                    <a:pt x="29" y="91"/>
                    <a:pt x="0" y="207"/>
                  </a:cubicBezTo>
                  <a:cubicBezTo>
                    <a:pt x="0" y="340"/>
                    <a:pt x="100" y="474"/>
                    <a:pt x="234" y="474"/>
                  </a:cubicBezTo>
                  <a:cubicBezTo>
                    <a:pt x="251" y="478"/>
                    <a:pt x="268" y="480"/>
                    <a:pt x="285" y="480"/>
                  </a:cubicBezTo>
                  <a:cubicBezTo>
                    <a:pt x="392" y="480"/>
                    <a:pt x="472" y="389"/>
                    <a:pt x="501" y="273"/>
                  </a:cubicBezTo>
                  <a:cubicBezTo>
                    <a:pt x="501" y="140"/>
                    <a:pt x="434" y="7"/>
                    <a:pt x="301" y="7"/>
                  </a:cubicBezTo>
                  <a:cubicBezTo>
                    <a:pt x="283" y="2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8" name="Google Shape;15978;p35"/>
            <p:cNvSpPr/>
            <p:nvPr/>
          </p:nvSpPr>
          <p:spPr>
            <a:xfrm>
              <a:off x="5384525" y="2805750"/>
              <a:ext cx="13375" cy="12175"/>
            </a:xfrm>
            <a:custGeom>
              <a:avLst/>
              <a:gdLst/>
              <a:ahLst/>
              <a:cxnLst/>
              <a:rect l="l" t="t" r="r" b="b"/>
              <a:pathLst>
                <a:path w="535" h="487" extrusionOk="0">
                  <a:moveTo>
                    <a:pt x="273" y="1"/>
                  </a:moveTo>
                  <a:cubicBezTo>
                    <a:pt x="239" y="1"/>
                    <a:pt x="203" y="9"/>
                    <a:pt x="167" y="27"/>
                  </a:cubicBezTo>
                  <a:cubicBezTo>
                    <a:pt x="34" y="60"/>
                    <a:pt x="1" y="194"/>
                    <a:pt x="34" y="327"/>
                  </a:cubicBezTo>
                  <a:cubicBezTo>
                    <a:pt x="83" y="425"/>
                    <a:pt x="167" y="487"/>
                    <a:pt x="262" y="487"/>
                  </a:cubicBezTo>
                  <a:cubicBezTo>
                    <a:pt x="296" y="487"/>
                    <a:pt x="332" y="479"/>
                    <a:pt x="368" y="461"/>
                  </a:cubicBezTo>
                  <a:cubicBezTo>
                    <a:pt x="468" y="427"/>
                    <a:pt x="534" y="261"/>
                    <a:pt x="501" y="161"/>
                  </a:cubicBezTo>
                  <a:cubicBezTo>
                    <a:pt x="452" y="63"/>
                    <a:pt x="368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9" name="Google Shape;15979;p35"/>
            <p:cNvSpPr/>
            <p:nvPr/>
          </p:nvSpPr>
          <p:spPr>
            <a:xfrm>
              <a:off x="5969100" y="3866300"/>
              <a:ext cx="15000" cy="11975"/>
            </a:xfrm>
            <a:custGeom>
              <a:avLst/>
              <a:gdLst/>
              <a:ahLst/>
              <a:cxnLst/>
              <a:rect l="l" t="t" r="r" b="b"/>
              <a:pathLst>
                <a:path w="600" h="479" extrusionOk="0">
                  <a:moveTo>
                    <a:pt x="294" y="1"/>
                  </a:moveTo>
                  <a:cubicBezTo>
                    <a:pt x="211" y="1"/>
                    <a:pt x="132" y="38"/>
                    <a:pt x="68" y="102"/>
                  </a:cubicBezTo>
                  <a:cubicBezTo>
                    <a:pt x="1" y="202"/>
                    <a:pt x="34" y="369"/>
                    <a:pt x="134" y="436"/>
                  </a:cubicBezTo>
                  <a:cubicBezTo>
                    <a:pt x="182" y="465"/>
                    <a:pt x="228" y="478"/>
                    <a:pt x="271" y="478"/>
                  </a:cubicBezTo>
                  <a:cubicBezTo>
                    <a:pt x="470" y="478"/>
                    <a:pt x="599" y="200"/>
                    <a:pt x="435" y="36"/>
                  </a:cubicBezTo>
                  <a:cubicBezTo>
                    <a:pt x="387" y="12"/>
                    <a:pt x="340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0" name="Google Shape;15980;p35"/>
            <p:cNvSpPr/>
            <p:nvPr/>
          </p:nvSpPr>
          <p:spPr>
            <a:xfrm>
              <a:off x="7143250" y="3753175"/>
              <a:ext cx="12575" cy="9825"/>
            </a:xfrm>
            <a:custGeom>
              <a:avLst/>
              <a:gdLst/>
              <a:ahLst/>
              <a:cxnLst/>
              <a:rect l="l" t="t" r="r" b="b"/>
              <a:pathLst>
                <a:path w="503" h="393" extrusionOk="0">
                  <a:moveTo>
                    <a:pt x="416" y="0"/>
                  </a:moveTo>
                  <a:cubicBezTo>
                    <a:pt x="267" y="0"/>
                    <a:pt x="0" y="392"/>
                    <a:pt x="244" y="392"/>
                  </a:cubicBezTo>
                  <a:cubicBezTo>
                    <a:pt x="252" y="392"/>
                    <a:pt x="260" y="392"/>
                    <a:pt x="269" y="391"/>
                  </a:cubicBezTo>
                  <a:cubicBezTo>
                    <a:pt x="402" y="358"/>
                    <a:pt x="502" y="257"/>
                    <a:pt x="502" y="124"/>
                  </a:cubicBezTo>
                  <a:cubicBezTo>
                    <a:pt x="495" y="35"/>
                    <a:pt x="461" y="0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1" name="Google Shape;15981;p35"/>
            <p:cNvSpPr/>
            <p:nvPr/>
          </p:nvSpPr>
          <p:spPr>
            <a:xfrm>
              <a:off x="7211725" y="2953150"/>
              <a:ext cx="12475" cy="9100"/>
            </a:xfrm>
            <a:custGeom>
              <a:avLst/>
              <a:gdLst/>
              <a:ahLst/>
              <a:cxnLst/>
              <a:rect l="l" t="t" r="r" b="b"/>
              <a:pathLst>
                <a:path w="499" h="364" extrusionOk="0">
                  <a:moveTo>
                    <a:pt x="240" y="1"/>
                  </a:moveTo>
                  <a:cubicBezTo>
                    <a:pt x="0" y="1"/>
                    <a:pt x="257" y="364"/>
                    <a:pt x="407" y="364"/>
                  </a:cubicBezTo>
                  <a:cubicBezTo>
                    <a:pt x="454" y="364"/>
                    <a:pt x="491" y="328"/>
                    <a:pt x="498" y="236"/>
                  </a:cubicBezTo>
                  <a:cubicBezTo>
                    <a:pt x="498" y="102"/>
                    <a:pt x="398" y="2"/>
                    <a:pt x="265" y="2"/>
                  </a:cubicBezTo>
                  <a:cubicBezTo>
                    <a:pt x="256" y="1"/>
                    <a:pt x="247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2" name="Google Shape;15982;p35"/>
            <p:cNvSpPr/>
            <p:nvPr/>
          </p:nvSpPr>
          <p:spPr>
            <a:xfrm>
              <a:off x="6864750" y="2408600"/>
              <a:ext cx="15575" cy="12025"/>
            </a:xfrm>
            <a:custGeom>
              <a:avLst/>
              <a:gdLst/>
              <a:ahLst/>
              <a:cxnLst/>
              <a:rect l="l" t="t" r="r" b="b"/>
              <a:pathLst>
                <a:path w="623" h="481" extrusionOk="0">
                  <a:moveTo>
                    <a:pt x="308" y="0"/>
                  </a:moveTo>
                  <a:cubicBezTo>
                    <a:pt x="262" y="0"/>
                    <a:pt x="215" y="11"/>
                    <a:pt x="167" y="35"/>
                  </a:cubicBezTo>
                  <a:cubicBezTo>
                    <a:pt x="1" y="135"/>
                    <a:pt x="34" y="435"/>
                    <a:pt x="267" y="469"/>
                  </a:cubicBezTo>
                  <a:cubicBezTo>
                    <a:pt x="291" y="477"/>
                    <a:pt x="315" y="480"/>
                    <a:pt x="337" y="480"/>
                  </a:cubicBezTo>
                  <a:cubicBezTo>
                    <a:pt x="503" y="480"/>
                    <a:pt x="622" y="278"/>
                    <a:pt x="534" y="102"/>
                  </a:cubicBezTo>
                  <a:cubicBezTo>
                    <a:pt x="470" y="37"/>
                    <a:pt x="391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3" name="Google Shape;15983;p35"/>
            <p:cNvSpPr/>
            <p:nvPr/>
          </p:nvSpPr>
          <p:spPr>
            <a:xfrm>
              <a:off x="6595400" y="2618100"/>
              <a:ext cx="15900" cy="12850"/>
            </a:xfrm>
            <a:custGeom>
              <a:avLst/>
              <a:gdLst/>
              <a:ahLst/>
              <a:cxnLst/>
              <a:rect l="l" t="t" r="r" b="b"/>
              <a:pathLst>
                <a:path w="636" h="514" extrusionOk="0">
                  <a:moveTo>
                    <a:pt x="282" y="1"/>
                  </a:moveTo>
                  <a:cubicBezTo>
                    <a:pt x="229" y="1"/>
                    <a:pt x="176" y="19"/>
                    <a:pt x="134" y="61"/>
                  </a:cubicBezTo>
                  <a:cubicBezTo>
                    <a:pt x="34" y="128"/>
                    <a:pt x="0" y="295"/>
                    <a:pt x="100" y="395"/>
                  </a:cubicBezTo>
                  <a:cubicBezTo>
                    <a:pt x="147" y="479"/>
                    <a:pt x="215" y="513"/>
                    <a:pt x="283" y="513"/>
                  </a:cubicBezTo>
                  <a:cubicBezTo>
                    <a:pt x="458" y="513"/>
                    <a:pt x="635" y="287"/>
                    <a:pt x="467" y="94"/>
                  </a:cubicBezTo>
                  <a:cubicBezTo>
                    <a:pt x="428" y="36"/>
                    <a:pt x="356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4" name="Google Shape;15984;p35"/>
            <p:cNvSpPr/>
            <p:nvPr/>
          </p:nvSpPr>
          <p:spPr>
            <a:xfrm>
              <a:off x="5583600" y="3375725"/>
              <a:ext cx="16100" cy="125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80" y="1"/>
                  </a:moveTo>
                  <a:cubicBezTo>
                    <a:pt x="332" y="1"/>
                    <a:pt x="285" y="17"/>
                    <a:pt x="243" y="44"/>
                  </a:cubicBezTo>
                  <a:cubicBezTo>
                    <a:pt x="1" y="206"/>
                    <a:pt x="151" y="499"/>
                    <a:pt x="358" y="499"/>
                  </a:cubicBezTo>
                  <a:cubicBezTo>
                    <a:pt x="407" y="499"/>
                    <a:pt x="459" y="483"/>
                    <a:pt x="510" y="445"/>
                  </a:cubicBezTo>
                  <a:cubicBezTo>
                    <a:pt x="610" y="345"/>
                    <a:pt x="644" y="211"/>
                    <a:pt x="577" y="111"/>
                  </a:cubicBezTo>
                  <a:cubicBezTo>
                    <a:pt x="518" y="33"/>
                    <a:pt x="448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5" name="Google Shape;15985;p35"/>
            <p:cNvSpPr/>
            <p:nvPr/>
          </p:nvSpPr>
          <p:spPr>
            <a:xfrm>
              <a:off x="5760625" y="3895200"/>
              <a:ext cx="13975" cy="12450"/>
            </a:xfrm>
            <a:custGeom>
              <a:avLst/>
              <a:gdLst/>
              <a:ahLst/>
              <a:cxnLst/>
              <a:rect l="l" t="t" r="r" b="b"/>
              <a:pathLst>
                <a:path w="559" h="498" extrusionOk="0">
                  <a:moveTo>
                    <a:pt x="279" y="1"/>
                  </a:moveTo>
                  <a:cubicBezTo>
                    <a:pt x="254" y="1"/>
                    <a:pt x="228" y="5"/>
                    <a:pt x="201" y="14"/>
                  </a:cubicBezTo>
                  <a:cubicBezTo>
                    <a:pt x="67" y="80"/>
                    <a:pt x="1" y="214"/>
                    <a:pt x="34" y="347"/>
                  </a:cubicBezTo>
                  <a:cubicBezTo>
                    <a:pt x="67" y="447"/>
                    <a:pt x="159" y="497"/>
                    <a:pt x="255" y="497"/>
                  </a:cubicBezTo>
                  <a:cubicBezTo>
                    <a:pt x="351" y="497"/>
                    <a:pt x="451" y="447"/>
                    <a:pt x="501" y="347"/>
                  </a:cubicBezTo>
                  <a:cubicBezTo>
                    <a:pt x="559" y="174"/>
                    <a:pt x="441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6" name="Google Shape;15986;p35"/>
            <p:cNvSpPr/>
            <p:nvPr/>
          </p:nvSpPr>
          <p:spPr>
            <a:xfrm>
              <a:off x="6544050" y="3766600"/>
              <a:ext cx="14375" cy="8200"/>
            </a:xfrm>
            <a:custGeom>
              <a:avLst/>
              <a:gdLst/>
              <a:ahLst/>
              <a:cxnLst/>
              <a:rect l="l" t="t" r="r" b="b"/>
              <a:pathLst>
                <a:path w="575" h="328" extrusionOk="0">
                  <a:moveTo>
                    <a:pt x="110" y="0"/>
                  </a:moveTo>
                  <a:cubicBezTo>
                    <a:pt x="45" y="0"/>
                    <a:pt x="1" y="42"/>
                    <a:pt x="19" y="154"/>
                  </a:cubicBezTo>
                  <a:cubicBezTo>
                    <a:pt x="48" y="241"/>
                    <a:pt x="127" y="327"/>
                    <a:pt x="234" y="327"/>
                  </a:cubicBezTo>
                  <a:cubicBezTo>
                    <a:pt x="251" y="327"/>
                    <a:pt x="268" y="325"/>
                    <a:pt x="286" y="321"/>
                  </a:cubicBezTo>
                  <a:cubicBezTo>
                    <a:pt x="574" y="273"/>
                    <a:pt x="275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7" name="Google Shape;15987;p35"/>
            <p:cNvSpPr/>
            <p:nvPr/>
          </p:nvSpPr>
          <p:spPr>
            <a:xfrm>
              <a:off x="6748975" y="3073875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202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177"/>
                    <a:pt x="395" y="43"/>
                    <a:pt x="262" y="10"/>
                  </a:cubicBezTo>
                  <a:cubicBezTo>
                    <a:pt x="239" y="4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8" name="Google Shape;15988;p35"/>
            <p:cNvSpPr/>
            <p:nvPr/>
          </p:nvSpPr>
          <p:spPr>
            <a:xfrm>
              <a:off x="6283300" y="2373350"/>
              <a:ext cx="17100" cy="12225"/>
            </a:xfrm>
            <a:custGeom>
              <a:avLst/>
              <a:gdLst/>
              <a:ahLst/>
              <a:cxnLst/>
              <a:rect l="l" t="t" r="r" b="b"/>
              <a:pathLst>
                <a:path w="684" h="489" extrusionOk="0">
                  <a:moveTo>
                    <a:pt x="350" y="0"/>
                  </a:moveTo>
                  <a:cubicBezTo>
                    <a:pt x="176" y="0"/>
                    <a:pt x="0" y="189"/>
                    <a:pt x="142" y="378"/>
                  </a:cubicBezTo>
                  <a:cubicBezTo>
                    <a:pt x="191" y="456"/>
                    <a:pt x="263" y="488"/>
                    <a:pt x="335" y="488"/>
                  </a:cubicBezTo>
                  <a:cubicBezTo>
                    <a:pt x="508" y="488"/>
                    <a:pt x="684" y="300"/>
                    <a:pt x="542" y="111"/>
                  </a:cubicBezTo>
                  <a:cubicBezTo>
                    <a:pt x="493" y="33"/>
                    <a:pt x="422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9" name="Google Shape;15989;p35"/>
            <p:cNvSpPr/>
            <p:nvPr/>
          </p:nvSpPr>
          <p:spPr>
            <a:xfrm>
              <a:off x="5384525" y="2532675"/>
              <a:ext cx="12525" cy="12075"/>
            </a:xfrm>
            <a:custGeom>
              <a:avLst/>
              <a:gdLst/>
              <a:ahLst/>
              <a:cxnLst/>
              <a:rect l="l" t="t" r="r" b="b"/>
              <a:pathLst>
                <a:path w="501" h="483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7" y="9"/>
                    <a:pt x="1" y="142"/>
                    <a:pt x="1" y="276"/>
                  </a:cubicBezTo>
                  <a:cubicBezTo>
                    <a:pt x="30" y="392"/>
                    <a:pt x="134" y="482"/>
                    <a:pt x="248" y="482"/>
                  </a:cubicBezTo>
                  <a:cubicBezTo>
                    <a:pt x="266" y="482"/>
                    <a:pt x="283" y="480"/>
                    <a:pt x="301" y="476"/>
                  </a:cubicBezTo>
                  <a:cubicBezTo>
                    <a:pt x="434" y="443"/>
                    <a:pt x="501" y="309"/>
                    <a:pt x="501" y="176"/>
                  </a:cubicBezTo>
                  <a:cubicBezTo>
                    <a:pt x="473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0" name="Google Shape;15990;p35"/>
            <p:cNvSpPr/>
            <p:nvPr/>
          </p:nvSpPr>
          <p:spPr>
            <a:xfrm>
              <a:off x="5870700" y="3356400"/>
              <a:ext cx="13900" cy="11950"/>
            </a:xfrm>
            <a:custGeom>
              <a:avLst/>
              <a:gdLst/>
              <a:ahLst/>
              <a:cxnLst/>
              <a:rect l="l" t="t" r="r" b="b"/>
              <a:pathLst>
                <a:path w="556" h="478" extrusionOk="0">
                  <a:moveTo>
                    <a:pt x="268" y="0"/>
                  </a:moveTo>
                  <a:cubicBezTo>
                    <a:pt x="176" y="0"/>
                    <a:pt x="84" y="50"/>
                    <a:pt x="34" y="150"/>
                  </a:cubicBezTo>
                  <a:cubicBezTo>
                    <a:pt x="1" y="284"/>
                    <a:pt x="68" y="417"/>
                    <a:pt x="168" y="451"/>
                  </a:cubicBezTo>
                  <a:cubicBezTo>
                    <a:pt x="204" y="469"/>
                    <a:pt x="241" y="477"/>
                    <a:pt x="276" y="477"/>
                  </a:cubicBezTo>
                  <a:cubicBezTo>
                    <a:pt x="432" y="477"/>
                    <a:pt x="556" y="314"/>
                    <a:pt x="501" y="150"/>
                  </a:cubicBezTo>
                  <a:cubicBezTo>
                    <a:pt x="451" y="50"/>
                    <a:pt x="359" y="0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1" name="Google Shape;15991;p35"/>
            <p:cNvSpPr/>
            <p:nvPr/>
          </p:nvSpPr>
          <p:spPr>
            <a:xfrm>
              <a:off x="6813875" y="3151575"/>
              <a:ext cx="11700" cy="10225"/>
            </a:xfrm>
            <a:custGeom>
              <a:avLst/>
              <a:gdLst/>
              <a:ahLst/>
              <a:cxnLst/>
              <a:rect l="l" t="t" r="r" b="b"/>
              <a:pathLst>
                <a:path w="468" h="409" extrusionOk="0">
                  <a:moveTo>
                    <a:pt x="355" y="1"/>
                  </a:moveTo>
                  <a:cubicBezTo>
                    <a:pt x="221" y="1"/>
                    <a:pt x="1" y="409"/>
                    <a:pt x="224" y="409"/>
                  </a:cubicBezTo>
                  <a:cubicBezTo>
                    <a:pt x="237" y="409"/>
                    <a:pt x="251" y="407"/>
                    <a:pt x="268" y="404"/>
                  </a:cubicBezTo>
                  <a:cubicBezTo>
                    <a:pt x="401" y="371"/>
                    <a:pt x="468" y="238"/>
                    <a:pt x="434" y="104"/>
                  </a:cubicBezTo>
                  <a:cubicBezTo>
                    <a:pt x="421" y="30"/>
                    <a:pt x="391" y="1"/>
                    <a:pt x="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2" name="Google Shape;15992;p35"/>
            <p:cNvSpPr/>
            <p:nvPr/>
          </p:nvSpPr>
          <p:spPr>
            <a:xfrm>
              <a:off x="6853625" y="26549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471" y="0"/>
                  </a:moveTo>
                  <a:cubicBezTo>
                    <a:pt x="316" y="0"/>
                    <a:pt x="1" y="332"/>
                    <a:pt x="279" y="357"/>
                  </a:cubicBezTo>
                  <a:cubicBezTo>
                    <a:pt x="412" y="357"/>
                    <a:pt x="546" y="257"/>
                    <a:pt x="546" y="124"/>
                  </a:cubicBezTo>
                  <a:cubicBezTo>
                    <a:pt x="554" y="34"/>
                    <a:pt x="5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3" name="Google Shape;15993;p35"/>
            <p:cNvSpPr/>
            <p:nvPr/>
          </p:nvSpPr>
          <p:spPr>
            <a:xfrm>
              <a:off x="6452375" y="2406800"/>
              <a:ext cx="17725" cy="11975"/>
            </a:xfrm>
            <a:custGeom>
              <a:avLst/>
              <a:gdLst/>
              <a:ahLst/>
              <a:cxnLst/>
              <a:rect l="l" t="t" r="r" b="b"/>
              <a:pathLst>
                <a:path w="709" h="479" extrusionOk="0">
                  <a:moveTo>
                    <a:pt x="353" y="1"/>
                  </a:moveTo>
                  <a:cubicBezTo>
                    <a:pt x="144" y="1"/>
                    <a:pt x="0" y="302"/>
                    <a:pt x="251" y="441"/>
                  </a:cubicBezTo>
                  <a:cubicBezTo>
                    <a:pt x="293" y="467"/>
                    <a:pt x="334" y="478"/>
                    <a:pt x="372" y="478"/>
                  </a:cubicBezTo>
                  <a:cubicBezTo>
                    <a:pt x="579" y="478"/>
                    <a:pt x="709" y="153"/>
                    <a:pt x="484" y="40"/>
                  </a:cubicBezTo>
                  <a:cubicBezTo>
                    <a:pt x="440" y="13"/>
                    <a:pt x="395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4" name="Google Shape;15994;p35"/>
            <p:cNvSpPr/>
            <p:nvPr/>
          </p:nvSpPr>
          <p:spPr>
            <a:xfrm>
              <a:off x="5277775" y="2962400"/>
              <a:ext cx="14975" cy="11950"/>
            </a:xfrm>
            <a:custGeom>
              <a:avLst/>
              <a:gdLst/>
              <a:ahLst/>
              <a:cxnLst/>
              <a:rect l="l" t="t" r="r" b="b"/>
              <a:pathLst>
                <a:path w="599" h="478" extrusionOk="0">
                  <a:moveTo>
                    <a:pt x="250" y="0"/>
                  </a:moveTo>
                  <a:cubicBezTo>
                    <a:pt x="222" y="0"/>
                    <a:pt x="194" y="10"/>
                    <a:pt x="168" y="32"/>
                  </a:cubicBezTo>
                  <a:cubicBezTo>
                    <a:pt x="34" y="99"/>
                    <a:pt x="1" y="232"/>
                    <a:pt x="34" y="333"/>
                  </a:cubicBezTo>
                  <a:cubicBezTo>
                    <a:pt x="85" y="434"/>
                    <a:pt x="175" y="478"/>
                    <a:pt x="274" y="478"/>
                  </a:cubicBezTo>
                  <a:cubicBezTo>
                    <a:pt x="305" y="478"/>
                    <a:pt x="336" y="474"/>
                    <a:pt x="368" y="466"/>
                  </a:cubicBezTo>
                  <a:cubicBezTo>
                    <a:pt x="599" y="408"/>
                    <a:pt x="430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5" name="Google Shape;15995;p35"/>
            <p:cNvSpPr/>
            <p:nvPr/>
          </p:nvSpPr>
          <p:spPr>
            <a:xfrm>
              <a:off x="5272775" y="3564450"/>
              <a:ext cx="12550" cy="11700"/>
            </a:xfrm>
            <a:custGeom>
              <a:avLst/>
              <a:gdLst/>
              <a:ahLst/>
              <a:cxnLst/>
              <a:rect l="l" t="t" r="r" b="b"/>
              <a:pathLst>
                <a:path w="502" h="468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468"/>
                    <a:pt x="234" y="468"/>
                  </a:cubicBezTo>
                  <a:cubicBezTo>
                    <a:pt x="368" y="468"/>
                    <a:pt x="501" y="368"/>
                    <a:pt x="501" y="234"/>
                  </a:cubicBezTo>
                  <a:cubicBezTo>
                    <a:pt x="501" y="101"/>
                    <a:pt x="368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6" name="Google Shape;15996;p35"/>
            <p:cNvSpPr/>
            <p:nvPr/>
          </p:nvSpPr>
          <p:spPr>
            <a:xfrm>
              <a:off x="6536250" y="3854150"/>
              <a:ext cx="14000" cy="8200"/>
            </a:xfrm>
            <a:custGeom>
              <a:avLst/>
              <a:gdLst/>
              <a:ahLst/>
              <a:cxnLst/>
              <a:rect l="l" t="t" r="r" b="b"/>
              <a:pathLst>
                <a:path w="560" h="328" extrusionOk="0">
                  <a:moveTo>
                    <a:pt x="462" y="1"/>
                  </a:moveTo>
                  <a:cubicBezTo>
                    <a:pt x="307" y="1"/>
                    <a:pt x="1" y="273"/>
                    <a:pt x="265" y="321"/>
                  </a:cubicBezTo>
                  <a:cubicBezTo>
                    <a:pt x="283" y="326"/>
                    <a:pt x="300" y="328"/>
                    <a:pt x="318" y="328"/>
                  </a:cubicBezTo>
                  <a:cubicBezTo>
                    <a:pt x="431" y="328"/>
                    <a:pt x="532" y="241"/>
                    <a:pt x="532" y="155"/>
                  </a:cubicBezTo>
                  <a:cubicBezTo>
                    <a:pt x="560" y="42"/>
                    <a:pt x="522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7" name="Google Shape;15997;p35"/>
            <p:cNvSpPr/>
            <p:nvPr/>
          </p:nvSpPr>
          <p:spPr>
            <a:xfrm>
              <a:off x="6898950" y="3558200"/>
              <a:ext cx="13850" cy="12450"/>
            </a:xfrm>
            <a:custGeom>
              <a:avLst/>
              <a:gdLst/>
              <a:ahLst/>
              <a:cxnLst/>
              <a:rect l="l" t="t" r="r" b="b"/>
              <a:pathLst>
                <a:path w="554" h="498" extrusionOk="0">
                  <a:moveTo>
                    <a:pt x="250" y="1"/>
                  </a:moveTo>
                  <a:cubicBezTo>
                    <a:pt x="159" y="1"/>
                    <a:pt x="67" y="51"/>
                    <a:pt x="34" y="151"/>
                  </a:cubicBezTo>
                  <a:cubicBezTo>
                    <a:pt x="0" y="284"/>
                    <a:pt x="67" y="418"/>
                    <a:pt x="167" y="484"/>
                  </a:cubicBezTo>
                  <a:cubicBezTo>
                    <a:pt x="194" y="493"/>
                    <a:pt x="221" y="497"/>
                    <a:pt x="247" y="497"/>
                  </a:cubicBezTo>
                  <a:cubicBezTo>
                    <a:pt x="415" y="497"/>
                    <a:pt x="554" y="324"/>
                    <a:pt x="467" y="151"/>
                  </a:cubicBezTo>
                  <a:cubicBezTo>
                    <a:pt x="434" y="51"/>
                    <a:pt x="342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8" name="Google Shape;15998;p35"/>
            <p:cNvSpPr/>
            <p:nvPr/>
          </p:nvSpPr>
          <p:spPr>
            <a:xfrm>
              <a:off x="6953000" y="3455625"/>
              <a:ext cx="15175" cy="12125"/>
            </a:xfrm>
            <a:custGeom>
              <a:avLst/>
              <a:gdLst/>
              <a:ahLst/>
              <a:cxnLst/>
              <a:rect l="l" t="t" r="r" b="b"/>
              <a:pathLst>
                <a:path w="607" h="485" extrusionOk="0">
                  <a:moveTo>
                    <a:pt x="350" y="0"/>
                  </a:moveTo>
                  <a:cubicBezTo>
                    <a:pt x="132" y="0"/>
                    <a:pt x="0" y="304"/>
                    <a:pt x="207" y="451"/>
                  </a:cubicBezTo>
                  <a:cubicBezTo>
                    <a:pt x="251" y="473"/>
                    <a:pt x="295" y="484"/>
                    <a:pt x="337" y="484"/>
                  </a:cubicBezTo>
                  <a:cubicBezTo>
                    <a:pt x="421" y="484"/>
                    <a:pt x="496" y="440"/>
                    <a:pt x="540" y="351"/>
                  </a:cubicBezTo>
                  <a:cubicBezTo>
                    <a:pt x="607" y="251"/>
                    <a:pt x="573" y="84"/>
                    <a:pt x="440" y="17"/>
                  </a:cubicBezTo>
                  <a:cubicBezTo>
                    <a:pt x="409" y="6"/>
                    <a:pt x="379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9" name="Google Shape;15999;p35"/>
            <p:cNvSpPr/>
            <p:nvPr/>
          </p:nvSpPr>
          <p:spPr>
            <a:xfrm>
              <a:off x="6989850" y="3365950"/>
              <a:ext cx="13350" cy="11725"/>
            </a:xfrm>
            <a:custGeom>
              <a:avLst/>
              <a:gdLst/>
              <a:ahLst/>
              <a:cxnLst/>
              <a:rect l="l" t="t" r="r" b="b"/>
              <a:pathLst>
                <a:path w="534" h="469" extrusionOk="0">
                  <a:moveTo>
                    <a:pt x="244" y="0"/>
                  </a:moveTo>
                  <a:cubicBezTo>
                    <a:pt x="166" y="0"/>
                    <a:pt x="88" y="37"/>
                    <a:pt x="67" y="102"/>
                  </a:cubicBezTo>
                  <a:cubicBezTo>
                    <a:pt x="0" y="235"/>
                    <a:pt x="33" y="369"/>
                    <a:pt x="167" y="435"/>
                  </a:cubicBezTo>
                  <a:cubicBezTo>
                    <a:pt x="200" y="458"/>
                    <a:pt x="237" y="469"/>
                    <a:pt x="274" y="469"/>
                  </a:cubicBezTo>
                  <a:cubicBezTo>
                    <a:pt x="348" y="469"/>
                    <a:pt x="423" y="424"/>
                    <a:pt x="467" y="335"/>
                  </a:cubicBezTo>
                  <a:cubicBezTo>
                    <a:pt x="534" y="235"/>
                    <a:pt x="500" y="69"/>
                    <a:pt x="367" y="35"/>
                  </a:cubicBezTo>
                  <a:cubicBezTo>
                    <a:pt x="332" y="12"/>
                    <a:pt x="288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0" name="Google Shape;16000;p35"/>
            <p:cNvSpPr/>
            <p:nvPr/>
          </p:nvSpPr>
          <p:spPr>
            <a:xfrm>
              <a:off x="6923125" y="3484375"/>
              <a:ext cx="14200" cy="11750"/>
            </a:xfrm>
            <a:custGeom>
              <a:avLst/>
              <a:gdLst/>
              <a:ahLst/>
              <a:cxnLst/>
              <a:rect l="l" t="t" r="r" b="b"/>
              <a:pathLst>
                <a:path w="568" h="470" extrusionOk="0">
                  <a:moveTo>
                    <a:pt x="295" y="0"/>
                  </a:moveTo>
                  <a:cubicBezTo>
                    <a:pt x="215" y="0"/>
                    <a:pt x="144" y="37"/>
                    <a:pt x="101" y="102"/>
                  </a:cubicBezTo>
                  <a:cubicBezTo>
                    <a:pt x="1" y="235"/>
                    <a:pt x="34" y="368"/>
                    <a:pt x="167" y="435"/>
                  </a:cubicBezTo>
                  <a:cubicBezTo>
                    <a:pt x="203" y="459"/>
                    <a:pt x="247" y="470"/>
                    <a:pt x="291" y="470"/>
                  </a:cubicBezTo>
                  <a:cubicBezTo>
                    <a:pt x="373" y="470"/>
                    <a:pt x="458" y="433"/>
                    <a:pt x="501" y="368"/>
                  </a:cubicBezTo>
                  <a:cubicBezTo>
                    <a:pt x="568" y="268"/>
                    <a:pt x="534" y="102"/>
                    <a:pt x="434" y="35"/>
                  </a:cubicBezTo>
                  <a:cubicBezTo>
                    <a:pt x="387" y="11"/>
                    <a:pt x="340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1" name="Google Shape;16001;p35"/>
            <p:cNvSpPr/>
            <p:nvPr/>
          </p:nvSpPr>
          <p:spPr>
            <a:xfrm>
              <a:off x="6928975" y="3460975"/>
              <a:ext cx="15650" cy="12100"/>
            </a:xfrm>
            <a:custGeom>
              <a:avLst/>
              <a:gdLst/>
              <a:ahLst/>
              <a:cxnLst/>
              <a:rect l="l" t="t" r="r" b="b"/>
              <a:pathLst>
                <a:path w="626" h="484" extrusionOk="0">
                  <a:moveTo>
                    <a:pt x="311" y="0"/>
                  </a:moveTo>
                  <a:cubicBezTo>
                    <a:pt x="297" y="0"/>
                    <a:pt x="282" y="1"/>
                    <a:pt x="267" y="4"/>
                  </a:cubicBezTo>
                  <a:cubicBezTo>
                    <a:pt x="67" y="37"/>
                    <a:pt x="0" y="304"/>
                    <a:pt x="167" y="437"/>
                  </a:cubicBezTo>
                  <a:cubicBezTo>
                    <a:pt x="212" y="467"/>
                    <a:pt x="270" y="484"/>
                    <a:pt x="327" y="484"/>
                  </a:cubicBezTo>
                  <a:cubicBezTo>
                    <a:pt x="397" y="484"/>
                    <a:pt x="464" y="459"/>
                    <a:pt x="500" y="404"/>
                  </a:cubicBezTo>
                  <a:cubicBezTo>
                    <a:pt x="625" y="217"/>
                    <a:pt x="517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2" name="Google Shape;16002;p35"/>
            <p:cNvSpPr/>
            <p:nvPr/>
          </p:nvSpPr>
          <p:spPr>
            <a:xfrm>
              <a:off x="7024875" y="3300275"/>
              <a:ext cx="14200" cy="12350"/>
            </a:xfrm>
            <a:custGeom>
              <a:avLst/>
              <a:gdLst/>
              <a:ahLst/>
              <a:cxnLst/>
              <a:rect l="l" t="t" r="r" b="b"/>
              <a:pathLst>
                <a:path w="568" h="494" extrusionOk="0">
                  <a:moveTo>
                    <a:pt x="290" y="0"/>
                  </a:moveTo>
                  <a:cubicBezTo>
                    <a:pt x="198" y="0"/>
                    <a:pt x="115" y="55"/>
                    <a:pt x="67" y="127"/>
                  </a:cubicBezTo>
                  <a:cubicBezTo>
                    <a:pt x="0" y="260"/>
                    <a:pt x="33" y="394"/>
                    <a:pt x="167" y="461"/>
                  </a:cubicBezTo>
                  <a:cubicBezTo>
                    <a:pt x="200" y="483"/>
                    <a:pt x="241" y="494"/>
                    <a:pt x="283" y="494"/>
                  </a:cubicBezTo>
                  <a:cubicBezTo>
                    <a:pt x="367" y="494"/>
                    <a:pt x="456" y="449"/>
                    <a:pt x="500" y="361"/>
                  </a:cubicBezTo>
                  <a:cubicBezTo>
                    <a:pt x="567" y="260"/>
                    <a:pt x="500" y="94"/>
                    <a:pt x="400" y="27"/>
                  </a:cubicBezTo>
                  <a:cubicBezTo>
                    <a:pt x="363" y="8"/>
                    <a:pt x="326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3" name="Google Shape;16003;p35"/>
            <p:cNvSpPr/>
            <p:nvPr/>
          </p:nvSpPr>
          <p:spPr>
            <a:xfrm>
              <a:off x="7021525" y="3386675"/>
              <a:ext cx="14775" cy="11900"/>
            </a:xfrm>
            <a:custGeom>
              <a:avLst/>
              <a:gdLst/>
              <a:ahLst/>
              <a:cxnLst/>
              <a:rect l="l" t="t" r="r" b="b"/>
              <a:pathLst>
                <a:path w="591" h="476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474"/>
                  </a:cubicBezTo>
                  <a:cubicBezTo>
                    <a:pt x="245" y="475"/>
                    <a:pt x="255" y="475"/>
                    <a:pt x="264" y="475"/>
                  </a:cubicBezTo>
                  <a:cubicBezTo>
                    <a:pt x="539" y="475"/>
                    <a:pt x="591" y="39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4" name="Google Shape;16004;p35"/>
            <p:cNvSpPr/>
            <p:nvPr/>
          </p:nvSpPr>
          <p:spPr>
            <a:xfrm>
              <a:off x="7034725" y="3437350"/>
              <a:ext cx="14150" cy="11925"/>
            </a:xfrm>
            <a:custGeom>
              <a:avLst/>
              <a:gdLst/>
              <a:ahLst/>
              <a:cxnLst/>
              <a:rect l="l" t="t" r="r" b="b"/>
              <a:pathLst>
                <a:path w="566" h="477" extrusionOk="0">
                  <a:moveTo>
                    <a:pt x="281" y="0"/>
                  </a:moveTo>
                  <a:cubicBezTo>
                    <a:pt x="142" y="0"/>
                    <a:pt x="1" y="107"/>
                    <a:pt x="40" y="281"/>
                  </a:cubicBezTo>
                  <a:cubicBezTo>
                    <a:pt x="67" y="419"/>
                    <a:pt x="168" y="477"/>
                    <a:pt x="270" y="477"/>
                  </a:cubicBezTo>
                  <a:cubicBezTo>
                    <a:pt x="417" y="477"/>
                    <a:pt x="566" y="358"/>
                    <a:pt x="507" y="181"/>
                  </a:cubicBezTo>
                  <a:cubicBezTo>
                    <a:pt x="479" y="56"/>
                    <a:pt x="381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5" name="Google Shape;16005;p35"/>
            <p:cNvSpPr/>
            <p:nvPr/>
          </p:nvSpPr>
          <p:spPr>
            <a:xfrm>
              <a:off x="7119925" y="3309850"/>
              <a:ext cx="14200" cy="12000"/>
            </a:xfrm>
            <a:custGeom>
              <a:avLst/>
              <a:gdLst/>
              <a:ahLst/>
              <a:cxnLst/>
              <a:rect l="l" t="t" r="r" b="b"/>
              <a:pathLst>
                <a:path w="568" h="480" extrusionOk="0">
                  <a:moveTo>
                    <a:pt x="273" y="0"/>
                  </a:moveTo>
                  <a:cubicBezTo>
                    <a:pt x="202" y="0"/>
                    <a:pt x="140" y="33"/>
                    <a:pt x="101" y="111"/>
                  </a:cubicBezTo>
                  <a:cubicBezTo>
                    <a:pt x="1" y="211"/>
                    <a:pt x="34" y="344"/>
                    <a:pt x="134" y="445"/>
                  </a:cubicBezTo>
                  <a:cubicBezTo>
                    <a:pt x="182" y="468"/>
                    <a:pt x="229" y="479"/>
                    <a:pt x="273" y="479"/>
                  </a:cubicBezTo>
                  <a:cubicBezTo>
                    <a:pt x="354" y="479"/>
                    <a:pt x="425" y="442"/>
                    <a:pt x="468" y="378"/>
                  </a:cubicBezTo>
                  <a:cubicBezTo>
                    <a:pt x="568" y="278"/>
                    <a:pt x="535" y="111"/>
                    <a:pt x="434" y="44"/>
                  </a:cubicBezTo>
                  <a:cubicBezTo>
                    <a:pt x="379" y="17"/>
                    <a:pt x="324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6" name="Google Shape;16006;p35"/>
            <p:cNvSpPr/>
            <p:nvPr/>
          </p:nvSpPr>
          <p:spPr>
            <a:xfrm>
              <a:off x="7138375" y="3372225"/>
              <a:ext cx="14700" cy="8175"/>
            </a:xfrm>
            <a:custGeom>
              <a:avLst/>
              <a:gdLst/>
              <a:ahLst/>
              <a:cxnLst/>
              <a:rect l="l" t="t" r="r" b="b"/>
              <a:pathLst>
                <a:path w="588" h="327" extrusionOk="0">
                  <a:moveTo>
                    <a:pt x="120" y="0"/>
                  </a:moveTo>
                  <a:cubicBezTo>
                    <a:pt x="48" y="0"/>
                    <a:pt x="0" y="41"/>
                    <a:pt x="30" y="151"/>
                  </a:cubicBezTo>
                  <a:cubicBezTo>
                    <a:pt x="85" y="262"/>
                    <a:pt x="186" y="326"/>
                    <a:pt x="276" y="326"/>
                  </a:cubicBezTo>
                  <a:cubicBezTo>
                    <a:pt x="295" y="326"/>
                    <a:pt x="313" y="324"/>
                    <a:pt x="330" y="318"/>
                  </a:cubicBezTo>
                  <a:cubicBezTo>
                    <a:pt x="587" y="224"/>
                    <a:pt x="288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7" name="Google Shape;16007;p35"/>
            <p:cNvSpPr/>
            <p:nvPr/>
          </p:nvSpPr>
          <p:spPr>
            <a:xfrm>
              <a:off x="7132775" y="3151000"/>
              <a:ext cx="14700" cy="12750"/>
            </a:xfrm>
            <a:custGeom>
              <a:avLst/>
              <a:gdLst/>
              <a:ahLst/>
              <a:cxnLst/>
              <a:rect l="l" t="t" r="r" b="b"/>
              <a:pathLst>
                <a:path w="588" h="510" extrusionOk="0">
                  <a:moveTo>
                    <a:pt x="302" y="1"/>
                  </a:moveTo>
                  <a:cubicBezTo>
                    <a:pt x="221" y="1"/>
                    <a:pt x="136" y="63"/>
                    <a:pt x="87" y="160"/>
                  </a:cubicBezTo>
                  <a:cubicBezTo>
                    <a:pt x="0" y="356"/>
                    <a:pt x="154" y="509"/>
                    <a:pt x="309" y="509"/>
                  </a:cubicBezTo>
                  <a:cubicBezTo>
                    <a:pt x="391" y="509"/>
                    <a:pt x="474" y="465"/>
                    <a:pt x="521" y="361"/>
                  </a:cubicBezTo>
                  <a:cubicBezTo>
                    <a:pt x="588" y="227"/>
                    <a:pt x="521" y="94"/>
                    <a:pt x="387" y="27"/>
                  </a:cubicBezTo>
                  <a:cubicBezTo>
                    <a:pt x="361" y="9"/>
                    <a:pt x="331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8" name="Google Shape;16008;p35"/>
            <p:cNvSpPr/>
            <p:nvPr/>
          </p:nvSpPr>
          <p:spPr>
            <a:xfrm>
              <a:off x="7222725" y="3047900"/>
              <a:ext cx="13150" cy="12500"/>
            </a:xfrm>
            <a:custGeom>
              <a:avLst/>
              <a:gdLst/>
              <a:ahLst/>
              <a:cxnLst/>
              <a:rect l="l" t="t" r="r" b="b"/>
              <a:pathLst>
                <a:path w="526" h="500" extrusionOk="0">
                  <a:moveTo>
                    <a:pt x="288" y="0"/>
                  </a:moveTo>
                  <a:cubicBezTo>
                    <a:pt x="144" y="0"/>
                    <a:pt x="0" y="131"/>
                    <a:pt x="25" y="282"/>
                  </a:cubicBezTo>
                  <a:cubicBezTo>
                    <a:pt x="47" y="411"/>
                    <a:pt x="167" y="499"/>
                    <a:pt x="285" y="499"/>
                  </a:cubicBezTo>
                  <a:cubicBezTo>
                    <a:pt x="349" y="499"/>
                    <a:pt x="412" y="474"/>
                    <a:pt x="459" y="415"/>
                  </a:cubicBezTo>
                  <a:cubicBezTo>
                    <a:pt x="525" y="282"/>
                    <a:pt x="525" y="148"/>
                    <a:pt x="425" y="48"/>
                  </a:cubicBezTo>
                  <a:cubicBezTo>
                    <a:pt x="384" y="15"/>
                    <a:pt x="336" y="0"/>
                    <a:pt x="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9" name="Google Shape;16009;p35"/>
            <p:cNvSpPr/>
            <p:nvPr/>
          </p:nvSpPr>
          <p:spPr>
            <a:xfrm>
              <a:off x="7119925" y="3180150"/>
              <a:ext cx="13800" cy="11925"/>
            </a:xfrm>
            <a:custGeom>
              <a:avLst/>
              <a:gdLst/>
              <a:ahLst/>
              <a:cxnLst/>
              <a:rect l="l" t="t" r="r" b="b"/>
              <a:pathLst>
                <a:path w="552" h="477" extrusionOk="0">
                  <a:moveTo>
                    <a:pt x="263" y="1"/>
                  </a:moveTo>
                  <a:cubicBezTo>
                    <a:pt x="192" y="1"/>
                    <a:pt x="120" y="30"/>
                    <a:pt x="68" y="95"/>
                  </a:cubicBezTo>
                  <a:cubicBezTo>
                    <a:pt x="1" y="229"/>
                    <a:pt x="34" y="362"/>
                    <a:pt x="134" y="429"/>
                  </a:cubicBezTo>
                  <a:cubicBezTo>
                    <a:pt x="176" y="462"/>
                    <a:pt x="224" y="477"/>
                    <a:pt x="271" y="477"/>
                  </a:cubicBezTo>
                  <a:cubicBezTo>
                    <a:pt x="414" y="477"/>
                    <a:pt x="551" y="345"/>
                    <a:pt x="501" y="195"/>
                  </a:cubicBezTo>
                  <a:cubicBezTo>
                    <a:pt x="481" y="73"/>
                    <a:pt x="373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0" name="Google Shape;16010;p35"/>
            <p:cNvSpPr/>
            <p:nvPr/>
          </p:nvSpPr>
          <p:spPr>
            <a:xfrm>
              <a:off x="7108175" y="3131475"/>
              <a:ext cx="15950" cy="12175"/>
            </a:xfrm>
            <a:custGeom>
              <a:avLst/>
              <a:gdLst/>
              <a:ahLst/>
              <a:cxnLst/>
              <a:rect l="l" t="t" r="r" b="b"/>
              <a:pathLst>
                <a:path w="638" h="487" extrusionOk="0">
                  <a:moveTo>
                    <a:pt x="390" y="1"/>
                  </a:moveTo>
                  <a:cubicBezTo>
                    <a:pt x="372" y="1"/>
                    <a:pt x="355" y="3"/>
                    <a:pt x="337" y="7"/>
                  </a:cubicBezTo>
                  <a:cubicBezTo>
                    <a:pt x="0" y="7"/>
                    <a:pt x="57" y="486"/>
                    <a:pt x="328" y="486"/>
                  </a:cubicBezTo>
                  <a:cubicBezTo>
                    <a:pt x="352" y="486"/>
                    <a:pt x="377" y="483"/>
                    <a:pt x="404" y="474"/>
                  </a:cubicBezTo>
                  <a:cubicBezTo>
                    <a:pt x="538" y="441"/>
                    <a:pt x="638" y="341"/>
                    <a:pt x="604" y="208"/>
                  </a:cubicBezTo>
                  <a:cubicBezTo>
                    <a:pt x="604" y="92"/>
                    <a:pt x="50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1" name="Google Shape;16011;p35"/>
            <p:cNvSpPr/>
            <p:nvPr/>
          </p:nvSpPr>
          <p:spPr>
            <a:xfrm>
              <a:off x="7112425" y="2972375"/>
              <a:ext cx="13375" cy="12525"/>
            </a:xfrm>
            <a:custGeom>
              <a:avLst/>
              <a:gdLst/>
              <a:ahLst/>
              <a:cxnLst/>
              <a:rect l="l" t="t" r="r" b="b"/>
              <a:pathLst>
                <a:path w="535" h="501" extrusionOk="0">
                  <a:moveTo>
                    <a:pt x="301" y="0"/>
                  </a:moveTo>
                  <a:cubicBezTo>
                    <a:pt x="1" y="34"/>
                    <a:pt x="1" y="467"/>
                    <a:pt x="301" y="501"/>
                  </a:cubicBezTo>
                  <a:cubicBezTo>
                    <a:pt x="434" y="501"/>
                    <a:pt x="534" y="401"/>
                    <a:pt x="534" y="267"/>
                  </a:cubicBezTo>
                  <a:cubicBezTo>
                    <a:pt x="534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2" name="Google Shape;16012;p35"/>
            <p:cNvSpPr/>
            <p:nvPr/>
          </p:nvSpPr>
          <p:spPr>
            <a:xfrm>
              <a:off x="7101125" y="3016350"/>
              <a:ext cx="14625" cy="7900"/>
            </a:xfrm>
            <a:custGeom>
              <a:avLst/>
              <a:gdLst/>
              <a:ahLst/>
              <a:cxnLst/>
              <a:rect l="l" t="t" r="r" b="b"/>
              <a:pathLst>
                <a:path w="585" h="316" extrusionOk="0">
                  <a:moveTo>
                    <a:pt x="251" y="1"/>
                  </a:moveTo>
                  <a:cubicBezTo>
                    <a:pt x="143" y="1"/>
                    <a:pt x="47" y="65"/>
                    <a:pt x="19" y="176"/>
                  </a:cubicBezTo>
                  <a:cubicBezTo>
                    <a:pt x="1" y="277"/>
                    <a:pt x="43" y="315"/>
                    <a:pt x="107" y="315"/>
                  </a:cubicBezTo>
                  <a:cubicBezTo>
                    <a:pt x="274" y="315"/>
                    <a:pt x="585" y="57"/>
                    <a:pt x="319" y="9"/>
                  </a:cubicBezTo>
                  <a:cubicBezTo>
                    <a:pt x="296" y="3"/>
                    <a:pt x="273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35"/>
            <p:cNvSpPr/>
            <p:nvPr/>
          </p:nvSpPr>
          <p:spPr>
            <a:xfrm>
              <a:off x="7072400" y="3147325"/>
              <a:ext cx="14775" cy="11925"/>
            </a:xfrm>
            <a:custGeom>
              <a:avLst/>
              <a:gdLst/>
              <a:ahLst/>
              <a:cxnLst/>
              <a:rect l="l" t="t" r="r" b="b"/>
              <a:pathLst>
                <a:path w="591" h="477" extrusionOk="0">
                  <a:moveTo>
                    <a:pt x="282" y="1"/>
                  </a:moveTo>
                  <a:cubicBezTo>
                    <a:pt x="167" y="1"/>
                    <a:pt x="63" y="91"/>
                    <a:pt x="34" y="207"/>
                  </a:cubicBezTo>
                  <a:cubicBezTo>
                    <a:pt x="0" y="341"/>
                    <a:pt x="101" y="441"/>
                    <a:pt x="234" y="474"/>
                  </a:cubicBezTo>
                  <a:cubicBezTo>
                    <a:pt x="246" y="476"/>
                    <a:pt x="257" y="476"/>
                    <a:pt x="269" y="476"/>
                  </a:cubicBezTo>
                  <a:cubicBezTo>
                    <a:pt x="539" y="476"/>
                    <a:pt x="590" y="103"/>
                    <a:pt x="334" y="7"/>
                  </a:cubicBezTo>
                  <a:cubicBezTo>
                    <a:pt x="316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35"/>
            <p:cNvSpPr/>
            <p:nvPr/>
          </p:nvSpPr>
          <p:spPr>
            <a:xfrm>
              <a:off x="7082375" y="2959850"/>
              <a:ext cx="12575" cy="12550"/>
            </a:xfrm>
            <a:custGeom>
              <a:avLst/>
              <a:gdLst/>
              <a:ahLst/>
              <a:cxnLst/>
              <a:rect l="l" t="t" r="r" b="b"/>
              <a:pathLst>
                <a:path w="503" h="502" extrusionOk="0">
                  <a:moveTo>
                    <a:pt x="269" y="1"/>
                  </a:moveTo>
                  <a:cubicBezTo>
                    <a:pt x="135" y="1"/>
                    <a:pt x="35" y="101"/>
                    <a:pt x="35" y="234"/>
                  </a:cubicBezTo>
                  <a:cubicBezTo>
                    <a:pt x="0" y="409"/>
                    <a:pt x="131" y="502"/>
                    <a:pt x="262" y="502"/>
                  </a:cubicBezTo>
                  <a:cubicBezTo>
                    <a:pt x="382" y="502"/>
                    <a:pt x="502" y="426"/>
                    <a:pt x="502" y="268"/>
                  </a:cubicBezTo>
                  <a:cubicBezTo>
                    <a:pt x="502" y="134"/>
                    <a:pt x="40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35"/>
            <p:cNvSpPr/>
            <p:nvPr/>
          </p:nvSpPr>
          <p:spPr>
            <a:xfrm>
              <a:off x="7109400" y="2871425"/>
              <a:ext cx="14725" cy="11950"/>
            </a:xfrm>
            <a:custGeom>
              <a:avLst/>
              <a:gdLst/>
              <a:ahLst/>
              <a:cxnLst/>
              <a:rect l="l" t="t" r="r" b="b"/>
              <a:pathLst>
                <a:path w="589" h="478" extrusionOk="0">
                  <a:moveTo>
                    <a:pt x="354" y="0"/>
                  </a:moveTo>
                  <a:cubicBezTo>
                    <a:pt x="81" y="0"/>
                    <a:pt x="0" y="373"/>
                    <a:pt x="288" y="469"/>
                  </a:cubicBezTo>
                  <a:cubicBezTo>
                    <a:pt x="306" y="475"/>
                    <a:pt x="324" y="478"/>
                    <a:pt x="342" y="478"/>
                  </a:cubicBezTo>
                  <a:cubicBezTo>
                    <a:pt x="431" y="478"/>
                    <a:pt x="528" y="413"/>
                    <a:pt x="555" y="302"/>
                  </a:cubicBezTo>
                  <a:cubicBezTo>
                    <a:pt x="589" y="169"/>
                    <a:pt x="522" y="35"/>
                    <a:pt x="388" y="2"/>
                  </a:cubicBezTo>
                  <a:cubicBezTo>
                    <a:pt x="377" y="1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35"/>
            <p:cNvSpPr/>
            <p:nvPr/>
          </p:nvSpPr>
          <p:spPr>
            <a:xfrm>
              <a:off x="7190275" y="2995425"/>
              <a:ext cx="14750" cy="12300"/>
            </a:xfrm>
            <a:custGeom>
              <a:avLst/>
              <a:gdLst/>
              <a:ahLst/>
              <a:cxnLst/>
              <a:rect l="l" t="t" r="r" b="b"/>
              <a:pathLst>
                <a:path w="590" h="492" extrusionOk="0">
                  <a:moveTo>
                    <a:pt x="308" y="1"/>
                  </a:moveTo>
                  <a:cubicBezTo>
                    <a:pt x="119" y="1"/>
                    <a:pt x="1" y="199"/>
                    <a:pt x="89" y="346"/>
                  </a:cubicBezTo>
                  <a:cubicBezTo>
                    <a:pt x="114" y="448"/>
                    <a:pt x="218" y="491"/>
                    <a:pt x="310" y="491"/>
                  </a:cubicBezTo>
                  <a:cubicBezTo>
                    <a:pt x="338" y="491"/>
                    <a:pt x="365" y="487"/>
                    <a:pt x="389" y="479"/>
                  </a:cubicBezTo>
                  <a:cubicBezTo>
                    <a:pt x="589" y="379"/>
                    <a:pt x="589" y="112"/>
                    <a:pt x="389" y="12"/>
                  </a:cubicBezTo>
                  <a:cubicBezTo>
                    <a:pt x="361" y="4"/>
                    <a:pt x="334" y="1"/>
                    <a:pt x="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7" name="Google Shape;16017;p35"/>
            <p:cNvSpPr/>
            <p:nvPr/>
          </p:nvSpPr>
          <p:spPr>
            <a:xfrm>
              <a:off x="7173300" y="3020700"/>
              <a:ext cx="13900" cy="12400"/>
            </a:xfrm>
            <a:custGeom>
              <a:avLst/>
              <a:gdLst/>
              <a:ahLst/>
              <a:cxnLst/>
              <a:rect l="l" t="t" r="r" b="b"/>
              <a:pathLst>
                <a:path w="556" h="496" extrusionOk="0">
                  <a:moveTo>
                    <a:pt x="275" y="1"/>
                  </a:moveTo>
                  <a:cubicBezTo>
                    <a:pt x="194" y="1"/>
                    <a:pt x="113" y="44"/>
                    <a:pt x="67" y="135"/>
                  </a:cubicBezTo>
                  <a:cubicBezTo>
                    <a:pt x="1" y="269"/>
                    <a:pt x="34" y="402"/>
                    <a:pt x="167" y="469"/>
                  </a:cubicBezTo>
                  <a:cubicBezTo>
                    <a:pt x="204" y="487"/>
                    <a:pt x="241" y="496"/>
                    <a:pt x="276" y="496"/>
                  </a:cubicBezTo>
                  <a:cubicBezTo>
                    <a:pt x="432" y="496"/>
                    <a:pt x="556" y="332"/>
                    <a:pt x="501" y="169"/>
                  </a:cubicBezTo>
                  <a:cubicBezTo>
                    <a:pt x="465" y="60"/>
                    <a:pt x="370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8" name="Google Shape;16018;p35"/>
            <p:cNvSpPr/>
            <p:nvPr/>
          </p:nvSpPr>
          <p:spPr>
            <a:xfrm>
              <a:off x="7144675" y="2866050"/>
              <a:ext cx="11975" cy="9825"/>
            </a:xfrm>
            <a:custGeom>
              <a:avLst/>
              <a:gdLst/>
              <a:ahLst/>
              <a:cxnLst/>
              <a:rect l="l" t="t" r="r" b="b"/>
              <a:pathLst>
                <a:path w="479" h="393" extrusionOk="0">
                  <a:moveTo>
                    <a:pt x="358" y="0"/>
                  </a:moveTo>
                  <a:cubicBezTo>
                    <a:pt x="220" y="0"/>
                    <a:pt x="0" y="393"/>
                    <a:pt x="214" y="393"/>
                  </a:cubicBezTo>
                  <a:cubicBezTo>
                    <a:pt x="232" y="393"/>
                    <a:pt x="253" y="390"/>
                    <a:pt x="278" y="384"/>
                  </a:cubicBezTo>
                  <a:cubicBezTo>
                    <a:pt x="378" y="350"/>
                    <a:pt x="479" y="250"/>
                    <a:pt x="445" y="117"/>
                  </a:cubicBezTo>
                  <a:cubicBezTo>
                    <a:pt x="431" y="33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9" name="Google Shape;16019;p35"/>
            <p:cNvSpPr/>
            <p:nvPr/>
          </p:nvSpPr>
          <p:spPr>
            <a:xfrm>
              <a:off x="7159875" y="2836900"/>
              <a:ext cx="10950" cy="10775"/>
            </a:xfrm>
            <a:custGeom>
              <a:avLst/>
              <a:gdLst/>
              <a:ahLst/>
              <a:cxnLst/>
              <a:rect l="l" t="t" r="r" b="b"/>
              <a:pathLst>
                <a:path w="438" h="431" extrusionOk="0">
                  <a:moveTo>
                    <a:pt x="197" y="0"/>
                  </a:moveTo>
                  <a:cubicBezTo>
                    <a:pt x="1" y="0"/>
                    <a:pt x="158" y="431"/>
                    <a:pt x="306" y="431"/>
                  </a:cubicBezTo>
                  <a:cubicBezTo>
                    <a:pt x="341" y="431"/>
                    <a:pt x="375" y="407"/>
                    <a:pt x="404" y="349"/>
                  </a:cubicBezTo>
                  <a:cubicBezTo>
                    <a:pt x="438" y="215"/>
                    <a:pt x="371" y="82"/>
                    <a:pt x="271" y="15"/>
                  </a:cubicBezTo>
                  <a:cubicBezTo>
                    <a:pt x="242" y="5"/>
                    <a:pt x="218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0" name="Google Shape;16020;p35"/>
            <p:cNvSpPr/>
            <p:nvPr/>
          </p:nvSpPr>
          <p:spPr>
            <a:xfrm>
              <a:off x="7162375" y="2978550"/>
              <a:ext cx="13075" cy="12050"/>
            </a:xfrm>
            <a:custGeom>
              <a:avLst/>
              <a:gdLst/>
              <a:ahLst/>
              <a:cxnLst/>
              <a:rect l="l" t="t" r="r" b="b"/>
              <a:pathLst>
                <a:path w="523" h="482" extrusionOk="0">
                  <a:moveTo>
                    <a:pt x="283" y="1"/>
                  </a:moveTo>
                  <a:cubicBezTo>
                    <a:pt x="145" y="1"/>
                    <a:pt x="1" y="104"/>
                    <a:pt x="37" y="287"/>
                  </a:cubicBezTo>
                  <a:cubicBezTo>
                    <a:pt x="52" y="421"/>
                    <a:pt x="153" y="481"/>
                    <a:pt x="257" y="481"/>
                  </a:cubicBezTo>
                  <a:cubicBezTo>
                    <a:pt x="387" y="481"/>
                    <a:pt x="523" y="387"/>
                    <a:pt x="504" y="220"/>
                  </a:cubicBezTo>
                  <a:cubicBezTo>
                    <a:pt x="504" y="70"/>
                    <a:pt x="396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1" name="Google Shape;16021;p35"/>
            <p:cNvSpPr/>
            <p:nvPr/>
          </p:nvSpPr>
          <p:spPr>
            <a:xfrm>
              <a:off x="7123125" y="2812725"/>
              <a:ext cx="14100" cy="12200"/>
            </a:xfrm>
            <a:custGeom>
              <a:avLst/>
              <a:gdLst/>
              <a:ahLst/>
              <a:cxnLst/>
              <a:rect l="l" t="t" r="r" b="b"/>
              <a:pathLst>
                <a:path w="564" h="488" extrusionOk="0">
                  <a:moveTo>
                    <a:pt x="281" y="1"/>
                  </a:moveTo>
                  <a:cubicBezTo>
                    <a:pt x="142" y="1"/>
                    <a:pt x="1" y="107"/>
                    <a:pt x="40" y="282"/>
                  </a:cubicBezTo>
                  <a:cubicBezTo>
                    <a:pt x="68" y="424"/>
                    <a:pt x="175" y="488"/>
                    <a:pt x="281" y="488"/>
                  </a:cubicBezTo>
                  <a:cubicBezTo>
                    <a:pt x="424" y="488"/>
                    <a:pt x="564" y="373"/>
                    <a:pt x="507" y="182"/>
                  </a:cubicBezTo>
                  <a:cubicBezTo>
                    <a:pt x="479" y="56"/>
                    <a:pt x="380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2" name="Google Shape;16022;p35"/>
            <p:cNvSpPr/>
            <p:nvPr/>
          </p:nvSpPr>
          <p:spPr>
            <a:xfrm>
              <a:off x="7121600" y="2678825"/>
              <a:ext cx="12525" cy="12525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34" y="0"/>
                  </a:moveTo>
                  <a:cubicBezTo>
                    <a:pt x="101" y="34"/>
                    <a:pt x="1" y="134"/>
                    <a:pt x="1" y="267"/>
                  </a:cubicBezTo>
                  <a:cubicBezTo>
                    <a:pt x="34" y="401"/>
                    <a:pt x="134" y="501"/>
                    <a:pt x="267" y="501"/>
                  </a:cubicBezTo>
                  <a:cubicBezTo>
                    <a:pt x="401" y="467"/>
                    <a:pt x="501" y="367"/>
                    <a:pt x="501" y="234"/>
                  </a:cubicBezTo>
                  <a:cubicBezTo>
                    <a:pt x="468" y="101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3" name="Google Shape;16023;p35"/>
            <p:cNvSpPr/>
            <p:nvPr/>
          </p:nvSpPr>
          <p:spPr>
            <a:xfrm>
              <a:off x="7113475" y="2652975"/>
              <a:ext cx="12325" cy="10250"/>
            </a:xfrm>
            <a:custGeom>
              <a:avLst/>
              <a:gdLst/>
              <a:ahLst/>
              <a:cxnLst/>
              <a:rect l="l" t="t" r="r" b="b"/>
              <a:pathLst>
                <a:path w="493" h="410" extrusionOk="0">
                  <a:moveTo>
                    <a:pt x="367" y="0"/>
                  </a:moveTo>
                  <a:cubicBezTo>
                    <a:pt x="220" y="0"/>
                    <a:pt x="1" y="410"/>
                    <a:pt x="200" y="410"/>
                  </a:cubicBezTo>
                  <a:cubicBezTo>
                    <a:pt x="216" y="410"/>
                    <a:pt x="236" y="407"/>
                    <a:pt x="259" y="401"/>
                  </a:cubicBezTo>
                  <a:cubicBezTo>
                    <a:pt x="392" y="367"/>
                    <a:pt x="492" y="234"/>
                    <a:pt x="459" y="100"/>
                  </a:cubicBezTo>
                  <a:cubicBezTo>
                    <a:pt x="439" y="29"/>
                    <a:pt x="406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4" name="Google Shape;16024;p35"/>
            <p:cNvSpPr/>
            <p:nvPr/>
          </p:nvSpPr>
          <p:spPr>
            <a:xfrm>
              <a:off x="7058525" y="2566275"/>
              <a:ext cx="9725" cy="10775"/>
            </a:xfrm>
            <a:custGeom>
              <a:avLst/>
              <a:gdLst/>
              <a:ahLst/>
              <a:cxnLst/>
              <a:rect l="l" t="t" r="r" b="b"/>
              <a:pathLst>
                <a:path w="389" h="431" extrusionOk="0">
                  <a:moveTo>
                    <a:pt x="231" y="0"/>
                  </a:moveTo>
                  <a:cubicBezTo>
                    <a:pt x="93" y="0"/>
                    <a:pt x="0" y="431"/>
                    <a:pt x="164" y="431"/>
                  </a:cubicBezTo>
                  <a:cubicBezTo>
                    <a:pt x="189" y="431"/>
                    <a:pt x="219" y="421"/>
                    <a:pt x="255" y="400"/>
                  </a:cubicBezTo>
                  <a:cubicBezTo>
                    <a:pt x="355" y="333"/>
                    <a:pt x="389" y="199"/>
                    <a:pt x="322" y="66"/>
                  </a:cubicBezTo>
                  <a:cubicBezTo>
                    <a:pt x="291" y="19"/>
                    <a:pt x="260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5" name="Google Shape;16025;p35"/>
            <p:cNvSpPr/>
            <p:nvPr/>
          </p:nvSpPr>
          <p:spPr>
            <a:xfrm>
              <a:off x="7048225" y="2686300"/>
              <a:ext cx="13150" cy="12575"/>
            </a:xfrm>
            <a:custGeom>
              <a:avLst/>
              <a:gdLst/>
              <a:ahLst/>
              <a:cxnLst/>
              <a:rect l="l" t="t" r="r" b="b"/>
              <a:pathLst>
                <a:path w="526" h="503" extrusionOk="0">
                  <a:moveTo>
                    <a:pt x="257" y="0"/>
                  </a:moveTo>
                  <a:cubicBezTo>
                    <a:pt x="250" y="0"/>
                    <a:pt x="242" y="1"/>
                    <a:pt x="234" y="2"/>
                  </a:cubicBezTo>
                  <a:cubicBezTo>
                    <a:pt x="100" y="35"/>
                    <a:pt x="0" y="135"/>
                    <a:pt x="0" y="269"/>
                  </a:cubicBezTo>
                  <a:cubicBezTo>
                    <a:pt x="0" y="402"/>
                    <a:pt x="100" y="502"/>
                    <a:pt x="267" y="502"/>
                  </a:cubicBezTo>
                  <a:cubicBezTo>
                    <a:pt x="526" y="502"/>
                    <a:pt x="502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6" name="Google Shape;16026;p35"/>
            <p:cNvSpPr/>
            <p:nvPr/>
          </p:nvSpPr>
          <p:spPr>
            <a:xfrm>
              <a:off x="7078650" y="2708700"/>
              <a:ext cx="16300" cy="12675"/>
            </a:xfrm>
            <a:custGeom>
              <a:avLst/>
              <a:gdLst/>
              <a:ahLst/>
              <a:cxnLst/>
              <a:rect l="l" t="t" r="r" b="b"/>
              <a:pathLst>
                <a:path w="652" h="507" extrusionOk="0">
                  <a:moveTo>
                    <a:pt x="385" y="0"/>
                  </a:moveTo>
                  <a:cubicBezTo>
                    <a:pt x="168" y="0"/>
                    <a:pt x="0" y="306"/>
                    <a:pt x="251" y="473"/>
                  </a:cubicBezTo>
                  <a:cubicBezTo>
                    <a:pt x="284" y="496"/>
                    <a:pt x="325" y="507"/>
                    <a:pt x="367" y="507"/>
                  </a:cubicBezTo>
                  <a:cubicBezTo>
                    <a:pt x="451" y="507"/>
                    <a:pt x="540" y="462"/>
                    <a:pt x="584" y="373"/>
                  </a:cubicBezTo>
                  <a:cubicBezTo>
                    <a:pt x="651" y="273"/>
                    <a:pt x="618" y="106"/>
                    <a:pt x="518" y="40"/>
                  </a:cubicBezTo>
                  <a:cubicBezTo>
                    <a:pt x="473" y="12"/>
                    <a:pt x="428" y="0"/>
                    <a:pt x="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7" name="Google Shape;16027;p35"/>
            <p:cNvSpPr/>
            <p:nvPr/>
          </p:nvSpPr>
          <p:spPr>
            <a:xfrm>
              <a:off x="7086800" y="2583725"/>
              <a:ext cx="13150" cy="11775"/>
            </a:xfrm>
            <a:custGeom>
              <a:avLst/>
              <a:gdLst/>
              <a:ahLst/>
              <a:cxnLst/>
              <a:rect l="l" t="t" r="r" b="b"/>
              <a:pathLst>
                <a:path w="526" h="471" extrusionOk="0">
                  <a:moveTo>
                    <a:pt x="265" y="0"/>
                  </a:moveTo>
                  <a:cubicBezTo>
                    <a:pt x="0" y="0"/>
                    <a:pt x="0" y="470"/>
                    <a:pt x="265" y="470"/>
                  </a:cubicBezTo>
                  <a:cubicBezTo>
                    <a:pt x="274" y="470"/>
                    <a:pt x="283" y="470"/>
                    <a:pt x="292" y="469"/>
                  </a:cubicBezTo>
                  <a:cubicBezTo>
                    <a:pt x="425" y="469"/>
                    <a:pt x="525" y="369"/>
                    <a:pt x="525" y="235"/>
                  </a:cubicBezTo>
                  <a:cubicBezTo>
                    <a:pt x="492" y="102"/>
                    <a:pt x="392" y="2"/>
                    <a:pt x="292" y="2"/>
                  </a:cubicBezTo>
                  <a:cubicBezTo>
                    <a:pt x="283" y="1"/>
                    <a:pt x="274" y="0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8" name="Google Shape;16028;p35"/>
            <p:cNvSpPr/>
            <p:nvPr/>
          </p:nvSpPr>
          <p:spPr>
            <a:xfrm>
              <a:off x="6933275" y="2550250"/>
              <a:ext cx="14875" cy="8650"/>
            </a:xfrm>
            <a:custGeom>
              <a:avLst/>
              <a:gdLst/>
              <a:ahLst/>
              <a:cxnLst/>
              <a:rect l="l" t="t" r="r" b="b"/>
              <a:pathLst>
                <a:path w="595" h="346" extrusionOk="0">
                  <a:moveTo>
                    <a:pt x="276" y="0"/>
                  </a:moveTo>
                  <a:cubicBezTo>
                    <a:pt x="162" y="0"/>
                    <a:pt x="57" y="91"/>
                    <a:pt x="28" y="207"/>
                  </a:cubicBezTo>
                  <a:cubicBezTo>
                    <a:pt x="1" y="307"/>
                    <a:pt x="38" y="345"/>
                    <a:pt x="100" y="345"/>
                  </a:cubicBezTo>
                  <a:cubicBezTo>
                    <a:pt x="263" y="345"/>
                    <a:pt x="595" y="79"/>
                    <a:pt x="328" y="6"/>
                  </a:cubicBezTo>
                  <a:cubicBezTo>
                    <a:pt x="311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9" name="Google Shape;16029;p35"/>
            <p:cNvSpPr/>
            <p:nvPr/>
          </p:nvSpPr>
          <p:spPr>
            <a:xfrm>
              <a:off x="6983175" y="2637850"/>
              <a:ext cx="15650" cy="12475"/>
            </a:xfrm>
            <a:custGeom>
              <a:avLst/>
              <a:gdLst/>
              <a:ahLst/>
              <a:cxnLst/>
              <a:rect l="l" t="t" r="r" b="b"/>
              <a:pathLst>
                <a:path w="626" h="499" extrusionOk="0">
                  <a:moveTo>
                    <a:pt x="268" y="1"/>
                  </a:moveTo>
                  <a:cubicBezTo>
                    <a:pt x="226" y="1"/>
                    <a:pt x="181" y="12"/>
                    <a:pt x="134" y="38"/>
                  </a:cubicBezTo>
                  <a:cubicBezTo>
                    <a:pt x="34" y="105"/>
                    <a:pt x="0" y="272"/>
                    <a:pt x="67" y="372"/>
                  </a:cubicBezTo>
                  <a:cubicBezTo>
                    <a:pt x="115" y="444"/>
                    <a:pt x="198" y="499"/>
                    <a:pt x="290" y="499"/>
                  </a:cubicBezTo>
                  <a:cubicBezTo>
                    <a:pt x="326" y="499"/>
                    <a:pt x="363" y="491"/>
                    <a:pt x="401" y="472"/>
                  </a:cubicBezTo>
                  <a:cubicBezTo>
                    <a:pt x="626" y="331"/>
                    <a:pt x="495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0" name="Google Shape;16030;p35"/>
            <p:cNvSpPr/>
            <p:nvPr/>
          </p:nvSpPr>
          <p:spPr>
            <a:xfrm>
              <a:off x="7041550" y="2545400"/>
              <a:ext cx="13350" cy="12525"/>
            </a:xfrm>
            <a:custGeom>
              <a:avLst/>
              <a:gdLst/>
              <a:ahLst/>
              <a:cxnLst/>
              <a:rect l="l" t="t" r="r" b="b"/>
              <a:pathLst>
                <a:path w="534" h="501" extrusionOk="0">
                  <a:moveTo>
                    <a:pt x="270" y="0"/>
                  </a:moveTo>
                  <a:cubicBezTo>
                    <a:pt x="186" y="0"/>
                    <a:pt x="111" y="45"/>
                    <a:pt x="67" y="134"/>
                  </a:cubicBezTo>
                  <a:cubicBezTo>
                    <a:pt x="0" y="234"/>
                    <a:pt x="34" y="401"/>
                    <a:pt x="134" y="467"/>
                  </a:cubicBezTo>
                  <a:cubicBezTo>
                    <a:pt x="178" y="490"/>
                    <a:pt x="223" y="501"/>
                    <a:pt x="265" y="501"/>
                  </a:cubicBezTo>
                  <a:cubicBezTo>
                    <a:pt x="349" y="501"/>
                    <a:pt x="423" y="456"/>
                    <a:pt x="467" y="367"/>
                  </a:cubicBezTo>
                  <a:cubicBezTo>
                    <a:pt x="534" y="267"/>
                    <a:pt x="501" y="100"/>
                    <a:pt x="401" y="34"/>
                  </a:cubicBezTo>
                  <a:cubicBezTo>
                    <a:pt x="356" y="11"/>
                    <a:pt x="312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1" name="Google Shape;16031;p35"/>
            <p:cNvSpPr/>
            <p:nvPr/>
          </p:nvSpPr>
          <p:spPr>
            <a:xfrm>
              <a:off x="6938675" y="2419375"/>
              <a:ext cx="15325" cy="12475"/>
            </a:xfrm>
            <a:custGeom>
              <a:avLst/>
              <a:gdLst/>
              <a:ahLst/>
              <a:cxnLst/>
              <a:rect l="l" t="t" r="r" b="b"/>
              <a:pathLst>
                <a:path w="613" h="499" extrusionOk="0">
                  <a:moveTo>
                    <a:pt x="352" y="0"/>
                  </a:moveTo>
                  <a:cubicBezTo>
                    <a:pt x="171" y="0"/>
                    <a:pt x="1" y="211"/>
                    <a:pt x="146" y="405"/>
                  </a:cubicBezTo>
                  <a:cubicBezTo>
                    <a:pt x="204" y="463"/>
                    <a:pt x="273" y="498"/>
                    <a:pt x="341" y="498"/>
                  </a:cubicBezTo>
                  <a:cubicBezTo>
                    <a:pt x="390" y="498"/>
                    <a:pt x="437" y="480"/>
                    <a:pt x="479" y="438"/>
                  </a:cubicBezTo>
                  <a:cubicBezTo>
                    <a:pt x="613" y="338"/>
                    <a:pt x="613" y="205"/>
                    <a:pt x="546" y="104"/>
                  </a:cubicBezTo>
                  <a:cubicBezTo>
                    <a:pt x="491" y="31"/>
                    <a:pt x="421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2" name="Google Shape;16032;p35"/>
            <p:cNvSpPr/>
            <p:nvPr/>
          </p:nvSpPr>
          <p:spPr>
            <a:xfrm>
              <a:off x="6865225" y="2438500"/>
              <a:ext cx="14550" cy="12000"/>
            </a:xfrm>
            <a:custGeom>
              <a:avLst/>
              <a:gdLst/>
              <a:ahLst/>
              <a:cxnLst/>
              <a:rect l="l" t="t" r="r" b="b"/>
              <a:pathLst>
                <a:path w="582" h="480" extrusionOk="0">
                  <a:moveTo>
                    <a:pt x="334" y="0"/>
                  </a:moveTo>
                  <a:cubicBezTo>
                    <a:pt x="317" y="0"/>
                    <a:pt x="299" y="2"/>
                    <a:pt x="282" y="7"/>
                  </a:cubicBezTo>
                  <a:cubicBezTo>
                    <a:pt x="0" y="38"/>
                    <a:pt x="41" y="480"/>
                    <a:pt x="295" y="480"/>
                  </a:cubicBezTo>
                  <a:cubicBezTo>
                    <a:pt x="312" y="480"/>
                    <a:pt x="330" y="478"/>
                    <a:pt x="348" y="474"/>
                  </a:cubicBezTo>
                  <a:cubicBezTo>
                    <a:pt x="482" y="474"/>
                    <a:pt x="582" y="340"/>
                    <a:pt x="582" y="207"/>
                  </a:cubicBezTo>
                  <a:cubicBezTo>
                    <a:pt x="553" y="91"/>
                    <a:pt x="449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3" name="Google Shape;16033;p35"/>
            <p:cNvSpPr/>
            <p:nvPr/>
          </p:nvSpPr>
          <p:spPr>
            <a:xfrm>
              <a:off x="6911850" y="2451200"/>
              <a:ext cx="16300" cy="12700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359" y="0"/>
                  </a:moveTo>
                  <a:cubicBezTo>
                    <a:pt x="108" y="0"/>
                    <a:pt x="0" y="413"/>
                    <a:pt x="318" y="499"/>
                  </a:cubicBezTo>
                  <a:cubicBezTo>
                    <a:pt x="336" y="505"/>
                    <a:pt x="355" y="508"/>
                    <a:pt x="374" y="508"/>
                  </a:cubicBezTo>
                  <a:cubicBezTo>
                    <a:pt x="463" y="508"/>
                    <a:pt x="563" y="448"/>
                    <a:pt x="618" y="366"/>
                  </a:cubicBezTo>
                  <a:cubicBezTo>
                    <a:pt x="652" y="232"/>
                    <a:pt x="618" y="99"/>
                    <a:pt x="485" y="32"/>
                  </a:cubicBezTo>
                  <a:cubicBezTo>
                    <a:pt x="440" y="10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4" name="Google Shape;16034;p35"/>
            <p:cNvSpPr/>
            <p:nvPr/>
          </p:nvSpPr>
          <p:spPr>
            <a:xfrm>
              <a:off x="6966600" y="2335700"/>
              <a:ext cx="11600" cy="10350"/>
            </a:xfrm>
            <a:custGeom>
              <a:avLst/>
              <a:gdLst/>
              <a:ahLst/>
              <a:cxnLst/>
              <a:rect l="l" t="t" r="r" b="b"/>
              <a:pathLst>
                <a:path w="464" h="414" extrusionOk="0">
                  <a:moveTo>
                    <a:pt x="190" y="0"/>
                  </a:moveTo>
                  <a:cubicBezTo>
                    <a:pt x="1" y="0"/>
                    <a:pt x="165" y="413"/>
                    <a:pt x="302" y="413"/>
                  </a:cubicBezTo>
                  <a:cubicBezTo>
                    <a:pt x="337" y="413"/>
                    <a:pt x="371" y="385"/>
                    <a:pt x="396" y="316"/>
                  </a:cubicBezTo>
                  <a:cubicBezTo>
                    <a:pt x="463" y="182"/>
                    <a:pt x="396" y="49"/>
                    <a:pt x="263" y="16"/>
                  </a:cubicBezTo>
                  <a:cubicBezTo>
                    <a:pt x="234" y="5"/>
                    <a:pt x="21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5" name="Google Shape;16035;p35"/>
            <p:cNvSpPr/>
            <p:nvPr/>
          </p:nvSpPr>
          <p:spPr>
            <a:xfrm>
              <a:off x="6884225" y="2308250"/>
              <a:ext cx="14750" cy="11850"/>
            </a:xfrm>
            <a:custGeom>
              <a:avLst/>
              <a:gdLst/>
              <a:ahLst/>
              <a:cxnLst/>
              <a:rect l="l" t="t" r="r" b="b"/>
              <a:pathLst>
                <a:path w="590" h="474" extrusionOk="0">
                  <a:moveTo>
                    <a:pt x="262" y="1"/>
                  </a:moveTo>
                  <a:cubicBezTo>
                    <a:pt x="165" y="1"/>
                    <a:pt x="81" y="44"/>
                    <a:pt x="55" y="146"/>
                  </a:cubicBezTo>
                  <a:cubicBezTo>
                    <a:pt x="1" y="310"/>
                    <a:pt x="124" y="473"/>
                    <a:pt x="280" y="473"/>
                  </a:cubicBezTo>
                  <a:cubicBezTo>
                    <a:pt x="316" y="473"/>
                    <a:pt x="352" y="465"/>
                    <a:pt x="389" y="447"/>
                  </a:cubicBezTo>
                  <a:cubicBezTo>
                    <a:pt x="589" y="346"/>
                    <a:pt x="556" y="80"/>
                    <a:pt x="356" y="13"/>
                  </a:cubicBezTo>
                  <a:cubicBezTo>
                    <a:pt x="324" y="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6" name="Google Shape;16036;p35"/>
            <p:cNvSpPr/>
            <p:nvPr/>
          </p:nvSpPr>
          <p:spPr>
            <a:xfrm>
              <a:off x="6868925" y="2327725"/>
              <a:ext cx="13950" cy="12100"/>
            </a:xfrm>
            <a:custGeom>
              <a:avLst/>
              <a:gdLst/>
              <a:ahLst/>
              <a:cxnLst/>
              <a:rect l="l" t="t" r="r" b="b"/>
              <a:pathLst>
                <a:path w="558" h="484" extrusionOk="0">
                  <a:moveTo>
                    <a:pt x="275" y="0"/>
                  </a:moveTo>
                  <a:cubicBezTo>
                    <a:pt x="194" y="0"/>
                    <a:pt x="113" y="43"/>
                    <a:pt x="67" y="135"/>
                  </a:cubicBezTo>
                  <a:cubicBezTo>
                    <a:pt x="0" y="235"/>
                    <a:pt x="67" y="401"/>
                    <a:pt x="167" y="468"/>
                  </a:cubicBezTo>
                  <a:cubicBezTo>
                    <a:pt x="198" y="478"/>
                    <a:pt x="228" y="483"/>
                    <a:pt x="258" y="483"/>
                  </a:cubicBezTo>
                  <a:cubicBezTo>
                    <a:pt x="422" y="483"/>
                    <a:pt x="557" y="337"/>
                    <a:pt x="501" y="168"/>
                  </a:cubicBezTo>
                  <a:cubicBezTo>
                    <a:pt x="465" y="60"/>
                    <a:pt x="370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7" name="Google Shape;16037;p35"/>
            <p:cNvSpPr/>
            <p:nvPr/>
          </p:nvSpPr>
          <p:spPr>
            <a:xfrm>
              <a:off x="6895750" y="2263300"/>
              <a:ext cx="11550" cy="10250"/>
            </a:xfrm>
            <a:custGeom>
              <a:avLst/>
              <a:gdLst/>
              <a:ahLst/>
              <a:cxnLst/>
              <a:rect l="l" t="t" r="r" b="b"/>
              <a:pathLst>
                <a:path w="462" h="410" extrusionOk="0">
                  <a:moveTo>
                    <a:pt x="202" y="1"/>
                  </a:moveTo>
                  <a:cubicBezTo>
                    <a:pt x="0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8" y="310"/>
                  </a:cubicBezTo>
                  <a:cubicBezTo>
                    <a:pt x="462" y="176"/>
                    <a:pt x="395" y="43"/>
                    <a:pt x="262" y="10"/>
                  </a:cubicBezTo>
                  <a:cubicBezTo>
                    <a:pt x="239" y="3"/>
                    <a:pt x="219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8" name="Google Shape;16038;p35"/>
            <p:cNvSpPr/>
            <p:nvPr/>
          </p:nvSpPr>
          <p:spPr>
            <a:xfrm>
              <a:off x="6772125" y="2166675"/>
              <a:ext cx="16775" cy="12850"/>
            </a:xfrm>
            <a:custGeom>
              <a:avLst/>
              <a:gdLst/>
              <a:ahLst/>
              <a:cxnLst/>
              <a:rect l="l" t="t" r="r" b="b"/>
              <a:pathLst>
                <a:path w="671" h="514" extrusionOk="0">
                  <a:moveTo>
                    <a:pt x="376" y="1"/>
                  </a:moveTo>
                  <a:cubicBezTo>
                    <a:pt x="176" y="1"/>
                    <a:pt x="1" y="282"/>
                    <a:pt x="236" y="439"/>
                  </a:cubicBezTo>
                  <a:cubicBezTo>
                    <a:pt x="286" y="489"/>
                    <a:pt x="345" y="514"/>
                    <a:pt x="403" y="514"/>
                  </a:cubicBezTo>
                  <a:cubicBezTo>
                    <a:pt x="462" y="514"/>
                    <a:pt x="520" y="489"/>
                    <a:pt x="570" y="439"/>
                  </a:cubicBezTo>
                  <a:cubicBezTo>
                    <a:pt x="670" y="339"/>
                    <a:pt x="637" y="172"/>
                    <a:pt x="537" y="72"/>
                  </a:cubicBezTo>
                  <a:cubicBezTo>
                    <a:pt x="487" y="22"/>
                    <a:pt x="430" y="1"/>
                    <a:pt x="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9" name="Google Shape;16039;p35"/>
            <p:cNvSpPr/>
            <p:nvPr/>
          </p:nvSpPr>
          <p:spPr>
            <a:xfrm>
              <a:off x="6738000" y="2180425"/>
              <a:ext cx="13350" cy="12400"/>
            </a:xfrm>
            <a:custGeom>
              <a:avLst/>
              <a:gdLst/>
              <a:ahLst/>
              <a:cxnLst/>
              <a:rect l="l" t="t" r="r" b="b"/>
              <a:pathLst>
                <a:path w="534" h="496" extrusionOk="0">
                  <a:moveTo>
                    <a:pt x="287" y="1"/>
                  </a:moveTo>
                  <a:cubicBezTo>
                    <a:pt x="259" y="1"/>
                    <a:pt x="230" y="8"/>
                    <a:pt x="200" y="22"/>
                  </a:cubicBezTo>
                  <a:cubicBezTo>
                    <a:pt x="67" y="56"/>
                    <a:pt x="0" y="189"/>
                    <a:pt x="34" y="322"/>
                  </a:cubicBezTo>
                  <a:cubicBezTo>
                    <a:pt x="62" y="409"/>
                    <a:pt x="166" y="496"/>
                    <a:pt x="280" y="496"/>
                  </a:cubicBezTo>
                  <a:cubicBezTo>
                    <a:pt x="298" y="496"/>
                    <a:pt x="316" y="494"/>
                    <a:pt x="334" y="489"/>
                  </a:cubicBezTo>
                  <a:cubicBezTo>
                    <a:pt x="467" y="423"/>
                    <a:pt x="534" y="289"/>
                    <a:pt x="501" y="189"/>
                  </a:cubicBezTo>
                  <a:cubicBezTo>
                    <a:pt x="475" y="85"/>
                    <a:pt x="38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0" name="Google Shape;16040;p35"/>
            <p:cNvSpPr/>
            <p:nvPr/>
          </p:nvSpPr>
          <p:spPr>
            <a:xfrm>
              <a:off x="6841400" y="2189325"/>
              <a:ext cx="13100" cy="12675"/>
            </a:xfrm>
            <a:custGeom>
              <a:avLst/>
              <a:gdLst/>
              <a:ahLst/>
              <a:cxnLst/>
              <a:rect l="l" t="t" r="r" b="b"/>
              <a:pathLst>
                <a:path w="524" h="507" extrusionOk="0">
                  <a:moveTo>
                    <a:pt x="240" y="0"/>
                  </a:moveTo>
                  <a:cubicBezTo>
                    <a:pt x="128" y="0"/>
                    <a:pt x="15" y="71"/>
                    <a:pt x="1" y="233"/>
                  </a:cubicBezTo>
                  <a:cubicBezTo>
                    <a:pt x="1" y="367"/>
                    <a:pt x="67" y="467"/>
                    <a:pt x="201" y="500"/>
                  </a:cubicBezTo>
                  <a:cubicBezTo>
                    <a:pt x="218" y="505"/>
                    <a:pt x="236" y="507"/>
                    <a:pt x="253" y="507"/>
                  </a:cubicBezTo>
                  <a:cubicBezTo>
                    <a:pt x="367" y="507"/>
                    <a:pt x="468" y="416"/>
                    <a:pt x="468" y="300"/>
                  </a:cubicBezTo>
                  <a:cubicBezTo>
                    <a:pt x="523" y="114"/>
                    <a:pt x="382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1" name="Google Shape;16041;p35"/>
            <p:cNvSpPr/>
            <p:nvPr/>
          </p:nvSpPr>
          <p:spPr>
            <a:xfrm>
              <a:off x="6831650" y="2120775"/>
              <a:ext cx="13950" cy="11900"/>
            </a:xfrm>
            <a:custGeom>
              <a:avLst/>
              <a:gdLst/>
              <a:ahLst/>
              <a:cxnLst/>
              <a:rect l="l" t="t" r="r" b="b"/>
              <a:pathLst>
                <a:path w="558" h="476" extrusionOk="0">
                  <a:moveTo>
                    <a:pt x="309" y="0"/>
                  </a:moveTo>
                  <a:cubicBezTo>
                    <a:pt x="292" y="0"/>
                    <a:pt x="275" y="2"/>
                    <a:pt x="257" y="7"/>
                  </a:cubicBezTo>
                  <a:cubicBezTo>
                    <a:pt x="0" y="71"/>
                    <a:pt x="52" y="475"/>
                    <a:pt x="325" y="475"/>
                  </a:cubicBezTo>
                  <a:cubicBezTo>
                    <a:pt x="335" y="475"/>
                    <a:pt x="346" y="475"/>
                    <a:pt x="357" y="474"/>
                  </a:cubicBezTo>
                  <a:cubicBezTo>
                    <a:pt x="491" y="474"/>
                    <a:pt x="557" y="340"/>
                    <a:pt x="557" y="207"/>
                  </a:cubicBezTo>
                  <a:cubicBezTo>
                    <a:pt x="528" y="91"/>
                    <a:pt x="424" y="0"/>
                    <a:pt x="3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2" name="Google Shape;16042;p35"/>
            <p:cNvSpPr/>
            <p:nvPr/>
          </p:nvSpPr>
          <p:spPr>
            <a:xfrm>
              <a:off x="6687550" y="2129275"/>
              <a:ext cx="13350" cy="11700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84" y="0"/>
                  </a:moveTo>
                  <a:cubicBezTo>
                    <a:pt x="117" y="0"/>
                    <a:pt x="17" y="134"/>
                    <a:pt x="17" y="267"/>
                  </a:cubicBezTo>
                  <a:cubicBezTo>
                    <a:pt x="0" y="400"/>
                    <a:pt x="134" y="467"/>
                    <a:pt x="267" y="467"/>
                  </a:cubicBezTo>
                  <a:cubicBezTo>
                    <a:pt x="400" y="467"/>
                    <a:pt x="534" y="400"/>
                    <a:pt x="517" y="267"/>
                  </a:cubicBezTo>
                  <a:cubicBezTo>
                    <a:pt x="517" y="134"/>
                    <a:pt x="384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3" name="Google Shape;16043;p35"/>
            <p:cNvSpPr/>
            <p:nvPr/>
          </p:nvSpPr>
          <p:spPr>
            <a:xfrm>
              <a:off x="6703800" y="2114875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84" y="1"/>
                  </a:moveTo>
                  <a:cubicBezTo>
                    <a:pt x="217" y="1"/>
                    <a:pt x="151" y="26"/>
                    <a:pt x="101" y="76"/>
                  </a:cubicBezTo>
                  <a:cubicBezTo>
                    <a:pt x="1" y="142"/>
                    <a:pt x="1" y="309"/>
                    <a:pt x="101" y="409"/>
                  </a:cubicBezTo>
                  <a:cubicBezTo>
                    <a:pt x="151" y="459"/>
                    <a:pt x="217" y="484"/>
                    <a:pt x="284" y="484"/>
                  </a:cubicBezTo>
                  <a:cubicBezTo>
                    <a:pt x="351" y="484"/>
                    <a:pt x="418" y="459"/>
                    <a:pt x="468" y="409"/>
                  </a:cubicBezTo>
                  <a:cubicBezTo>
                    <a:pt x="534" y="309"/>
                    <a:pt x="534" y="142"/>
                    <a:pt x="468" y="76"/>
                  </a:cubicBezTo>
                  <a:cubicBezTo>
                    <a:pt x="418" y="26"/>
                    <a:pt x="351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4" name="Google Shape;16044;p35"/>
            <p:cNvSpPr/>
            <p:nvPr/>
          </p:nvSpPr>
          <p:spPr>
            <a:xfrm>
              <a:off x="6727150" y="2040500"/>
              <a:ext cx="14600" cy="13125"/>
            </a:xfrm>
            <a:custGeom>
              <a:avLst/>
              <a:gdLst/>
              <a:ahLst/>
              <a:cxnLst/>
              <a:rect l="l" t="t" r="r" b="b"/>
              <a:pathLst>
                <a:path w="584" h="525" extrusionOk="0">
                  <a:moveTo>
                    <a:pt x="252" y="0"/>
                  </a:moveTo>
                  <a:cubicBezTo>
                    <a:pt x="153" y="0"/>
                    <a:pt x="59" y="55"/>
                    <a:pt x="34" y="182"/>
                  </a:cubicBezTo>
                  <a:cubicBezTo>
                    <a:pt x="1" y="315"/>
                    <a:pt x="67" y="449"/>
                    <a:pt x="201" y="516"/>
                  </a:cubicBezTo>
                  <a:cubicBezTo>
                    <a:pt x="218" y="521"/>
                    <a:pt x="236" y="524"/>
                    <a:pt x="255" y="524"/>
                  </a:cubicBezTo>
                  <a:cubicBezTo>
                    <a:pt x="344" y="524"/>
                    <a:pt x="440" y="459"/>
                    <a:pt x="468" y="349"/>
                  </a:cubicBezTo>
                  <a:lnTo>
                    <a:pt x="501" y="349"/>
                  </a:lnTo>
                  <a:cubicBezTo>
                    <a:pt x="583" y="143"/>
                    <a:pt x="41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5" name="Google Shape;16045;p35"/>
            <p:cNvSpPr/>
            <p:nvPr/>
          </p:nvSpPr>
          <p:spPr>
            <a:xfrm>
              <a:off x="6768575" y="3719775"/>
              <a:ext cx="15300" cy="12450"/>
            </a:xfrm>
            <a:custGeom>
              <a:avLst/>
              <a:gdLst/>
              <a:ahLst/>
              <a:cxnLst/>
              <a:rect l="l" t="t" r="r" b="b"/>
              <a:pathLst>
                <a:path w="612" h="498" extrusionOk="0">
                  <a:moveTo>
                    <a:pt x="339" y="1"/>
                  </a:moveTo>
                  <a:cubicBezTo>
                    <a:pt x="262" y="1"/>
                    <a:pt x="185" y="45"/>
                    <a:pt x="145" y="126"/>
                  </a:cubicBezTo>
                  <a:cubicBezTo>
                    <a:pt x="1" y="294"/>
                    <a:pt x="169" y="497"/>
                    <a:pt x="349" y="497"/>
                  </a:cubicBezTo>
                  <a:cubicBezTo>
                    <a:pt x="418" y="497"/>
                    <a:pt x="489" y="467"/>
                    <a:pt x="545" y="393"/>
                  </a:cubicBezTo>
                  <a:cubicBezTo>
                    <a:pt x="612" y="293"/>
                    <a:pt x="579" y="126"/>
                    <a:pt x="478" y="59"/>
                  </a:cubicBezTo>
                  <a:cubicBezTo>
                    <a:pt x="439" y="20"/>
                    <a:pt x="389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6" name="Google Shape;16046;p35"/>
            <p:cNvSpPr/>
            <p:nvPr/>
          </p:nvSpPr>
          <p:spPr>
            <a:xfrm>
              <a:off x="6776400" y="3674425"/>
              <a:ext cx="12500" cy="10225"/>
            </a:xfrm>
            <a:custGeom>
              <a:avLst/>
              <a:gdLst/>
              <a:ahLst/>
              <a:cxnLst/>
              <a:rect l="l" t="t" r="r" b="b"/>
              <a:pathLst>
                <a:path w="500" h="409" extrusionOk="0">
                  <a:moveTo>
                    <a:pt x="222" y="1"/>
                  </a:moveTo>
                  <a:cubicBezTo>
                    <a:pt x="1" y="1"/>
                    <a:pt x="241" y="408"/>
                    <a:pt x="383" y="408"/>
                  </a:cubicBezTo>
                  <a:cubicBezTo>
                    <a:pt x="421" y="408"/>
                    <a:pt x="452" y="379"/>
                    <a:pt x="466" y="305"/>
                  </a:cubicBezTo>
                  <a:cubicBezTo>
                    <a:pt x="499" y="172"/>
                    <a:pt x="399" y="38"/>
                    <a:pt x="266" y="5"/>
                  </a:cubicBezTo>
                  <a:cubicBezTo>
                    <a:pt x="249" y="2"/>
                    <a:pt x="235" y="1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7" name="Google Shape;16047;p35"/>
            <p:cNvSpPr/>
            <p:nvPr/>
          </p:nvSpPr>
          <p:spPr>
            <a:xfrm>
              <a:off x="6855025" y="3571425"/>
              <a:ext cx="15600" cy="12500"/>
            </a:xfrm>
            <a:custGeom>
              <a:avLst/>
              <a:gdLst/>
              <a:ahLst/>
              <a:cxnLst/>
              <a:rect l="l" t="t" r="r" b="b"/>
              <a:pathLst>
                <a:path w="624" h="500" extrusionOk="0">
                  <a:moveTo>
                    <a:pt x="353" y="1"/>
                  </a:moveTo>
                  <a:cubicBezTo>
                    <a:pt x="161" y="1"/>
                    <a:pt x="0" y="294"/>
                    <a:pt x="189" y="456"/>
                  </a:cubicBezTo>
                  <a:cubicBezTo>
                    <a:pt x="245" y="483"/>
                    <a:pt x="300" y="500"/>
                    <a:pt x="353" y="500"/>
                  </a:cubicBezTo>
                  <a:cubicBezTo>
                    <a:pt x="428" y="500"/>
                    <a:pt x="498" y="467"/>
                    <a:pt x="556" y="389"/>
                  </a:cubicBezTo>
                  <a:cubicBezTo>
                    <a:pt x="623" y="289"/>
                    <a:pt x="590" y="155"/>
                    <a:pt x="490" y="55"/>
                  </a:cubicBezTo>
                  <a:cubicBezTo>
                    <a:pt x="445" y="17"/>
                    <a:pt x="398" y="1"/>
                    <a:pt x="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8" name="Google Shape;16048;p35"/>
            <p:cNvSpPr/>
            <p:nvPr/>
          </p:nvSpPr>
          <p:spPr>
            <a:xfrm>
              <a:off x="6803050" y="3645325"/>
              <a:ext cx="14200" cy="12050"/>
            </a:xfrm>
            <a:custGeom>
              <a:avLst/>
              <a:gdLst/>
              <a:ahLst/>
              <a:cxnLst/>
              <a:rect l="l" t="t" r="r" b="b"/>
              <a:pathLst>
                <a:path w="568" h="482" extrusionOk="0">
                  <a:moveTo>
                    <a:pt x="310" y="0"/>
                  </a:moveTo>
                  <a:cubicBezTo>
                    <a:pt x="228" y="0"/>
                    <a:pt x="143" y="37"/>
                    <a:pt x="100" y="102"/>
                  </a:cubicBezTo>
                  <a:cubicBezTo>
                    <a:pt x="0" y="202"/>
                    <a:pt x="33" y="368"/>
                    <a:pt x="134" y="435"/>
                  </a:cubicBezTo>
                  <a:cubicBezTo>
                    <a:pt x="179" y="465"/>
                    <a:pt x="237" y="482"/>
                    <a:pt x="294" y="482"/>
                  </a:cubicBezTo>
                  <a:cubicBezTo>
                    <a:pt x="363" y="482"/>
                    <a:pt x="430" y="457"/>
                    <a:pt x="467" y="402"/>
                  </a:cubicBezTo>
                  <a:cubicBezTo>
                    <a:pt x="567" y="268"/>
                    <a:pt x="534" y="135"/>
                    <a:pt x="434" y="35"/>
                  </a:cubicBezTo>
                  <a:cubicBezTo>
                    <a:pt x="398" y="11"/>
                    <a:pt x="354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9" name="Google Shape;16049;p35"/>
            <p:cNvSpPr/>
            <p:nvPr/>
          </p:nvSpPr>
          <p:spPr>
            <a:xfrm>
              <a:off x="6660575" y="3707275"/>
              <a:ext cx="18075" cy="12125"/>
            </a:xfrm>
            <a:custGeom>
              <a:avLst/>
              <a:gdLst/>
              <a:ahLst/>
              <a:cxnLst/>
              <a:rect l="l" t="t" r="r" b="b"/>
              <a:pathLst>
                <a:path w="723" h="485" extrusionOk="0">
                  <a:moveTo>
                    <a:pt x="374" y="0"/>
                  </a:moveTo>
                  <a:cubicBezTo>
                    <a:pt x="339" y="0"/>
                    <a:pt x="301" y="8"/>
                    <a:pt x="262" y="25"/>
                  </a:cubicBezTo>
                  <a:cubicBezTo>
                    <a:pt x="1" y="141"/>
                    <a:pt x="118" y="484"/>
                    <a:pt x="350" y="484"/>
                  </a:cubicBezTo>
                  <a:cubicBezTo>
                    <a:pt x="385" y="484"/>
                    <a:pt x="423" y="476"/>
                    <a:pt x="462" y="459"/>
                  </a:cubicBezTo>
                  <a:cubicBezTo>
                    <a:pt x="723" y="343"/>
                    <a:pt x="606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0" name="Google Shape;16050;p35"/>
            <p:cNvSpPr/>
            <p:nvPr/>
          </p:nvSpPr>
          <p:spPr>
            <a:xfrm>
              <a:off x="6675450" y="3585100"/>
              <a:ext cx="13000" cy="12075"/>
            </a:xfrm>
            <a:custGeom>
              <a:avLst/>
              <a:gdLst/>
              <a:ahLst/>
              <a:cxnLst/>
              <a:rect l="l" t="t" r="r" b="b"/>
              <a:pathLst>
                <a:path w="520" h="483" extrusionOk="0">
                  <a:moveTo>
                    <a:pt x="241" y="1"/>
                  </a:moveTo>
                  <a:cubicBezTo>
                    <a:pt x="135" y="1"/>
                    <a:pt x="30" y="64"/>
                    <a:pt x="0" y="209"/>
                  </a:cubicBezTo>
                  <a:cubicBezTo>
                    <a:pt x="0" y="342"/>
                    <a:pt x="67" y="442"/>
                    <a:pt x="201" y="476"/>
                  </a:cubicBezTo>
                  <a:cubicBezTo>
                    <a:pt x="218" y="480"/>
                    <a:pt x="236" y="482"/>
                    <a:pt x="253" y="482"/>
                  </a:cubicBezTo>
                  <a:cubicBezTo>
                    <a:pt x="367" y="482"/>
                    <a:pt x="472" y="392"/>
                    <a:pt x="501" y="276"/>
                  </a:cubicBezTo>
                  <a:cubicBezTo>
                    <a:pt x="520" y="106"/>
                    <a:pt x="379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1" name="Google Shape;16051;p35"/>
            <p:cNvSpPr/>
            <p:nvPr/>
          </p:nvSpPr>
          <p:spPr>
            <a:xfrm>
              <a:off x="6732400" y="3611550"/>
              <a:ext cx="14950" cy="8175"/>
            </a:xfrm>
            <a:custGeom>
              <a:avLst/>
              <a:gdLst/>
              <a:ahLst/>
              <a:cxnLst/>
              <a:rect l="l" t="t" r="r" b="b"/>
              <a:pathLst>
                <a:path w="598" h="327" extrusionOk="0">
                  <a:moveTo>
                    <a:pt x="483" y="1"/>
                  </a:moveTo>
                  <a:cubicBezTo>
                    <a:pt x="316" y="1"/>
                    <a:pt x="1" y="225"/>
                    <a:pt x="258" y="318"/>
                  </a:cubicBezTo>
                  <a:cubicBezTo>
                    <a:pt x="280" y="324"/>
                    <a:pt x="303" y="327"/>
                    <a:pt x="326" y="327"/>
                  </a:cubicBezTo>
                  <a:cubicBezTo>
                    <a:pt x="434" y="327"/>
                    <a:pt x="530" y="262"/>
                    <a:pt x="558" y="152"/>
                  </a:cubicBezTo>
                  <a:cubicBezTo>
                    <a:pt x="598" y="42"/>
                    <a:pt x="554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2" name="Google Shape;16052;p35"/>
            <p:cNvSpPr/>
            <p:nvPr/>
          </p:nvSpPr>
          <p:spPr>
            <a:xfrm>
              <a:off x="6585375" y="3747625"/>
              <a:ext cx="14925" cy="11850"/>
            </a:xfrm>
            <a:custGeom>
              <a:avLst/>
              <a:gdLst/>
              <a:ahLst/>
              <a:cxnLst/>
              <a:rect l="l" t="t" r="r" b="b"/>
              <a:pathLst>
                <a:path w="597" h="474" extrusionOk="0">
                  <a:moveTo>
                    <a:pt x="249" y="1"/>
                  </a:moveTo>
                  <a:cubicBezTo>
                    <a:pt x="202" y="1"/>
                    <a:pt x="151" y="14"/>
                    <a:pt x="101" y="46"/>
                  </a:cubicBezTo>
                  <a:cubicBezTo>
                    <a:pt x="1" y="146"/>
                    <a:pt x="1" y="279"/>
                    <a:pt x="68" y="379"/>
                  </a:cubicBezTo>
                  <a:cubicBezTo>
                    <a:pt x="126" y="438"/>
                    <a:pt x="206" y="473"/>
                    <a:pt x="283" y="473"/>
                  </a:cubicBezTo>
                  <a:cubicBezTo>
                    <a:pt x="339" y="473"/>
                    <a:pt x="393" y="455"/>
                    <a:pt x="435" y="413"/>
                  </a:cubicBezTo>
                  <a:cubicBezTo>
                    <a:pt x="597" y="250"/>
                    <a:pt x="452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3" name="Google Shape;16053;p35"/>
            <p:cNvSpPr/>
            <p:nvPr/>
          </p:nvSpPr>
          <p:spPr>
            <a:xfrm>
              <a:off x="6537850" y="3738750"/>
              <a:ext cx="13000" cy="12175"/>
            </a:xfrm>
            <a:custGeom>
              <a:avLst/>
              <a:gdLst/>
              <a:ahLst/>
              <a:cxnLst/>
              <a:rect l="l" t="t" r="r" b="b"/>
              <a:pathLst>
                <a:path w="520" h="487" extrusionOk="0">
                  <a:moveTo>
                    <a:pt x="234" y="1"/>
                  </a:moveTo>
                  <a:cubicBezTo>
                    <a:pt x="101" y="34"/>
                    <a:pt x="1" y="134"/>
                    <a:pt x="34" y="267"/>
                  </a:cubicBezTo>
                  <a:cubicBezTo>
                    <a:pt x="49" y="418"/>
                    <a:pt x="152" y="487"/>
                    <a:pt x="258" y="487"/>
                  </a:cubicBezTo>
                  <a:cubicBezTo>
                    <a:pt x="386" y="487"/>
                    <a:pt x="519" y="384"/>
                    <a:pt x="501" y="201"/>
                  </a:cubicBezTo>
                  <a:cubicBezTo>
                    <a:pt x="468" y="67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4" name="Google Shape;16054;p35"/>
            <p:cNvSpPr/>
            <p:nvPr/>
          </p:nvSpPr>
          <p:spPr>
            <a:xfrm>
              <a:off x="6586225" y="3715375"/>
              <a:ext cx="13350" cy="11750"/>
            </a:xfrm>
            <a:custGeom>
              <a:avLst/>
              <a:gdLst/>
              <a:ahLst/>
              <a:cxnLst/>
              <a:rect l="l" t="t" r="r" b="b"/>
              <a:pathLst>
                <a:path w="534" h="470" extrusionOk="0">
                  <a:moveTo>
                    <a:pt x="281" y="0"/>
                  </a:moveTo>
                  <a:cubicBezTo>
                    <a:pt x="242" y="0"/>
                    <a:pt x="202" y="11"/>
                    <a:pt x="167" y="35"/>
                  </a:cubicBezTo>
                  <a:cubicBezTo>
                    <a:pt x="34" y="102"/>
                    <a:pt x="0" y="235"/>
                    <a:pt x="67" y="368"/>
                  </a:cubicBezTo>
                  <a:cubicBezTo>
                    <a:pt x="110" y="433"/>
                    <a:pt x="195" y="470"/>
                    <a:pt x="276" y="470"/>
                  </a:cubicBezTo>
                  <a:cubicBezTo>
                    <a:pt x="321" y="470"/>
                    <a:pt x="365" y="459"/>
                    <a:pt x="401" y="435"/>
                  </a:cubicBezTo>
                  <a:cubicBezTo>
                    <a:pt x="501" y="368"/>
                    <a:pt x="534" y="235"/>
                    <a:pt x="467" y="102"/>
                  </a:cubicBezTo>
                  <a:cubicBezTo>
                    <a:pt x="424" y="37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5" name="Google Shape;16055;p35"/>
            <p:cNvSpPr/>
            <p:nvPr/>
          </p:nvSpPr>
          <p:spPr>
            <a:xfrm>
              <a:off x="6497825" y="3793300"/>
              <a:ext cx="13125" cy="12050"/>
            </a:xfrm>
            <a:custGeom>
              <a:avLst/>
              <a:gdLst/>
              <a:ahLst/>
              <a:cxnLst/>
              <a:rect l="l" t="t" r="r" b="b"/>
              <a:pathLst>
                <a:path w="525" h="482" extrusionOk="0">
                  <a:moveTo>
                    <a:pt x="279" y="0"/>
                  </a:moveTo>
                  <a:cubicBezTo>
                    <a:pt x="230" y="0"/>
                    <a:pt x="179" y="17"/>
                    <a:pt x="134" y="53"/>
                  </a:cubicBezTo>
                  <a:cubicBezTo>
                    <a:pt x="0" y="154"/>
                    <a:pt x="0" y="287"/>
                    <a:pt x="100" y="387"/>
                  </a:cubicBezTo>
                  <a:cubicBezTo>
                    <a:pt x="152" y="452"/>
                    <a:pt x="225" y="482"/>
                    <a:pt x="294" y="482"/>
                  </a:cubicBezTo>
                  <a:cubicBezTo>
                    <a:pt x="401" y="482"/>
                    <a:pt x="501" y="409"/>
                    <a:pt x="501" y="287"/>
                  </a:cubicBezTo>
                  <a:cubicBezTo>
                    <a:pt x="525" y="117"/>
                    <a:pt x="40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6" name="Google Shape;16056;p35"/>
            <p:cNvSpPr/>
            <p:nvPr/>
          </p:nvSpPr>
          <p:spPr>
            <a:xfrm>
              <a:off x="6233475" y="3810475"/>
              <a:ext cx="12525" cy="11850"/>
            </a:xfrm>
            <a:custGeom>
              <a:avLst/>
              <a:gdLst/>
              <a:ahLst/>
              <a:cxnLst/>
              <a:rect l="l" t="t" r="r" b="b"/>
              <a:pathLst>
                <a:path w="501" h="474" extrusionOk="0">
                  <a:moveTo>
                    <a:pt x="234" y="0"/>
                  </a:moveTo>
                  <a:cubicBezTo>
                    <a:pt x="67" y="0"/>
                    <a:pt x="0" y="134"/>
                    <a:pt x="0" y="267"/>
                  </a:cubicBezTo>
                  <a:cubicBezTo>
                    <a:pt x="0" y="383"/>
                    <a:pt x="101" y="474"/>
                    <a:pt x="215" y="474"/>
                  </a:cubicBezTo>
                  <a:cubicBezTo>
                    <a:pt x="232" y="474"/>
                    <a:pt x="249" y="472"/>
                    <a:pt x="267" y="467"/>
                  </a:cubicBezTo>
                  <a:cubicBezTo>
                    <a:pt x="400" y="467"/>
                    <a:pt x="501" y="334"/>
                    <a:pt x="467" y="234"/>
                  </a:cubicBezTo>
                  <a:cubicBezTo>
                    <a:pt x="467" y="100"/>
                    <a:pt x="334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7" name="Google Shape;16057;p35"/>
            <p:cNvSpPr/>
            <p:nvPr/>
          </p:nvSpPr>
          <p:spPr>
            <a:xfrm>
              <a:off x="6165175" y="3779025"/>
              <a:ext cx="18200" cy="12050"/>
            </a:xfrm>
            <a:custGeom>
              <a:avLst/>
              <a:gdLst/>
              <a:ahLst/>
              <a:cxnLst/>
              <a:rect l="l" t="t" r="r" b="b"/>
              <a:pathLst>
                <a:path w="728" h="482" extrusionOk="0">
                  <a:moveTo>
                    <a:pt x="358" y="0"/>
                  </a:moveTo>
                  <a:cubicBezTo>
                    <a:pt x="122" y="0"/>
                    <a:pt x="1" y="370"/>
                    <a:pt x="264" y="458"/>
                  </a:cubicBezTo>
                  <a:cubicBezTo>
                    <a:pt x="301" y="474"/>
                    <a:pt x="336" y="481"/>
                    <a:pt x="370" y="481"/>
                  </a:cubicBezTo>
                  <a:cubicBezTo>
                    <a:pt x="606" y="481"/>
                    <a:pt x="727" y="112"/>
                    <a:pt x="464" y="24"/>
                  </a:cubicBezTo>
                  <a:cubicBezTo>
                    <a:pt x="427" y="8"/>
                    <a:pt x="391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8" name="Google Shape;16058;p35"/>
            <p:cNvSpPr/>
            <p:nvPr/>
          </p:nvSpPr>
          <p:spPr>
            <a:xfrm>
              <a:off x="6284325" y="3781700"/>
              <a:ext cx="12550" cy="12125"/>
            </a:xfrm>
            <a:custGeom>
              <a:avLst/>
              <a:gdLst/>
              <a:ahLst/>
              <a:cxnLst/>
              <a:rect l="l" t="t" r="r" b="b"/>
              <a:pathLst>
                <a:path w="502" h="485" extrusionOk="0">
                  <a:moveTo>
                    <a:pt x="251" y="0"/>
                  </a:moveTo>
                  <a:cubicBezTo>
                    <a:pt x="126" y="0"/>
                    <a:pt x="1" y="84"/>
                    <a:pt x="1" y="251"/>
                  </a:cubicBezTo>
                  <a:cubicBezTo>
                    <a:pt x="1" y="384"/>
                    <a:pt x="101" y="484"/>
                    <a:pt x="234" y="484"/>
                  </a:cubicBezTo>
                  <a:cubicBezTo>
                    <a:pt x="368" y="484"/>
                    <a:pt x="501" y="384"/>
                    <a:pt x="501" y="251"/>
                  </a:cubicBezTo>
                  <a:cubicBezTo>
                    <a:pt x="501" y="84"/>
                    <a:pt x="376" y="0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9" name="Google Shape;16059;p35"/>
            <p:cNvSpPr/>
            <p:nvPr/>
          </p:nvSpPr>
          <p:spPr>
            <a:xfrm>
              <a:off x="6245975" y="383647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286" y="1"/>
                  </a:moveTo>
                  <a:cubicBezTo>
                    <a:pt x="212" y="1"/>
                    <a:pt x="139" y="36"/>
                    <a:pt x="101" y="94"/>
                  </a:cubicBezTo>
                  <a:cubicBezTo>
                    <a:pt x="1" y="194"/>
                    <a:pt x="34" y="328"/>
                    <a:pt x="134" y="428"/>
                  </a:cubicBezTo>
                  <a:cubicBezTo>
                    <a:pt x="176" y="470"/>
                    <a:pt x="229" y="488"/>
                    <a:pt x="283" y="488"/>
                  </a:cubicBezTo>
                  <a:cubicBezTo>
                    <a:pt x="356" y="488"/>
                    <a:pt x="429" y="453"/>
                    <a:pt x="468" y="395"/>
                  </a:cubicBezTo>
                  <a:cubicBezTo>
                    <a:pt x="534" y="295"/>
                    <a:pt x="534" y="128"/>
                    <a:pt x="434" y="61"/>
                  </a:cubicBezTo>
                  <a:cubicBezTo>
                    <a:pt x="392" y="19"/>
                    <a:pt x="339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0" name="Google Shape;16060;p35"/>
            <p:cNvSpPr/>
            <p:nvPr/>
          </p:nvSpPr>
          <p:spPr>
            <a:xfrm>
              <a:off x="6090150" y="3793575"/>
              <a:ext cx="14775" cy="8025"/>
            </a:xfrm>
            <a:custGeom>
              <a:avLst/>
              <a:gdLst/>
              <a:ahLst/>
              <a:cxnLst/>
              <a:rect l="l" t="t" r="r" b="b"/>
              <a:pathLst>
                <a:path w="591" h="321" extrusionOk="0">
                  <a:moveTo>
                    <a:pt x="261" y="1"/>
                  </a:moveTo>
                  <a:cubicBezTo>
                    <a:pt x="153" y="1"/>
                    <a:pt x="57" y="65"/>
                    <a:pt x="29" y="176"/>
                  </a:cubicBezTo>
                  <a:cubicBezTo>
                    <a:pt x="0" y="281"/>
                    <a:pt x="43" y="321"/>
                    <a:pt x="111" y="321"/>
                  </a:cubicBezTo>
                  <a:cubicBezTo>
                    <a:pt x="277" y="321"/>
                    <a:pt x="591" y="80"/>
                    <a:pt x="329" y="9"/>
                  </a:cubicBezTo>
                  <a:cubicBezTo>
                    <a:pt x="306" y="3"/>
                    <a:pt x="284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1" name="Google Shape;16061;p35"/>
            <p:cNvSpPr/>
            <p:nvPr/>
          </p:nvSpPr>
          <p:spPr>
            <a:xfrm>
              <a:off x="6066200" y="3778025"/>
              <a:ext cx="13850" cy="11950"/>
            </a:xfrm>
            <a:custGeom>
              <a:avLst/>
              <a:gdLst/>
              <a:ahLst/>
              <a:cxnLst/>
              <a:rect l="l" t="t" r="r" b="b"/>
              <a:pathLst>
                <a:path w="554" h="478" extrusionOk="0">
                  <a:moveTo>
                    <a:pt x="278" y="1"/>
                  </a:moveTo>
                  <a:cubicBezTo>
                    <a:pt x="136" y="1"/>
                    <a:pt x="0" y="139"/>
                    <a:pt x="53" y="298"/>
                  </a:cubicBezTo>
                  <a:cubicBezTo>
                    <a:pt x="88" y="419"/>
                    <a:pt x="185" y="477"/>
                    <a:pt x="285" y="477"/>
                  </a:cubicBezTo>
                  <a:cubicBezTo>
                    <a:pt x="378" y="477"/>
                    <a:pt x="472" y="427"/>
                    <a:pt x="520" y="331"/>
                  </a:cubicBezTo>
                  <a:cubicBezTo>
                    <a:pt x="553" y="231"/>
                    <a:pt x="520" y="64"/>
                    <a:pt x="387" y="31"/>
                  </a:cubicBezTo>
                  <a:cubicBezTo>
                    <a:pt x="352" y="10"/>
                    <a:pt x="315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2" name="Google Shape;16062;p35"/>
            <p:cNvSpPr/>
            <p:nvPr/>
          </p:nvSpPr>
          <p:spPr>
            <a:xfrm>
              <a:off x="6411950" y="3833125"/>
              <a:ext cx="14400" cy="9050"/>
            </a:xfrm>
            <a:custGeom>
              <a:avLst/>
              <a:gdLst/>
              <a:ahLst/>
              <a:cxnLst/>
              <a:rect l="l" t="t" r="r" b="b"/>
              <a:pathLst>
                <a:path w="576" h="362" extrusionOk="0">
                  <a:moveTo>
                    <a:pt x="482" y="1"/>
                  </a:moveTo>
                  <a:cubicBezTo>
                    <a:pt x="317" y="1"/>
                    <a:pt x="0" y="312"/>
                    <a:pt x="300" y="362"/>
                  </a:cubicBezTo>
                  <a:cubicBezTo>
                    <a:pt x="433" y="362"/>
                    <a:pt x="533" y="262"/>
                    <a:pt x="567" y="128"/>
                  </a:cubicBezTo>
                  <a:cubicBezTo>
                    <a:pt x="575" y="36"/>
                    <a:pt x="53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3" name="Google Shape;16063;p35"/>
            <p:cNvSpPr/>
            <p:nvPr/>
          </p:nvSpPr>
          <p:spPr>
            <a:xfrm>
              <a:off x="6257650" y="3876175"/>
              <a:ext cx="13500" cy="12225"/>
            </a:xfrm>
            <a:custGeom>
              <a:avLst/>
              <a:gdLst/>
              <a:ahLst/>
              <a:cxnLst/>
              <a:rect l="l" t="t" r="r" b="b"/>
              <a:pathLst>
                <a:path w="540" h="489" extrusionOk="0">
                  <a:moveTo>
                    <a:pt x="253" y="1"/>
                  </a:moveTo>
                  <a:cubicBezTo>
                    <a:pt x="236" y="1"/>
                    <a:pt x="218" y="3"/>
                    <a:pt x="201" y="7"/>
                  </a:cubicBezTo>
                  <a:cubicBezTo>
                    <a:pt x="67" y="41"/>
                    <a:pt x="1" y="174"/>
                    <a:pt x="34" y="308"/>
                  </a:cubicBezTo>
                  <a:cubicBezTo>
                    <a:pt x="62" y="433"/>
                    <a:pt x="160" y="489"/>
                    <a:pt x="260" y="489"/>
                  </a:cubicBezTo>
                  <a:cubicBezTo>
                    <a:pt x="398" y="489"/>
                    <a:pt x="540" y="382"/>
                    <a:pt x="501" y="208"/>
                  </a:cubicBezTo>
                  <a:cubicBezTo>
                    <a:pt x="472" y="92"/>
                    <a:pt x="367" y="1"/>
                    <a:pt x="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4" name="Google Shape;16064;p35"/>
            <p:cNvSpPr/>
            <p:nvPr/>
          </p:nvSpPr>
          <p:spPr>
            <a:xfrm>
              <a:off x="6157900" y="3849425"/>
              <a:ext cx="11375" cy="9525"/>
            </a:xfrm>
            <a:custGeom>
              <a:avLst/>
              <a:gdLst/>
              <a:ahLst/>
              <a:cxnLst/>
              <a:rect l="l" t="t" r="r" b="b"/>
              <a:pathLst>
                <a:path w="455" h="381" extrusionOk="0">
                  <a:moveTo>
                    <a:pt x="193" y="1"/>
                  </a:moveTo>
                  <a:cubicBezTo>
                    <a:pt x="0" y="1"/>
                    <a:pt x="212" y="380"/>
                    <a:pt x="359" y="380"/>
                  </a:cubicBezTo>
                  <a:cubicBezTo>
                    <a:pt x="399" y="380"/>
                    <a:pt x="434" y="351"/>
                    <a:pt x="455" y="277"/>
                  </a:cubicBezTo>
                  <a:cubicBezTo>
                    <a:pt x="455" y="143"/>
                    <a:pt x="388" y="10"/>
                    <a:pt x="255" y="10"/>
                  </a:cubicBezTo>
                  <a:cubicBezTo>
                    <a:pt x="231" y="4"/>
                    <a:pt x="210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5" name="Google Shape;16065;p35"/>
            <p:cNvSpPr/>
            <p:nvPr/>
          </p:nvSpPr>
          <p:spPr>
            <a:xfrm>
              <a:off x="6178825" y="3869025"/>
              <a:ext cx="15250" cy="7350"/>
            </a:xfrm>
            <a:custGeom>
              <a:avLst/>
              <a:gdLst/>
              <a:ahLst/>
              <a:cxnLst/>
              <a:rect l="l" t="t" r="r" b="b"/>
              <a:pathLst>
                <a:path w="610" h="294" extrusionOk="0">
                  <a:moveTo>
                    <a:pt x="453" y="0"/>
                  </a:moveTo>
                  <a:cubicBezTo>
                    <a:pt x="279" y="0"/>
                    <a:pt x="1" y="151"/>
                    <a:pt x="218" y="260"/>
                  </a:cubicBezTo>
                  <a:cubicBezTo>
                    <a:pt x="263" y="282"/>
                    <a:pt x="307" y="293"/>
                    <a:pt x="349" y="293"/>
                  </a:cubicBezTo>
                  <a:cubicBezTo>
                    <a:pt x="433" y="293"/>
                    <a:pt x="507" y="249"/>
                    <a:pt x="552" y="160"/>
                  </a:cubicBezTo>
                  <a:cubicBezTo>
                    <a:pt x="610" y="44"/>
                    <a:pt x="54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6" name="Google Shape;16066;p35"/>
            <p:cNvSpPr/>
            <p:nvPr/>
          </p:nvSpPr>
          <p:spPr>
            <a:xfrm>
              <a:off x="6010375" y="3796975"/>
              <a:ext cx="13975" cy="8375"/>
            </a:xfrm>
            <a:custGeom>
              <a:avLst/>
              <a:gdLst/>
              <a:ahLst/>
              <a:cxnLst/>
              <a:rect l="l" t="t" r="r" b="b"/>
              <a:pathLst>
                <a:path w="559" h="335" extrusionOk="0">
                  <a:moveTo>
                    <a:pt x="232" y="0"/>
                  </a:moveTo>
                  <a:cubicBezTo>
                    <a:pt x="118" y="0"/>
                    <a:pt x="18" y="91"/>
                    <a:pt x="18" y="207"/>
                  </a:cubicBezTo>
                  <a:cubicBezTo>
                    <a:pt x="1" y="300"/>
                    <a:pt x="33" y="335"/>
                    <a:pt x="85" y="335"/>
                  </a:cubicBezTo>
                  <a:cubicBezTo>
                    <a:pt x="238" y="335"/>
                    <a:pt x="558" y="31"/>
                    <a:pt x="285" y="7"/>
                  </a:cubicBezTo>
                  <a:cubicBezTo>
                    <a:pt x="267" y="2"/>
                    <a:pt x="250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7" name="Google Shape;16067;p35"/>
            <p:cNvSpPr/>
            <p:nvPr/>
          </p:nvSpPr>
          <p:spPr>
            <a:xfrm>
              <a:off x="5726650" y="3680525"/>
              <a:ext cx="14825" cy="11875"/>
            </a:xfrm>
            <a:custGeom>
              <a:avLst/>
              <a:gdLst/>
              <a:ahLst/>
              <a:cxnLst/>
              <a:rect l="l" t="t" r="r" b="b"/>
              <a:pathLst>
                <a:path w="593" h="475" extrusionOk="0">
                  <a:moveTo>
                    <a:pt x="282" y="1"/>
                  </a:moveTo>
                  <a:cubicBezTo>
                    <a:pt x="190" y="1"/>
                    <a:pt x="107" y="56"/>
                    <a:pt x="59" y="128"/>
                  </a:cubicBezTo>
                  <a:cubicBezTo>
                    <a:pt x="1" y="301"/>
                    <a:pt x="143" y="475"/>
                    <a:pt x="312" y="475"/>
                  </a:cubicBezTo>
                  <a:cubicBezTo>
                    <a:pt x="339" y="475"/>
                    <a:pt x="365" y="470"/>
                    <a:pt x="392" y="461"/>
                  </a:cubicBezTo>
                  <a:cubicBezTo>
                    <a:pt x="592" y="395"/>
                    <a:pt x="592" y="95"/>
                    <a:pt x="392" y="28"/>
                  </a:cubicBezTo>
                  <a:cubicBezTo>
                    <a:pt x="355" y="9"/>
                    <a:pt x="318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8" name="Google Shape;16068;p35"/>
            <p:cNvSpPr/>
            <p:nvPr/>
          </p:nvSpPr>
          <p:spPr>
            <a:xfrm>
              <a:off x="5723250" y="3652850"/>
              <a:ext cx="11550" cy="10275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340" y="1"/>
                  </a:moveTo>
                  <a:cubicBezTo>
                    <a:pt x="201" y="1"/>
                    <a:pt x="0" y="410"/>
                    <a:pt x="202" y="410"/>
                  </a:cubicBezTo>
                  <a:cubicBezTo>
                    <a:pt x="219" y="410"/>
                    <a:pt x="239" y="407"/>
                    <a:pt x="261" y="401"/>
                  </a:cubicBezTo>
                  <a:cubicBezTo>
                    <a:pt x="395" y="368"/>
                    <a:pt x="462" y="201"/>
                    <a:pt x="428" y="101"/>
                  </a:cubicBezTo>
                  <a:cubicBezTo>
                    <a:pt x="409" y="29"/>
                    <a:pt x="376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9" name="Google Shape;16069;p35"/>
            <p:cNvSpPr/>
            <p:nvPr/>
          </p:nvSpPr>
          <p:spPr>
            <a:xfrm>
              <a:off x="5810675" y="3717825"/>
              <a:ext cx="15700" cy="11800"/>
            </a:xfrm>
            <a:custGeom>
              <a:avLst/>
              <a:gdLst/>
              <a:ahLst/>
              <a:cxnLst/>
              <a:rect l="l" t="t" r="r" b="b"/>
              <a:pathLst>
                <a:path w="628" h="472" extrusionOk="0">
                  <a:moveTo>
                    <a:pt x="339" y="0"/>
                  </a:moveTo>
                  <a:cubicBezTo>
                    <a:pt x="326" y="0"/>
                    <a:pt x="313" y="1"/>
                    <a:pt x="300" y="4"/>
                  </a:cubicBezTo>
                  <a:cubicBezTo>
                    <a:pt x="67" y="37"/>
                    <a:pt x="0" y="304"/>
                    <a:pt x="200" y="437"/>
                  </a:cubicBezTo>
                  <a:cubicBezTo>
                    <a:pt x="236" y="461"/>
                    <a:pt x="275" y="472"/>
                    <a:pt x="316" y="472"/>
                  </a:cubicBezTo>
                  <a:cubicBezTo>
                    <a:pt x="391" y="472"/>
                    <a:pt x="469" y="435"/>
                    <a:pt x="534" y="371"/>
                  </a:cubicBezTo>
                  <a:cubicBezTo>
                    <a:pt x="627" y="215"/>
                    <a:pt x="517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0" name="Google Shape;16070;p35"/>
            <p:cNvSpPr/>
            <p:nvPr/>
          </p:nvSpPr>
          <p:spPr>
            <a:xfrm>
              <a:off x="5814000" y="3734575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401"/>
                    <a:pt x="101" y="501"/>
                    <a:pt x="234" y="501"/>
                  </a:cubicBezTo>
                  <a:cubicBezTo>
                    <a:pt x="367" y="501"/>
                    <a:pt x="468" y="401"/>
                    <a:pt x="468" y="234"/>
                  </a:cubicBezTo>
                  <a:cubicBezTo>
                    <a:pt x="468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1" name="Google Shape;16071;p35"/>
            <p:cNvSpPr/>
            <p:nvPr/>
          </p:nvSpPr>
          <p:spPr>
            <a:xfrm>
              <a:off x="5571525" y="3628900"/>
              <a:ext cx="18875" cy="12875"/>
            </a:xfrm>
            <a:custGeom>
              <a:avLst/>
              <a:gdLst/>
              <a:ahLst/>
              <a:cxnLst/>
              <a:rect l="l" t="t" r="r" b="b"/>
              <a:pathLst>
                <a:path w="755" h="515" extrusionOk="0">
                  <a:moveTo>
                    <a:pt x="354" y="1"/>
                  </a:moveTo>
                  <a:cubicBezTo>
                    <a:pt x="118" y="1"/>
                    <a:pt x="0" y="375"/>
                    <a:pt x="293" y="492"/>
                  </a:cubicBezTo>
                  <a:cubicBezTo>
                    <a:pt x="328" y="507"/>
                    <a:pt x="361" y="514"/>
                    <a:pt x="393" y="514"/>
                  </a:cubicBezTo>
                  <a:cubicBezTo>
                    <a:pt x="632" y="514"/>
                    <a:pt x="754" y="113"/>
                    <a:pt x="460" y="25"/>
                  </a:cubicBezTo>
                  <a:cubicBezTo>
                    <a:pt x="423" y="8"/>
                    <a:pt x="387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2" name="Google Shape;16072;p35"/>
            <p:cNvSpPr/>
            <p:nvPr/>
          </p:nvSpPr>
          <p:spPr>
            <a:xfrm>
              <a:off x="5408700" y="3487525"/>
              <a:ext cx="15525" cy="12525"/>
            </a:xfrm>
            <a:custGeom>
              <a:avLst/>
              <a:gdLst/>
              <a:ahLst/>
              <a:cxnLst/>
              <a:rect l="l" t="t" r="r" b="b"/>
              <a:pathLst>
                <a:path w="621" h="501" extrusionOk="0">
                  <a:moveTo>
                    <a:pt x="239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5" y="483"/>
                    <a:pt x="211" y="501"/>
                    <a:pt x="263" y="501"/>
                  </a:cubicBezTo>
                  <a:cubicBezTo>
                    <a:pt x="468" y="501"/>
                    <a:pt x="621" y="235"/>
                    <a:pt x="435" y="76"/>
                  </a:cubicBezTo>
                  <a:cubicBezTo>
                    <a:pt x="368" y="26"/>
                    <a:pt x="301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3" name="Google Shape;16073;p35"/>
            <p:cNvSpPr/>
            <p:nvPr/>
          </p:nvSpPr>
          <p:spPr>
            <a:xfrm>
              <a:off x="5428725" y="350857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501" y="368"/>
                    <a:pt x="501" y="234"/>
                  </a:cubicBezTo>
                  <a:cubicBezTo>
                    <a:pt x="501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4" name="Google Shape;16074;p35"/>
            <p:cNvSpPr/>
            <p:nvPr/>
          </p:nvSpPr>
          <p:spPr>
            <a:xfrm>
              <a:off x="5536300" y="36872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5" y="1"/>
                  </a:moveTo>
                  <a:cubicBezTo>
                    <a:pt x="251" y="1"/>
                    <a:pt x="207" y="20"/>
                    <a:pt x="167" y="59"/>
                  </a:cubicBezTo>
                  <a:cubicBezTo>
                    <a:pt x="34" y="126"/>
                    <a:pt x="1" y="259"/>
                    <a:pt x="67" y="393"/>
                  </a:cubicBezTo>
                  <a:cubicBezTo>
                    <a:pt x="110" y="457"/>
                    <a:pt x="195" y="494"/>
                    <a:pt x="277" y="494"/>
                  </a:cubicBezTo>
                  <a:cubicBezTo>
                    <a:pt x="322" y="494"/>
                    <a:pt x="365" y="483"/>
                    <a:pt x="401" y="459"/>
                  </a:cubicBezTo>
                  <a:cubicBezTo>
                    <a:pt x="534" y="359"/>
                    <a:pt x="568" y="226"/>
                    <a:pt x="468" y="126"/>
                  </a:cubicBezTo>
                  <a:cubicBezTo>
                    <a:pt x="427" y="45"/>
                    <a:pt x="362" y="1"/>
                    <a:pt x="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5" name="Google Shape;16075;p35"/>
            <p:cNvSpPr/>
            <p:nvPr/>
          </p:nvSpPr>
          <p:spPr>
            <a:xfrm>
              <a:off x="5444575" y="3616325"/>
              <a:ext cx="14200" cy="12225"/>
            </a:xfrm>
            <a:custGeom>
              <a:avLst/>
              <a:gdLst/>
              <a:ahLst/>
              <a:cxnLst/>
              <a:rect l="l" t="t" r="r" b="b"/>
              <a:pathLst>
                <a:path w="568" h="489" extrusionOk="0">
                  <a:moveTo>
                    <a:pt x="285" y="0"/>
                  </a:moveTo>
                  <a:cubicBezTo>
                    <a:pt x="212" y="0"/>
                    <a:pt x="139" y="36"/>
                    <a:pt x="100" y="94"/>
                  </a:cubicBezTo>
                  <a:cubicBezTo>
                    <a:pt x="0" y="194"/>
                    <a:pt x="34" y="361"/>
                    <a:pt x="134" y="428"/>
                  </a:cubicBezTo>
                  <a:cubicBezTo>
                    <a:pt x="176" y="470"/>
                    <a:pt x="229" y="488"/>
                    <a:pt x="282" y="488"/>
                  </a:cubicBezTo>
                  <a:cubicBezTo>
                    <a:pt x="356" y="488"/>
                    <a:pt x="429" y="452"/>
                    <a:pt x="467" y="394"/>
                  </a:cubicBezTo>
                  <a:cubicBezTo>
                    <a:pt x="567" y="294"/>
                    <a:pt x="534" y="127"/>
                    <a:pt x="434" y="61"/>
                  </a:cubicBezTo>
                  <a:cubicBezTo>
                    <a:pt x="392" y="19"/>
                    <a:pt x="338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6" name="Google Shape;16076;p35"/>
            <p:cNvSpPr/>
            <p:nvPr/>
          </p:nvSpPr>
          <p:spPr>
            <a:xfrm>
              <a:off x="5277775" y="3390125"/>
              <a:ext cx="13375" cy="12000"/>
            </a:xfrm>
            <a:custGeom>
              <a:avLst/>
              <a:gdLst/>
              <a:ahLst/>
              <a:cxnLst/>
              <a:rect l="l" t="t" r="r" b="b"/>
              <a:pathLst>
                <a:path w="535" h="480" extrusionOk="0">
                  <a:moveTo>
                    <a:pt x="250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1" y="136"/>
                    <a:pt x="1" y="269"/>
                    <a:pt x="68" y="369"/>
                  </a:cubicBezTo>
                  <a:cubicBezTo>
                    <a:pt x="126" y="447"/>
                    <a:pt x="196" y="480"/>
                    <a:pt x="264" y="480"/>
                  </a:cubicBezTo>
                  <a:cubicBezTo>
                    <a:pt x="313" y="480"/>
                    <a:pt x="360" y="463"/>
                    <a:pt x="401" y="436"/>
                  </a:cubicBezTo>
                  <a:cubicBezTo>
                    <a:pt x="501" y="336"/>
                    <a:pt x="535" y="202"/>
                    <a:pt x="468" y="102"/>
                  </a:cubicBezTo>
                  <a:cubicBezTo>
                    <a:pt x="403" y="38"/>
                    <a:pt x="325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7" name="Google Shape;16077;p35"/>
            <p:cNvSpPr/>
            <p:nvPr/>
          </p:nvSpPr>
          <p:spPr>
            <a:xfrm>
              <a:off x="5284450" y="3334975"/>
              <a:ext cx="13375" cy="12675"/>
            </a:xfrm>
            <a:custGeom>
              <a:avLst/>
              <a:gdLst/>
              <a:ahLst/>
              <a:cxnLst/>
              <a:rect l="l" t="t" r="r" b="b"/>
              <a:pathLst>
                <a:path w="535" h="507" extrusionOk="0">
                  <a:moveTo>
                    <a:pt x="249" y="0"/>
                  </a:moveTo>
                  <a:cubicBezTo>
                    <a:pt x="135" y="0"/>
                    <a:pt x="34" y="91"/>
                    <a:pt x="34" y="207"/>
                  </a:cubicBezTo>
                  <a:cubicBezTo>
                    <a:pt x="1" y="340"/>
                    <a:pt x="101" y="474"/>
                    <a:pt x="234" y="507"/>
                  </a:cubicBezTo>
                  <a:cubicBezTo>
                    <a:pt x="368" y="507"/>
                    <a:pt x="468" y="407"/>
                    <a:pt x="501" y="273"/>
                  </a:cubicBezTo>
                  <a:cubicBezTo>
                    <a:pt x="534" y="140"/>
                    <a:pt x="434" y="40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8" name="Google Shape;16078;p35"/>
            <p:cNvSpPr/>
            <p:nvPr/>
          </p:nvSpPr>
          <p:spPr>
            <a:xfrm>
              <a:off x="5519625" y="3506825"/>
              <a:ext cx="14725" cy="12475"/>
            </a:xfrm>
            <a:custGeom>
              <a:avLst/>
              <a:gdLst/>
              <a:ahLst/>
              <a:cxnLst/>
              <a:rect l="l" t="t" r="r" b="b"/>
              <a:pathLst>
                <a:path w="589" h="499" extrusionOk="0">
                  <a:moveTo>
                    <a:pt x="256" y="0"/>
                  </a:moveTo>
                  <a:cubicBezTo>
                    <a:pt x="190" y="0"/>
                    <a:pt x="122" y="31"/>
                    <a:pt x="67" y="104"/>
                  </a:cubicBezTo>
                  <a:cubicBezTo>
                    <a:pt x="0" y="204"/>
                    <a:pt x="0" y="371"/>
                    <a:pt x="134" y="438"/>
                  </a:cubicBezTo>
                  <a:cubicBezTo>
                    <a:pt x="176" y="480"/>
                    <a:pt x="224" y="498"/>
                    <a:pt x="272" y="498"/>
                  </a:cubicBezTo>
                  <a:cubicBezTo>
                    <a:pt x="340" y="498"/>
                    <a:pt x="409" y="463"/>
                    <a:pt x="467" y="404"/>
                  </a:cubicBezTo>
                  <a:cubicBezTo>
                    <a:pt x="588" y="211"/>
                    <a:pt x="429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9" name="Google Shape;16079;p35"/>
            <p:cNvSpPr/>
            <p:nvPr/>
          </p:nvSpPr>
          <p:spPr>
            <a:xfrm>
              <a:off x="5525825" y="3543600"/>
              <a:ext cx="13600" cy="11850"/>
            </a:xfrm>
            <a:custGeom>
              <a:avLst/>
              <a:gdLst/>
              <a:ahLst/>
              <a:cxnLst/>
              <a:rect l="l" t="t" r="r" b="b"/>
              <a:pathLst>
                <a:path w="544" h="474" extrusionOk="0">
                  <a:moveTo>
                    <a:pt x="251" y="1"/>
                  </a:moveTo>
                  <a:cubicBezTo>
                    <a:pt x="123" y="1"/>
                    <a:pt x="0" y="96"/>
                    <a:pt x="19" y="268"/>
                  </a:cubicBezTo>
                  <a:cubicBezTo>
                    <a:pt x="19" y="410"/>
                    <a:pt x="122" y="473"/>
                    <a:pt x="233" y="473"/>
                  </a:cubicBezTo>
                  <a:cubicBezTo>
                    <a:pt x="382" y="473"/>
                    <a:pt x="544" y="359"/>
                    <a:pt x="486" y="168"/>
                  </a:cubicBezTo>
                  <a:cubicBezTo>
                    <a:pt x="444" y="54"/>
                    <a:pt x="346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0" name="Google Shape;16080;p35"/>
            <p:cNvSpPr/>
            <p:nvPr/>
          </p:nvSpPr>
          <p:spPr>
            <a:xfrm>
              <a:off x="5349525" y="3355800"/>
              <a:ext cx="17450" cy="12350"/>
            </a:xfrm>
            <a:custGeom>
              <a:avLst/>
              <a:gdLst/>
              <a:ahLst/>
              <a:cxnLst/>
              <a:rect l="l" t="t" r="r" b="b"/>
              <a:pathLst>
                <a:path w="698" h="494" extrusionOk="0">
                  <a:moveTo>
                    <a:pt x="370" y="0"/>
                  </a:moveTo>
                  <a:cubicBezTo>
                    <a:pt x="173" y="0"/>
                    <a:pt x="1" y="267"/>
                    <a:pt x="200" y="441"/>
                  </a:cubicBezTo>
                  <a:cubicBezTo>
                    <a:pt x="251" y="478"/>
                    <a:pt x="305" y="493"/>
                    <a:pt x="356" y="493"/>
                  </a:cubicBezTo>
                  <a:cubicBezTo>
                    <a:pt x="542" y="493"/>
                    <a:pt x="697" y="290"/>
                    <a:pt x="567" y="108"/>
                  </a:cubicBezTo>
                  <a:cubicBezTo>
                    <a:pt x="507" y="31"/>
                    <a:pt x="43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1" name="Google Shape;16081;p35"/>
            <p:cNvSpPr/>
            <p:nvPr/>
          </p:nvSpPr>
          <p:spPr>
            <a:xfrm>
              <a:off x="5275275" y="3156500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82" y="1"/>
                  </a:moveTo>
                  <a:cubicBezTo>
                    <a:pt x="168" y="1"/>
                    <a:pt x="63" y="91"/>
                    <a:pt x="34" y="207"/>
                  </a:cubicBezTo>
                  <a:cubicBezTo>
                    <a:pt x="1" y="341"/>
                    <a:pt x="101" y="474"/>
                    <a:pt x="234" y="474"/>
                  </a:cubicBezTo>
                  <a:cubicBezTo>
                    <a:pt x="257" y="480"/>
                    <a:pt x="280" y="483"/>
                    <a:pt x="302" y="483"/>
                  </a:cubicBezTo>
                  <a:cubicBezTo>
                    <a:pt x="411" y="483"/>
                    <a:pt x="507" y="418"/>
                    <a:pt x="535" y="307"/>
                  </a:cubicBezTo>
                  <a:cubicBezTo>
                    <a:pt x="535" y="174"/>
                    <a:pt x="468" y="41"/>
                    <a:pt x="334" y="7"/>
                  </a:cubicBezTo>
                  <a:cubicBezTo>
                    <a:pt x="317" y="3"/>
                    <a:pt x="299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2" name="Google Shape;16082;p35"/>
            <p:cNvSpPr/>
            <p:nvPr/>
          </p:nvSpPr>
          <p:spPr>
            <a:xfrm>
              <a:off x="7538575" y="2058175"/>
              <a:ext cx="14075" cy="11875"/>
            </a:xfrm>
            <a:custGeom>
              <a:avLst/>
              <a:gdLst/>
              <a:ahLst/>
              <a:cxnLst/>
              <a:rect l="l" t="t" r="r" b="b"/>
              <a:pathLst>
                <a:path w="563" h="475" extrusionOk="0">
                  <a:moveTo>
                    <a:pt x="250" y="0"/>
                  </a:moveTo>
                  <a:cubicBezTo>
                    <a:pt x="184" y="0"/>
                    <a:pt x="117" y="25"/>
                    <a:pt x="67" y="75"/>
                  </a:cubicBezTo>
                  <a:cubicBezTo>
                    <a:pt x="0" y="176"/>
                    <a:pt x="0" y="342"/>
                    <a:pt x="67" y="409"/>
                  </a:cubicBezTo>
                  <a:cubicBezTo>
                    <a:pt x="113" y="455"/>
                    <a:pt x="166" y="475"/>
                    <a:pt x="218" y="475"/>
                  </a:cubicBezTo>
                  <a:cubicBezTo>
                    <a:pt x="394" y="475"/>
                    <a:pt x="562" y="255"/>
                    <a:pt x="434" y="75"/>
                  </a:cubicBezTo>
                  <a:cubicBezTo>
                    <a:pt x="384" y="25"/>
                    <a:pt x="317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3" name="Google Shape;16083;p35"/>
            <p:cNvSpPr/>
            <p:nvPr/>
          </p:nvSpPr>
          <p:spPr>
            <a:xfrm>
              <a:off x="7709300" y="2175325"/>
              <a:ext cx="14300" cy="7625"/>
            </a:xfrm>
            <a:custGeom>
              <a:avLst/>
              <a:gdLst/>
              <a:ahLst/>
              <a:cxnLst/>
              <a:rect l="l" t="t" r="r" b="b"/>
              <a:pathLst>
                <a:path w="572" h="305" extrusionOk="0">
                  <a:moveTo>
                    <a:pt x="123" y="1"/>
                  </a:moveTo>
                  <a:cubicBezTo>
                    <a:pt x="48" y="1"/>
                    <a:pt x="1" y="44"/>
                    <a:pt x="43" y="160"/>
                  </a:cubicBezTo>
                  <a:cubicBezTo>
                    <a:pt x="68" y="261"/>
                    <a:pt x="152" y="305"/>
                    <a:pt x="250" y="305"/>
                  </a:cubicBezTo>
                  <a:cubicBezTo>
                    <a:pt x="280" y="305"/>
                    <a:pt x="311" y="301"/>
                    <a:pt x="343" y="293"/>
                  </a:cubicBezTo>
                  <a:cubicBezTo>
                    <a:pt x="571" y="202"/>
                    <a:pt x="284" y="1"/>
                    <a:pt x="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4" name="Google Shape;16084;p35"/>
            <p:cNvSpPr/>
            <p:nvPr/>
          </p:nvSpPr>
          <p:spPr>
            <a:xfrm>
              <a:off x="7726425" y="2157325"/>
              <a:ext cx="13150" cy="11225"/>
            </a:xfrm>
            <a:custGeom>
              <a:avLst/>
              <a:gdLst/>
              <a:ahLst/>
              <a:cxnLst/>
              <a:rect l="l" t="t" r="r" b="b"/>
              <a:pathLst>
                <a:path w="526" h="449" extrusionOk="0">
                  <a:moveTo>
                    <a:pt x="252" y="0"/>
                  </a:moveTo>
                  <a:cubicBezTo>
                    <a:pt x="221" y="0"/>
                    <a:pt x="190" y="4"/>
                    <a:pt x="158" y="12"/>
                  </a:cubicBezTo>
                  <a:cubicBezTo>
                    <a:pt x="0" y="170"/>
                    <a:pt x="112" y="448"/>
                    <a:pt x="351" y="448"/>
                  </a:cubicBezTo>
                  <a:cubicBezTo>
                    <a:pt x="364" y="448"/>
                    <a:pt x="378" y="448"/>
                    <a:pt x="392" y="446"/>
                  </a:cubicBezTo>
                  <a:cubicBezTo>
                    <a:pt x="492" y="379"/>
                    <a:pt x="525" y="246"/>
                    <a:pt x="492" y="146"/>
                  </a:cubicBezTo>
                  <a:cubicBezTo>
                    <a:pt x="441" y="44"/>
                    <a:pt x="351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5" name="Google Shape;16085;p35"/>
            <p:cNvSpPr/>
            <p:nvPr/>
          </p:nvSpPr>
          <p:spPr>
            <a:xfrm>
              <a:off x="7701500" y="2049675"/>
              <a:ext cx="15225" cy="12450"/>
            </a:xfrm>
            <a:custGeom>
              <a:avLst/>
              <a:gdLst/>
              <a:ahLst/>
              <a:cxnLst/>
              <a:rect l="l" t="t" r="r" b="b"/>
              <a:pathLst>
                <a:path w="609" h="498" extrusionOk="0">
                  <a:moveTo>
                    <a:pt x="324" y="0"/>
                  </a:moveTo>
                  <a:cubicBezTo>
                    <a:pt x="169" y="0"/>
                    <a:pt x="1" y="153"/>
                    <a:pt x="88" y="349"/>
                  </a:cubicBezTo>
                  <a:cubicBezTo>
                    <a:pt x="123" y="453"/>
                    <a:pt x="202" y="497"/>
                    <a:pt x="285" y="497"/>
                  </a:cubicBezTo>
                  <a:cubicBezTo>
                    <a:pt x="441" y="497"/>
                    <a:pt x="608" y="344"/>
                    <a:pt x="521" y="149"/>
                  </a:cubicBezTo>
                  <a:cubicBezTo>
                    <a:pt x="487" y="44"/>
                    <a:pt x="407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6" name="Google Shape;16086;p35"/>
            <p:cNvSpPr/>
            <p:nvPr/>
          </p:nvSpPr>
          <p:spPr>
            <a:xfrm>
              <a:off x="7586100" y="20915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6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0" y="107"/>
                    <a:pt x="34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7"/>
                  </a:cubicBezTo>
                  <a:cubicBezTo>
                    <a:pt x="501" y="91"/>
                    <a:pt x="400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7" name="Google Shape;16087;p35"/>
            <p:cNvSpPr/>
            <p:nvPr/>
          </p:nvSpPr>
          <p:spPr>
            <a:xfrm>
              <a:off x="7656150" y="2205325"/>
              <a:ext cx="13900" cy="12050"/>
            </a:xfrm>
            <a:custGeom>
              <a:avLst/>
              <a:gdLst/>
              <a:ahLst/>
              <a:cxnLst/>
              <a:rect l="l" t="t" r="r" b="b"/>
              <a:pathLst>
                <a:path w="556" h="482" extrusionOk="0">
                  <a:moveTo>
                    <a:pt x="276" y="0"/>
                  </a:moveTo>
                  <a:cubicBezTo>
                    <a:pt x="241" y="0"/>
                    <a:pt x="204" y="9"/>
                    <a:pt x="167" y="27"/>
                  </a:cubicBezTo>
                  <a:cubicBezTo>
                    <a:pt x="67" y="94"/>
                    <a:pt x="0" y="227"/>
                    <a:pt x="67" y="361"/>
                  </a:cubicBezTo>
                  <a:cubicBezTo>
                    <a:pt x="115" y="440"/>
                    <a:pt x="201" y="482"/>
                    <a:pt x="285" y="482"/>
                  </a:cubicBezTo>
                  <a:cubicBezTo>
                    <a:pt x="376" y="482"/>
                    <a:pt x="466" y="432"/>
                    <a:pt x="501" y="327"/>
                  </a:cubicBezTo>
                  <a:cubicBezTo>
                    <a:pt x="555" y="164"/>
                    <a:pt x="43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8" name="Google Shape;16088;p35"/>
            <p:cNvSpPr/>
            <p:nvPr/>
          </p:nvSpPr>
          <p:spPr>
            <a:xfrm>
              <a:off x="7747875" y="2147075"/>
              <a:ext cx="15425" cy="12275"/>
            </a:xfrm>
            <a:custGeom>
              <a:avLst/>
              <a:gdLst/>
              <a:ahLst/>
              <a:cxnLst/>
              <a:rect l="l" t="t" r="r" b="b"/>
              <a:pathLst>
                <a:path w="617" h="491" extrusionOk="0">
                  <a:moveTo>
                    <a:pt x="283" y="1"/>
                  </a:moveTo>
                  <a:cubicBezTo>
                    <a:pt x="236" y="1"/>
                    <a:pt x="185" y="17"/>
                    <a:pt x="134" y="55"/>
                  </a:cubicBezTo>
                  <a:cubicBezTo>
                    <a:pt x="34" y="122"/>
                    <a:pt x="1" y="255"/>
                    <a:pt x="67" y="389"/>
                  </a:cubicBezTo>
                  <a:cubicBezTo>
                    <a:pt x="111" y="453"/>
                    <a:pt x="195" y="490"/>
                    <a:pt x="277" y="490"/>
                  </a:cubicBezTo>
                  <a:cubicBezTo>
                    <a:pt x="322" y="490"/>
                    <a:pt x="366" y="479"/>
                    <a:pt x="401" y="456"/>
                  </a:cubicBezTo>
                  <a:cubicBezTo>
                    <a:pt x="617" y="294"/>
                    <a:pt x="484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9" name="Google Shape;16089;p35"/>
            <p:cNvSpPr/>
            <p:nvPr/>
          </p:nvSpPr>
          <p:spPr>
            <a:xfrm>
              <a:off x="7687850" y="2011375"/>
              <a:ext cx="14200" cy="12300"/>
            </a:xfrm>
            <a:custGeom>
              <a:avLst/>
              <a:gdLst/>
              <a:ahLst/>
              <a:cxnLst/>
              <a:rect l="l" t="t" r="r" b="b"/>
              <a:pathLst>
                <a:path w="568" h="492" extrusionOk="0">
                  <a:moveTo>
                    <a:pt x="260" y="1"/>
                  </a:moveTo>
                  <a:cubicBezTo>
                    <a:pt x="230" y="1"/>
                    <a:pt x="198" y="5"/>
                    <a:pt x="167" y="13"/>
                  </a:cubicBezTo>
                  <a:cubicBezTo>
                    <a:pt x="67" y="79"/>
                    <a:pt x="0" y="213"/>
                    <a:pt x="67" y="346"/>
                  </a:cubicBezTo>
                  <a:cubicBezTo>
                    <a:pt x="118" y="448"/>
                    <a:pt x="208" y="492"/>
                    <a:pt x="307" y="492"/>
                  </a:cubicBezTo>
                  <a:cubicBezTo>
                    <a:pt x="337" y="492"/>
                    <a:pt x="369" y="488"/>
                    <a:pt x="400" y="480"/>
                  </a:cubicBezTo>
                  <a:cubicBezTo>
                    <a:pt x="500" y="413"/>
                    <a:pt x="567" y="246"/>
                    <a:pt x="500" y="146"/>
                  </a:cubicBezTo>
                  <a:cubicBezTo>
                    <a:pt x="449" y="44"/>
                    <a:pt x="36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0" name="Google Shape;16090;p35"/>
            <p:cNvSpPr/>
            <p:nvPr/>
          </p:nvSpPr>
          <p:spPr>
            <a:xfrm>
              <a:off x="7613625" y="2045225"/>
              <a:ext cx="13350" cy="12175"/>
            </a:xfrm>
            <a:custGeom>
              <a:avLst/>
              <a:gdLst/>
              <a:ahLst/>
              <a:cxnLst/>
              <a:rect l="l" t="t" r="r" b="b"/>
              <a:pathLst>
                <a:path w="534" h="487" extrusionOk="0">
                  <a:moveTo>
                    <a:pt x="272" y="0"/>
                  </a:moveTo>
                  <a:cubicBezTo>
                    <a:pt x="239" y="0"/>
                    <a:pt x="203" y="8"/>
                    <a:pt x="167" y="26"/>
                  </a:cubicBezTo>
                  <a:cubicBezTo>
                    <a:pt x="34" y="60"/>
                    <a:pt x="0" y="193"/>
                    <a:pt x="34" y="327"/>
                  </a:cubicBezTo>
                  <a:cubicBezTo>
                    <a:pt x="82" y="424"/>
                    <a:pt x="167" y="486"/>
                    <a:pt x="248" y="486"/>
                  </a:cubicBezTo>
                  <a:cubicBezTo>
                    <a:pt x="278" y="486"/>
                    <a:pt x="307" y="478"/>
                    <a:pt x="334" y="460"/>
                  </a:cubicBezTo>
                  <a:cubicBezTo>
                    <a:pt x="467" y="427"/>
                    <a:pt x="534" y="260"/>
                    <a:pt x="467" y="160"/>
                  </a:cubicBezTo>
                  <a:cubicBezTo>
                    <a:pt x="443" y="62"/>
                    <a:pt x="365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1" name="Google Shape;16091;p35"/>
            <p:cNvSpPr/>
            <p:nvPr/>
          </p:nvSpPr>
          <p:spPr>
            <a:xfrm>
              <a:off x="7672350" y="2257900"/>
              <a:ext cx="14550" cy="7525"/>
            </a:xfrm>
            <a:custGeom>
              <a:avLst/>
              <a:gdLst/>
              <a:ahLst/>
              <a:cxnLst/>
              <a:rect l="l" t="t" r="r" b="b"/>
              <a:pathLst>
                <a:path w="582" h="301" extrusionOk="0">
                  <a:moveTo>
                    <a:pt x="118" y="0"/>
                  </a:moveTo>
                  <a:cubicBezTo>
                    <a:pt x="44" y="0"/>
                    <a:pt x="0" y="43"/>
                    <a:pt x="53" y="159"/>
                  </a:cubicBezTo>
                  <a:cubicBezTo>
                    <a:pt x="80" y="241"/>
                    <a:pt x="176" y="301"/>
                    <a:pt x="283" y="301"/>
                  </a:cubicBezTo>
                  <a:cubicBezTo>
                    <a:pt x="306" y="301"/>
                    <a:pt x="330" y="298"/>
                    <a:pt x="353" y="292"/>
                  </a:cubicBezTo>
                  <a:cubicBezTo>
                    <a:pt x="581" y="201"/>
                    <a:pt x="279" y="0"/>
                    <a:pt x="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2" name="Google Shape;16092;p35"/>
            <p:cNvSpPr/>
            <p:nvPr/>
          </p:nvSpPr>
          <p:spPr>
            <a:xfrm>
              <a:off x="7797075" y="2225650"/>
              <a:ext cx="12550" cy="11375"/>
            </a:xfrm>
            <a:custGeom>
              <a:avLst/>
              <a:gdLst/>
              <a:ahLst/>
              <a:cxnLst/>
              <a:rect l="l" t="t" r="r" b="b"/>
              <a:pathLst>
                <a:path w="502" h="455" extrusionOk="0">
                  <a:moveTo>
                    <a:pt x="252" y="0"/>
                  </a:moveTo>
                  <a:cubicBezTo>
                    <a:pt x="129" y="0"/>
                    <a:pt x="1" y="85"/>
                    <a:pt x="1" y="248"/>
                  </a:cubicBezTo>
                  <a:cubicBezTo>
                    <a:pt x="1" y="364"/>
                    <a:pt x="101" y="455"/>
                    <a:pt x="215" y="455"/>
                  </a:cubicBezTo>
                  <a:cubicBezTo>
                    <a:pt x="233" y="455"/>
                    <a:pt x="250" y="453"/>
                    <a:pt x="268" y="448"/>
                  </a:cubicBezTo>
                  <a:cubicBezTo>
                    <a:pt x="401" y="448"/>
                    <a:pt x="501" y="315"/>
                    <a:pt x="468" y="181"/>
                  </a:cubicBezTo>
                  <a:cubicBezTo>
                    <a:pt x="453" y="60"/>
                    <a:pt x="354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3" name="Google Shape;16093;p35"/>
            <p:cNvSpPr/>
            <p:nvPr/>
          </p:nvSpPr>
          <p:spPr>
            <a:xfrm>
              <a:off x="7794575" y="2074225"/>
              <a:ext cx="15050" cy="12525"/>
            </a:xfrm>
            <a:custGeom>
              <a:avLst/>
              <a:gdLst/>
              <a:ahLst/>
              <a:cxnLst/>
              <a:rect l="l" t="t" r="r" b="b"/>
              <a:pathLst>
                <a:path w="602" h="501" extrusionOk="0">
                  <a:moveTo>
                    <a:pt x="334" y="1"/>
                  </a:moveTo>
                  <a:cubicBezTo>
                    <a:pt x="1" y="34"/>
                    <a:pt x="34" y="501"/>
                    <a:pt x="368" y="501"/>
                  </a:cubicBezTo>
                  <a:cubicBezTo>
                    <a:pt x="501" y="468"/>
                    <a:pt x="601" y="367"/>
                    <a:pt x="568" y="234"/>
                  </a:cubicBezTo>
                  <a:cubicBezTo>
                    <a:pt x="568" y="101"/>
                    <a:pt x="468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4" name="Google Shape;16094;p35"/>
            <p:cNvSpPr/>
            <p:nvPr/>
          </p:nvSpPr>
          <p:spPr>
            <a:xfrm>
              <a:off x="7734550" y="2080075"/>
              <a:ext cx="15025" cy="12525"/>
            </a:xfrm>
            <a:custGeom>
              <a:avLst/>
              <a:gdLst/>
              <a:ahLst/>
              <a:cxnLst/>
              <a:rect l="l" t="t" r="r" b="b"/>
              <a:pathLst>
                <a:path w="601" h="501" extrusionOk="0">
                  <a:moveTo>
                    <a:pt x="334" y="0"/>
                  </a:moveTo>
                  <a:cubicBezTo>
                    <a:pt x="0" y="0"/>
                    <a:pt x="33" y="500"/>
                    <a:pt x="367" y="500"/>
                  </a:cubicBezTo>
                  <a:cubicBezTo>
                    <a:pt x="500" y="467"/>
                    <a:pt x="600" y="367"/>
                    <a:pt x="600" y="234"/>
                  </a:cubicBezTo>
                  <a:cubicBezTo>
                    <a:pt x="567" y="100"/>
                    <a:pt x="467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5" name="Google Shape;16095;p35"/>
            <p:cNvSpPr/>
            <p:nvPr/>
          </p:nvSpPr>
          <p:spPr>
            <a:xfrm>
              <a:off x="7726950" y="2316425"/>
              <a:ext cx="13075" cy="12025"/>
            </a:xfrm>
            <a:custGeom>
              <a:avLst/>
              <a:gdLst/>
              <a:ahLst/>
              <a:cxnLst/>
              <a:rect l="l" t="t" r="r" b="b"/>
              <a:pathLst>
                <a:path w="523" h="481" extrusionOk="0">
                  <a:moveTo>
                    <a:pt x="283" y="0"/>
                  </a:moveTo>
                  <a:cubicBezTo>
                    <a:pt x="145" y="0"/>
                    <a:pt x="1" y="103"/>
                    <a:pt x="37" y="286"/>
                  </a:cubicBezTo>
                  <a:cubicBezTo>
                    <a:pt x="52" y="420"/>
                    <a:pt x="153" y="481"/>
                    <a:pt x="257" y="481"/>
                  </a:cubicBezTo>
                  <a:cubicBezTo>
                    <a:pt x="387" y="481"/>
                    <a:pt x="523" y="386"/>
                    <a:pt x="504" y="220"/>
                  </a:cubicBezTo>
                  <a:cubicBezTo>
                    <a:pt x="504" y="69"/>
                    <a:pt x="396" y="0"/>
                    <a:pt x="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6" name="Google Shape;16096;p35"/>
            <p:cNvSpPr/>
            <p:nvPr/>
          </p:nvSpPr>
          <p:spPr>
            <a:xfrm>
              <a:off x="7908125" y="2349700"/>
              <a:ext cx="15750" cy="12475"/>
            </a:xfrm>
            <a:custGeom>
              <a:avLst/>
              <a:gdLst/>
              <a:ahLst/>
              <a:cxnLst/>
              <a:rect l="l" t="t" r="r" b="b"/>
              <a:pathLst>
                <a:path w="630" h="499" extrusionOk="0">
                  <a:moveTo>
                    <a:pt x="353" y="0"/>
                  </a:moveTo>
                  <a:cubicBezTo>
                    <a:pt x="97" y="0"/>
                    <a:pt x="1" y="401"/>
                    <a:pt x="296" y="490"/>
                  </a:cubicBezTo>
                  <a:cubicBezTo>
                    <a:pt x="318" y="495"/>
                    <a:pt x="341" y="498"/>
                    <a:pt x="364" y="498"/>
                  </a:cubicBezTo>
                  <a:cubicBezTo>
                    <a:pt x="472" y="498"/>
                    <a:pt x="568" y="433"/>
                    <a:pt x="596" y="323"/>
                  </a:cubicBezTo>
                  <a:cubicBezTo>
                    <a:pt x="629" y="190"/>
                    <a:pt x="562" y="56"/>
                    <a:pt x="462" y="23"/>
                  </a:cubicBezTo>
                  <a:cubicBezTo>
                    <a:pt x="424" y="7"/>
                    <a:pt x="387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7" name="Google Shape;16097;p35"/>
            <p:cNvSpPr/>
            <p:nvPr/>
          </p:nvSpPr>
          <p:spPr>
            <a:xfrm>
              <a:off x="7882150" y="2238300"/>
              <a:ext cx="14675" cy="11825"/>
            </a:xfrm>
            <a:custGeom>
              <a:avLst/>
              <a:gdLst/>
              <a:ahLst/>
              <a:cxnLst/>
              <a:rect l="l" t="t" r="r" b="b"/>
              <a:pathLst>
                <a:path w="587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6"/>
                    <a:pt x="0" y="342"/>
                    <a:pt x="200" y="443"/>
                  </a:cubicBezTo>
                  <a:cubicBezTo>
                    <a:pt x="235" y="463"/>
                    <a:pt x="272" y="472"/>
                    <a:pt x="309" y="472"/>
                  </a:cubicBezTo>
                  <a:cubicBezTo>
                    <a:pt x="451" y="472"/>
                    <a:pt x="587" y="335"/>
                    <a:pt x="534" y="176"/>
                  </a:cubicBezTo>
                  <a:cubicBezTo>
                    <a:pt x="506" y="65"/>
                    <a:pt x="410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8" name="Google Shape;16098;p35"/>
            <p:cNvSpPr/>
            <p:nvPr/>
          </p:nvSpPr>
          <p:spPr>
            <a:xfrm>
              <a:off x="7815700" y="2245975"/>
              <a:ext cx="16425" cy="12575"/>
            </a:xfrm>
            <a:custGeom>
              <a:avLst/>
              <a:gdLst/>
              <a:ahLst/>
              <a:cxnLst/>
              <a:rect l="l" t="t" r="r" b="b"/>
              <a:pathLst>
                <a:path w="657" h="503" extrusionOk="0">
                  <a:moveTo>
                    <a:pt x="325" y="0"/>
                  </a:moveTo>
                  <a:cubicBezTo>
                    <a:pt x="21" y="0"/>
                    <a:pt x="0" y="470"/>
                    <a:pt x="323" y="502"/>
                  </a:cubicBezTo>
                  <a:cubicBezTo>
                    <a:pt x="623" y="502"/>
                    <a:pt x="657" y="35"/>
                    <a:pt x="357" y="2"/>
                  </a:cubicBezTo>
                  <a:cubicBezTo>
                    <a:pt x="346" y="1"/>
                    <a:pt x="335" y="0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9" name="Google Shape;16099;p35"/>
            <p:cNvSpPr/>
            <p:nvPr/>
          </p:nvSpPr>
          <p:spPr>
            <a:xfrm>
              <a:off x="7831475" y="2410550"/>
              <a:ext cx="14650" cy="10375"/>
            </a:xfrm>
            <a:custGeom>
              <a:avLst/>
              <a:gdLst/>
              <a:ahLst/>
              <a:cxnLst/>
              <a:rect l="l" t="t" r="r" b="b"/>
              <a:pathLst>
                <a:path w="586" h="415" extrusionOk="0">
                  <a:moveTo>
                    <a:pt x="326" y="0"/>
                  </a:moveTo>
                  <a:cubicBezTo>
                    <a:pt x="174" y="0"/>
                    <a:pt x="0" y="100"/>
                    <a:pt x="59" y="257"/>
                  </a:cubicBezTo>
                  <a:cubicBezTo>
                    <a:pt x="73" y="367"/>
                    <a:pt x="170" y="414"/>
                    <a:pt x="274" y="414"/>
                  </a:cubicBezTo>
                  <a:cubicBezTo>
                    <a:pt x="423" y="414"/>
                    <a:pt x="585" y="315"/>
                    <a:pt x="526" y="157"/>
                  </a:cubicBezTo>
                  <a:cubicBezTo>
                    <a:pt x="526" y="48"/>
                    <a:pt x="431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0" name="Google Shape;16100;p35"/>
            <p:cNvSpPr/>
            <p:nvPr/>
          </p:nvSpPr>
          <p:spPr>
            <a:xfrm>
              <a:off x="7903825" y="2411125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cubicBezTo>
                    <a:pt x="367" y="501"/>
                    <a:pt x="468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1" name="Google Shape;16101;p35"/>
            <p:cNvSpPr/>
            <p:nvPr/>
          </p:nvSpPr>
          <p:spPr>
            <a:xfrm>
              <a:off x="7870975" y="2294200"/>
              <a:ext cx="14525" cy="12875"/>
            </a:xfrm>
            <a:custGeom>
              <a:avLst/>
              <a:gdLst/>
              <a:ahLst/>
              <a:cxnLst/>
              <a:rect l="l" t="t" r="r" b="b"/>
              <a:pathLst>
                <a:path w="581" h="515" extrusionOk="0">
                  <a:moveTo>
                    <a:pt x="317" y="0"/>
                  </a:moveTo>
                  <a:cubicBezTo>
                    <a:pt x="161" y="0"/>
                    <a:pt x="0" y="141"/>
                    <a:pt x="80" y="341"/>
                  </a:cubicBezTo>
                  <a:cubicBezTo>
                    <a:pt x="109" y="428"/>
                    <a:pt x="213" y="515"/>
                    <a:pt x="327" y="515"/>
                  </a:cubicBezTo>
                  <a:cubicBezTo>
                    <a:pt x="345" y="515"/>
                    <a:pt x="363" y="513"/>
                    <a:pt x="381" y="508"/>
                  </a:cubicBezTo>
                  <a:cubicBezTo>
                    <a:pt x="514" y="441"/>
                    <a:pt x="581" y="308"/>
                    <a:pt x="547" y="208"/>
                  </a:cubicBezTo>
                  <a:cubicBezTo>
                    <a:pt x="521" y="62"/>
                    <a:pt x="420" y="0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2" name="Google Shape;16102;p35"/>
            <p:cNvSpPr/>
            <p:nvPr/>
          </p:nvSpPr>
          <p:spPr>
            <a:xfrm>
              <a:off x="7820425" y="2441000"/>
              <a:ext cx="15925" cy="12175"/>
            </a:xfrm>
            <a:custGeom>
              <a:avLst/>
              <a:gdLst/>
              <a:ahLst/>
              <a:cxnLst/>
              <a:rect l="l" t="t" r="r" b="b"/>
              <a:pathLst>
                <a:path w="637" h="487" extrusionOk="0">
                  <a:moveTo>
                    <a:pt x="249" y="0"/>
                  </a:moveTo>
                  <a:cubicBezTo>
                    <a:pt x="134" y="0"/>
                    <a:pt x="30" y="91"/>
                    <a:pt x="1" y="207"/>
                  </a:cubicBezTo>
                  <a:cubicBezTo>
                    <a:pt x="1" y="340"/>
                    <a:pt x="68" y="440"/>
                    <a:pt x="201" y="474"/>
                  </a:cubicBezTo>
                  <a:cubicBezTo>
                    <a:pt x="229" y="482"/>
                    <a:pt x="257" y="486"/>
                    <a:pt x="282" y="486"/>
                  </a:cubicBezTo>
                  <a:cubicBezTo>
                    <a:pt x="554" y="486"/>
                    <a:pt x="637" y="37"/>
                    <a:pt x="301" y="7"/>
                  </a:cubicBezTo>
                  <a:cubicBezTo>
                    <a:pt x="283" y="2"/>
                    <a:pt x="266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3" name="Google Shape;16103;p35"/>
            <p:cNvSpPr/>
            <p:nvPr/>
          </p:nvSpPr>
          <p:spPr>
            <a:xfrm>
              <a:off x="7957700" y="2661600"/>
              <a:ext cx="14725" cy="10850"/>
            </a:xfrm>
            <a:custGeom>
              <a:avLst/>
              <a:gdLst/>
              <a:ahLst/>
              <a:cxnLst/>
              <a:rect l="l" t="t" r="r" b="b"/>
              <a:pathLst>
                <a:path w="589" h="434" extrusionOk="0">
                  <a:moveTo>
                    <a:pt x="271" y="1"/>
                  </a:moveTo>
                  <a:cubicBezTo>
                    <a:pt x="131" y="1"/>
                    <a:pt x="1" y="138"/>
                    <a:pt x="47" y="323"/>
                  </a:cubicBezTo>
                  <a:cubicBezTo>
                    <a:pt x="67" y="402"/>
                    <a:pt x="128" y="434"/>
                    <a:pt x="199" y="434"/>
                  </a:cubicBezTo>
                  <a:cubicBezTo>
                    <a:pt x="366" y="434"/>
                    <a:pt x="588" y="253"/>
                    <a:pt x="447" y="89"/>
                  </a:cubicBezTo>
                  <a:cubicBezTo>
                    <a:pt x="396" y="28"/>
                    <a:pt x="332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4" name="Google Shape;16104;p35"/>
            <p:cNvSpPr/>
            <p:nvPr/>
          </p:nvSpPr>
          <p:spPr>
            <a:xfrm>
              <a:off x="8072075" y="2646125"/>
              <a:ext cx="12750" cy="10225"/>
            </a:xfrm>
            <a:custGeom>
              <a:avLst/>
              <a:gdLst/>
              <a:ahLst/>
              <a:cxnLst/>
              <a:rect l="l" t="t" r="r" b="b"/>
              <a:pathLst>
                <a:path w="510" h="409" extrusionOk="0">
                  <a:moveTo>
                    <a:pt x="389" y="1"/>
                  </a:moveTo>
                  <a:cubicBezTo>
                    <a:pt x="242" y="1"/>
                    <a:pt x="0" y="409"/>
                    <a:pt x="251" y="409"/>
                  </a:cubicBezTo>
                  <a:cubicBezTo>
                    <a:pt x="259" y="409"/>
                    <a:pt x="267" y="409"/>
                    <a:pt x="276" y="408"/>
                  </a:cubicBezTo>
                  <a:cubicBezTo>
                    <a:pt x="409" y="374"/>
                    <a:pt x="509" y="241"/>
                    <a:pt x="476" y="108"/>
                  </a:cubicBezTo>
                  <a:cubicBezTo>
                    <a:pt x="462" y="31"/>
                    <a:pt x="429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5" name="Google Shape;16105;p35"/>
            <p:cNvSpPr/>
            <p:nvPr/>
          </p:nvSpPr>
          <p:spPr>
            <a:xfrm>
              <a:off x="8003075" y="24580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8"/>
                    <a:pt x="234" y="26"/>
                  </a:cubicBezTo>
                  <a:cubicBezTo>
                    <a:pt x="33" y="93"/>
                    <a:pt x="0" y="360"/>
                    <a:pt x="200" y="460"/>
                  </a:cubicBezTo>
                  <a:cubicBezTo>
                    <a:pt x="237" y="478"/>
                    <a:pt x="274" y="486"/>
                    <a:pt x="309" y="486"/>
                  </a:cubicBezTo>
                  <a:cubicBezTo>
                    <a:pt x="465" y="486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6" name="Google Shape;16106;p35"/>
            <p:cNvSpPr/>
            <p:nvPr/>
          </p:nvSpPr>
          <p:spPr>
            <a:xfrm>
              <a:off x="7834600" y="2517350"/>
              <a:ext cx="14400" cy="12450"/>
            </a:xfrm>
            <a:custGeom>
              <a:avLst/>
              <a:gdLst/>
              <a:ahLst/>
              <a:cxnLst/>
              <a:rect l="l" t="t" r="r" b="b"/>
              <a:pathLst>
                <a:path w="576" h="498" extrusionOk="0">
                  <a:moveTo>
                    <a:pt x="275" y="0"/>
                  </a:moveTo>
                  <a:cubicBezTo>
                    <a:pt x="252" y="0"/>
                    <a:pt x="227" y="7"/>
                    <a:pt x="201" y="22"/>
                  </a:cubicBezTo>
                  <a:cubicBezTo>
                    <a:pt x="68" y="55"/>
                    <a:pt x="1" y="188"/>
                    <a:pt x="34" y="322"/>
                  </a:cubicBezTo>
                  <a:cubicBezTo>
                    <a:pt x="90" y="432"/>
                    <a:pt x="191" y="497"/>
                    <a:pt x="299" y="497"/>
                  </a:cubicBezTo>
                  <a:cubicBezTo>
                    <a:pt x="322" y="497"/>
                    <a:pt x="345" y="494"/>
                    <a:pt x="368" y="489"/>
                  </a:cubicBezTo>
                  <a:cubicBezTo>
                    <a:pt x="576" y="429"/>
                    <a:pt x="466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7" name="Google Shape;16107;p35"/>
            <p:cNvSpPr/>
            <p:nvPr/>
          </p:nvSpPr>
          <p:spPr>
            <a:xfrm>
              <a:off x="7869625" y="2681950"/>
              <a:ext cx="13375" cy="1212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9" y="0"/>
                  </a:moveTo>
                  <a:cubicBezTo>
                    <a:pt x="247" y="0"/>
                    <a:pt x="224" y="3"/>
                    <a:pt x="201" y="9"/>
                  </a:cubicBezTo>
                  <a:cubicBezTo>
                    <a:pt x="68" y="42"/>
                    <a:pt x="1" y="176"/>
                    <a:pt x="34" y="309"/>
                  </a:cubicBezTo>
                  <a:cubicBezTo>
                    <a:pt x="62" y="420"/>
                    <a:pt x="158" y="484"/>
                    <a:pt x="266" y="484"/>
                  </a:cubicBezTo>
                  <a:cubicBezTo>
                    <a:pt x="289" y="484"/>
                    <a:pt x="312" y="482"/>
                    <a:pt x="334" y="476"/>
                  </a:cubicBezTo>
                  <a:cubicBezTo>
                    <a:pt x="468" y="443"/>
                    <a:pt x="535" y="309"/>
                    <a:pt x="501" y="176"/>
                  </a:cubicBezTo>
                  <a:cubicBezTo>
                    <a:pt x="474" y="65"/>
                    <a:pt x="37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8" name="Google Shape;16108;p35"/>
            <p:cNvSpPr/>
            <p:nvPr/>
          </p:nvSpPr>
          <p:spPr>
            <a:xfrm>
              <a:off x="8018075" y="2678000"/>
              <a:ext cx="16700" cy="1252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67" y="0"/>
                  </a:moveTo>
                  <a:cubicBezTo>
                    <a:pt x="34" y="0"/>
                    <a:pt x="0" y="467"/>
                    <a:pt x="334" y="500"/>
                  </a:cubicBezTo>
                  <a:cubicBezTo>
                    <a:pt x="634" y="500"/>
                    <a:pt x="668" y="33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9" name="Google Shape;16109;p35"/>
            <p:cNvSpPr/>
            <p:nvPr/>
          </p:nvSpPr>
          <p:spPr>
            <a:xfrm>
              <a:off x="7963875" y="2501825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35" y="0"/>
                  </a:moveTo>
                  <a:cubicBezTo>
                    <a:pt x="313" y="0"/>
                    <a:pt x="290" y="3"/>
                    <a:pt x="267" y="9"/>
                  </a:cubicBezTo>
                  <a:cubicBezTo>
                    <a:pt x="34" y="75"/>
                    <a:pt x="0" y="342"/>
                    <a:pt x="200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6"/>
                  </a:cubicBezTo>
                  <a:cubicBezTo>
                    <a:pt x="540" y="65"/>
                    <a:pt x="443" y="0"/>
                    <a:pt x="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0" name="Google Shape;16110;p35"/>
            <p:cNvSpPr/>
            <p:nvPr/>
          </p:nvSpPr>
          <p:spPr>
            <a:xfrm>
              <a:off x="7877150" y="2572700"/>
              <a:ext cx="12525" cy="11500"/>
            </a:xfrm>
            <a:custGeom>
              <a:avLst/>
              <a:gdLst/>
              <a:ahLst/>
              <a:cxnLst/>
              <a:rect l="l" t="t" r="r" b="b"/>
              <a:pathLst>
                <a:path w="501" h="460" extrusionOk="0">
                  <a:moveTo>
                    <a:pt x="250" y="1"/>
                  </a:moveTo>
                  <a:cubicBezTo>
                    <a:pt x="184" y="1"/>
                    <a:pt x="117" y="26"/>
                    <a:pt x="67" y="76"/>
                  </a:cubicBezTo>
                  <a:cubicBezTo>
                    <a:pt x="0" y="143"/>
                    <a:pt x="0" y="309"/>
                    <a:pt x="67" y="409"/>
                  </a:cubicBezTo>
                  <a:cubicBezTo>
                    <a:pt x="117" y="443"/>
                    <a:pt x="184" y="459"/>
                    <a:pt x="250" y="459"/>
                  </a:cubicBezTo>
                  <a:cubicBezTo>
                    <a:pt x="317" y="459"/>
                    <a:pt x="384" y="443"/>
                    <a:pt x="434" y="409"/>
                  </a:cubicBezTo>
                  <a:cubicBezTo>
                    <a:pt x="500" y="309"/>
                    <a:pt x="500" y="143"/>
                    <a:pt x="434" y="76"/>
                  </a:cubicBezTo>
                  <a:cubicBezTo>
                    <a:pt x="384" y="26"/>
                    <a:pt x="317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1" name="Google Shape;16111;p35"/>
            <p:cNvSpPr/>
            <p:nvPr/>
          </p:nvSpPr>
          <p:spPr>
            <a:xfrm>
              <a:off x="7923000" y="2715750"/>
              <a:ext cx="15775" cy="12125"/>
            </a:xfrm>
            <a:custGeom>
              <a:avLst/>
              <a:gdLst/>
              <a:ahLst/>
              <a:cxnLst/>
              <a:rect l="l" t="t" r="r" b="b"/>
              <a:pathLst>
                <a:path w="631" h="485" extrusionOk="0">
                  <a:moveTo>
                    <a:pt x="305" y="1"/>
                  </a:moveTo>
                  <a:cubicBezTo>
                    <a:pt x="273" y="1"/>
                    <a:pt x="238" y="8"/>
                    <a:pt x="201" y="25"/>
                  </a:cubicBezTo>
                  <a:cubicBezTo>
                    <a:pt x="67" y="58"/>
                    <a:pt x="1" y="191"/>
                    <a:pt x="34" y="325"/>
                  </a:cubicBezTo>
                  <a:cubicBezTo>
                    <a:pt x="83" y="422"/>
                    <a:pt x="168" y="484"/>
                    <a:pt x="262" y="484"/>
                  </a:cubicBezTo>
                  <a:cubicBezTo>
                    <a:pt x="296" y="484"/>
                    <a:pt x="332" y="476"/>
                    <a:pt x="368" y="458"/>
                  </a:cubicBezTo>
                  <a:cubicBezTo>
                    <a:pt x="631" y="370"/>
                    <a:pt x="535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2" name="Google Shape;16112;p35"/>
            <p:cNvSpPr/>
            <p:nvPr/>
          </p:nvSpPr>
          <p:spPr>
            <a:xfrm>
              <a:off x="7981850" y="2612275"/>
              <a:ext cx="15225" cy="12800"/>
            </a:xfrm>
            <a:custGeom>
              <a:avLst/>
              <a:gdLst/>
              <a:ahLst/>
              <a:cxnLst/>
              <a:rect l="l" t="t" r="r" b="b"/>
              <a:pathLst>
                <a:path w="609" h="512" extrusionOk="0">
                  <a:moveTo>
                    <a:pt x="307" y="1"/>
                  </a:moveTo>
                  <a:cubicBezTo>
                    <a:pt x="206" y="1"/>
                    <a:pt x="109" y="59"/>
                    <a:pt x="82" y="194"/>
                  </a:cubicBezTo>
                  <a:cubicBezTo>
                    <a:pt x="0" y="378"/>
                    <a:pt x="156" y="511"/>
                    <a:pt x="311" y="511"/>
                  </a:cubicBezTo>
                  <a:cubicBezTo>
                    <a:pt x="411" y="511"/>
                    <a:pt x="510" y="457"/>
                    <a:pt x="549" y="327"/>
                  </a:cubicBezTo>
                  <a:cubicBezTo>
                    <a:pt x="609" y="129"/>
                    <a:pt x="455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3" name="Google Shape;16113;p35"/>
            <p:cNvSpPr/>
            <p:nvPr/>
          </p:nvSpPr>
          <p:spPr>
            <a:xfrm>
              <a:off x="7968875" y="2581050"/>
              <a:ext cx="14850" cy="11825"/>
            </a:xfrm>
            <a:custGeom>
              <a:avLst/>
              <a:gdLst/>
              <a:ahLst/>
              <a:cxnLst/>
              <a:rect l="l" t="t" r="r" b="b"/>
              <a:pathLst>
                <a:path w="594" h="473" extrusionOk="0">
                  <a:moveTo>
                    <a:pt x="302" y="0"/>
                  </a:moveTo>
                  <a:cubicBezTo>
                    <a:pt x="280" y="0"/>
                    <a:pt x="257" y="3"/>
                    <a:pt x="234" y="9"/>
                  </a:cubicBezTo>
                  <a:cubicBezTo>
                    <a:pt x="34" y="75"/>
                    <a:pt x="0" y="342"/>
                    <a:pt x="201" y="442"/>
                  </a:cubicBezTo>
                  <a:cubicBezTo>
                    <a:pt x="242" y="463"/>
                    <a:pt x="283" y="472"/>
                    <a:pt x="322" y="472"/>
                  </a:cubicBezTo>
                  <a:cubicBezTo>
                    <a:pt x="473" y="472"/>
                    <a:pt x="594" y="334"/>
                    <a:pt x="567" y="175"/>
                  </a:cubicBezTo>
                  <a:cubicBezTo>
                    <a:pt x="512" y="65"/>
                    <a:pt x="411" y="0"/>
                    <a:pt x="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4" name="Google Shape;16114;p35"/>
            <p:cNvSpPr/>
            <p:nvPr/>
          </p:nvSpPr>
          <p:spPr>
            <a:xfrm>
              <a:off x="8021400" y="2899650"/>
              <a:ext cx="13375" cy="12025"/>
            </a:xfrm>
            <a:custGeom>
              <a:avLst/>
              <a:gdLst/>
              <a:ahLst/>
              <a:cxnLst/>
              <a:rect l="l" t="t" r="r" b="b"/>
              <a:pathLst>
                <a:path w="535" h="481" extrusionOk="0">
                  <a:moveTo>
                    <a:pt x="287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41"/>
                    <a:pt x="1" y="141"/>
                    <a:pt x="34" y="274"/>
                  </a:cubicBezTo>
                  <a:cubicBezTo>
                    <a:pt x="63" y="390"/>
                    <a:pt x="168" y="481"/>
                    <a:pt x="282" y="481"/>
                  </a:cubicBezTo>
                  <a:cubicBezTo>
                    <a:pt x="299" y="481"/>
                    <a:pt x="317" y="479"/>
                    <a:pt x="334" y="474"/>
                  </a:cubicBezTo>
                  <a:cubicBezTo>
                    <a:pt x="468" y="441"/>
                    <a:pt x="535" y="341"/>
                    <a:pt x="535" y="207"/>
                  </a:cubicBezTo>
                  <a:cubicBezTo>
                    <a:pt x="506" y="91"/>
                    <a:pt x="401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5" name="Google Shape;16115;p35"/>
            <p:cNvSpPr/>
            <p:nvPr/>
          </p:nvSpPr>
          <p:spPr>
            <a:xfrm>
              <a:off x="8018675" y="2944200"/>
              <a:ext cx="13600" cy="11550"/>
            </a:xfrm>
            <a:custGeom>
              <a:avLst/>
              <a:gdLst/>
              <a:ahLst/>
              <a:cxnLst/>
              <a:rect l="l" t="t" r="r" b="b"/>
              <a:pathLst>
                <a:path w="544" h="462" extrusionOk="0">
                  <a:moveTo>
                    <a:pt x="252" y="0"/>
                  </a:moveTo>
                  <a:cubicBezTo>
                    <a:pt x="164" y="0"/>
                    <a:pt x="68" y="62"/>
                    <a:pt x="43" y="160"/>
                  </a:cubicBezTo>
                  <a:cubicBezTo>
                    <a:pt x="0" y="332"/>
                    <a:pt x="137" y="462"/>
                    <a:pt x="275" y="462"/>
                  </a:cubicBezTo>
                  <a:cubicBezTo>
                    <a:pt x="352" y="462"/>
                    <a:pt x="429" y="422"/>
                    <a:pt x="477" y="327"/>
                  </a:cubicBezTo>
                  <a:cubicBezTo>
                    <a:pt x="544" y="193"/>
                    <a:pt x="477" y="60"/>
                    <a:pt x="343" y="26"/>
                  </a:cubicBezTo>
                  <a:cubicBezTo>
                    <a:pt x="317" y="9"/>
                    <a:pt x="285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6" name="Google Shape;16116;p35"/>
            <p:cNvSpPr/>
            <p:nvPr/>
          </p:nvSpPr>
          <p:spPr>
            <a:xfrm>
              <a:off x="8013900" y="3142850"/>
              <a:ext cx="13525" cy="8850"/>
            </a:xfrm>
            <a:custGeom>
              <a:avLst/>
              <a:gdLst/>
              <a:ahLst/>
              <a:cxnLst/>
              <a:rect l="l" t="t" r="r" b="b"/>
              <a:pathLst>
                <a:path w="541" h="354" extrusionOk="0">
                  <a:moveTo>
                    <a:pt x="83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34" y="353"/>
                  </a:cubicBezTo>
                  <a:cubicBezTo>
                    <a:pt x="541" y="353"/>
                    <a:pt x="241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7" name="Google Shape;16117;p35"/>
            <p:cNvSpPr/>
            <p:nvPr/>
          </p:nvSpPr>
          <p:spPr>
            <a:xfrm>
              <a:off x="8099175" y="3050400"/>
              <a:ext cx="13150" cy="12225"/>
            </a:xfrm>
            <a:custGeom>
              <a:avLst/>
              <a:gdLst/>
              <a:ahLst/>
              <a:cxnLst/>
              <a:rect l="l" t="t" r="r" b="b"/>
              <a:pathLst>
                <a:path w="526" h="489" extrusionOk="0">
                  <a:moveTo>
                    <a:pt x="248" y="1"/>
                  </a:moveTo>
                  <a:cubicBezTo>
                    <a:pt x="108" y="1"/>
                    <a:pt x="0" y="139"/>
                    <a:pt x="25" y="315"/>
                  </a:cubicBezTo>
                  <a:cubicBezTo>
                    <a:pt x="44" y="429"/>
                    <a:pt x="149" y="489"/>
                    <a:pt x="255" y="489"/>
                  </a:cubicBezTo>
                  <a:cubicBezTo>
                    <a:pt x="335" y="489"/>
                    <a:pt x="416" y="454"/>
                    <a:pt x="459" y="382"/>
                  </a:cubicBezTo>
                  <a:cubicBezTo>
                    <a:pt x="526" y="248"/>
                    <a:pt x="492" y="115"/>
                    <a:pt x="392" y="48"/>
                  </a:cubicBezTo>
                  <a:cubicBezTo>
                    <a:pt x="343" y="15"/>
                    <a:pt x="294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8" name="Google Shape;16118;p35"/>
            <p:cNvSpPr/>
            <p:nvPr/>
          </p:nvSpPr>
          <p:spPr>
            <a:xfrm>
              <a:off x="8059075" y="2905450"/>
              <a:ext cx="14550" cy="8025"/>
            </a:xfrm>
            <a:custGeom>
              <a:avLst/>
              <a:gdLst/>
              <a:ahLst/>
              <a:cxnLst/>
              <a:rect l="l" t="t" r="r" b="b"/>
              <a:pathLst>
                <a:path w="582" h="321" extrusionOk="0">
                  <a:moveTo>
                    <a:pt x="330" y="0"/>
                  </a:moveTo>
                  <a:cubicBezTo>
                    <a:pt x="308" y="0"/>
                    <a:pt x="285" y="3"/>
                    <a:pt x="262" y="9"/>
                  </a:cubicBezTo>
                  <a:cubicBezTo>
                    <a:pt x="1" y="80"/>
                    <a:pt x="297" y="320"/>
                    <a:pt x="466" y="320"/>
                  </a:cubicBezTo>
                  <a:cubicBezTo>
                    <a:pt x="534" y="320"/>
                    <a:pt x="581" y="281"/>
                    <a:pt x="562" y="175"/>
                  </a:cubicBezTo>
                  <a:cubicBezTo>
                    <a:pt x="534" y="65"/>
                    <a:pt x="438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9" name="Google Shape;16119;p35"/>
            <p:cNvSpPr/>
            <p:nvPr/>
          </p:nvSpPr>
          <p:spPr>
            <a:xfrm>
              <a:off x="7906325" y="3033275"/>
              <a:ext cx="15175" cy="11875"/>
            </a:xfrm>
            <a:custGeom>
              <a:avLst/>
              <a:gdLst/>
              <a:ahLst/>
              <a:cxnLst/>
              <a:rect l="l" t="t" r="r" b="b"/>
              <a:pathLst>
                <a:path w="607" h="475" extrusionOk="0">
                  <a:moveTo>
                    <a:pt x="279" y="1"/>
                  </a:moveTo>
                  <a:cubicBezTo>
                    <a:pt x="217" y="1"/>
                    <a:pt x="153" y="29"/>
                    <a:pt x="101" y="99"/>
                  </a:cubicBezTo>
                  <a:cubicBezTo>
                    <a:pt x="1" y="166"/>
                    <a:pt x="34" y="333"/>
                    <a:pt x="101" y="400"/>
                  </a:cubicBezTo>
                  <a:cubicBezTo>
                    <a:pt x="151" y="450"/>
                    <a:pt x="217" y="475"/>
                    <a:pt x="280" y="475"/>
                  </a:cubicBezTo>
                  <a:cubicBezTo>
                    <a:pt x="343" y="475"/>
                    <a:pt x="401" y="450"/>
                    <a:pt x="434" y="400"/>
                  </a:cubicBezTo>
                  <a:cubicBezTo>
                    <a:pt x="606" y="227"/>
                    <a:pt x="452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0" name="Google Shape;16120;p35"/>
            <p:cNvSpPr/>
            <p:nvPr/>
          </p:nvSpPr>
          <p:spPr>
            <a:xfrm>
              <a:off x="7915500" y="3224925"/>
              <a:ext cx="11700" cy="11825"/>
            </a:xfrm>
            <a:custGeom>
              <a:avLst/>
              <a:gdLst/>
              <a:ahLst/>
              <a:cxnLst/>
              <a:rect l="l" t="t" r="r" b="b"/>
              <a:pathLst>
                <a:path w="468" h="473" extrusionOk="0">
                  <a:moveTo>
                    <a:pt x="275" y="0"/>
                  </a:moveTo>
                  <a:cubicBezTo>
                    <a:pt x="262" y="0"/>
                    <a:pt x="248" y="2"/>
                    <a:pt x="234" y="5"/>
                  </a:cubicBezTo>
                  <a:cubicBezTo>
                    <a:pt x="101" y="5"/>
                    <a:pt x="1" y="106"/>
                    <a:pt x="1" y="239"/>
                  </a:cubicBezTo>
                  <a:cubicBezTo>
                    <a:pt x="1" y="372"/>
                    <a:pt x="101" y="472"/>
                    <a:pt x="234" y="472"/>
                  </a:cubicBezTo>
                  <a:cubicBezTo>
                    <a:pt x="367" y="472"/>
                    <a:pt x="468" y="372"/>
                    <a:pt x="468" y="239"/>
                  </a:cubicBezTo>
                  <a:cubicBezTo>
                    <a:pt x="468" y="120"/>
                    <a:pt x="387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1" name="Google Shape;16121;p35"/>
            <p:cNvSpPr/>
            <p:nvPr/>
          </p:nvSpPr>
          <p:spPr>
            <a:xfrm>
              <a:off x="8007000" y="3173225"/>
              <a:ext cx="16100" cy="12750"/>
            </a:xfrm>
            <a:custGeom>
              <a:avLst/>
              <a:gdLst/>
              <a:ahLst/>
              <a:cxnLst/>
              <a:rect l="l" t="t" r="r" b="b"/>
              <a:pathLst>
                <a:path w="644" h="510" extrusionOk="0">
                  <a:moveTo>
                    <a:pt x="379" y="1"/>
                  </a:moveTo>
                  <a:cubicBezTo>
                    <a:pt x="317" y="1"/>
                    <a:pt x="256" y="26"/>
                    <a:pt x="210" y="72"/>
                  </a:cubicBezTo>
                  <a:cubicBezTo>
                    <a:pt x="0" y="229"/>
                    <a:pt x="161" y="510"/>
                    <a:pt x="369" y="510"/>
                  </a:cubicBezTo>
                  <a:cubicBezTo>
                    <a:pt x="426" y="510"/>
                    <a:pt x="486" y="489"/>
                    <a:pt x="544" y="439"/>
                  </a:cubicBezTo>
                  <a:cubicBezTo>
                    <a:pt x="644" y="339"/>
                    <a:pt x="644" y="205"/>
                    <a:pt x="577" y="105"/>
                  </a:cubicBezTo>
                  <a:cubicBezTo>
                    <a:pt x="523" y="34"/>
                    <a:pt x="450" y="1"/>
                    <a:pt x="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2" name="Google Shape;16122;p35"/>
            <p:cNvSpPr/>
            <p:nvPr/>
          </p:nvSpPr>
          <p:spPr>
            <a:xfrm>
              <a:off x="7949600" y="2998000"/>
              <a:ext cx="15950" cy="12250"/>
            </a:xfrm>
            <a:custGeom>
              <a:avLst/>
              <a:gdLst/>
              <a:ahLst/>
              <a:cxnLst/>
              <a:rect l="l" t="t" r="r" b="b"/>
              <a:pathLst>
                <a:path w="638" h="490" extrusionOk="0">
                  <a:moveTo>
                    <a:pt x="373" y="1"/>
                  </a:moveTo>
                  <a:cubicBezTo>
                    <a:pt x="350" y="1"/>
                    <a:pt x="327" y="4"/>
                    <a:pt x="304" y="9"/>
                  </a:cubicBezTo>
                  <a:cubicBezTo>
                    <a:pt x="1" y="70"/>
                    <a:pt x="84" y="489"/>
                    <a:pt x="353" y="489"/>
                  </a:cubicBezTo>
                  <a:cubicBezTo>
                    <a:pt x="379" y="489"/>
                    <a:pt x="408" y="485"/>
                    <a:pt x="438" y="476"/>
                  </a:cubicBezTo>
                  <a:cubicBezTo>
                    <a:pt x="571" y="443"/>
                    <a:pt x="638" y="310"/>
                    <a:pt x="605" y="176"/>
                  </a:cubicBezTo>
                  <a:cubicBezTo>
                    <a:pt x="577" y="66"/>
                    <a:pt x="481" y="1"/>
                    <a:pt x="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3" name="Google Shape;16123;p35"/>
            <p:cNvSpPr/>
            <p:nvPr/>
          </p:nvSpPr>
          <p:spPr>
            <a:xfrm>
              <a:off x="7869250" y="3088175"/>
              <a:ext cx="15425" cy="12250"/>
            </a:xfrm>
            <a:custGeom>
              <a:avLst/>
              <a:gdLst/>
              <a:ahLst/>
              <a:cxnLst/>
              <a:rect l="l" t="t" r="r" b="b"/>
              <a:pathLst>
                <a:path w="617" h="490" extrusionOk="0">
                  <a:moveTo>
                    <a:pt x="334" y="0"/>
                  </a:moveTo>
                  <a:cubicBezTo>
                    <a:pt x="266" y="0"/>
                    <a:pt x="203" y="33"/>
                    <a:pt x="149" y="105"/>
                  </a:cubicBezTo>
                  <a:cubicBezTo>
                    <a:pt x="0" y="279"/>
                    <a:pt x="184" y="490"/>
                    <a:pt x="370" y="490"/>
                  </a:cubicBezTo>
                  <a:cubicBezTo>
                    <a:pt x="434" y="490"/>
                    <a:pt x="498" y="465"/>
                    <a:pt x="550" y="405"/>
                  </a:cubicBezTo>
                  <a:cubicBezTo>
                    <a:pt x="616" y="305"/>
                    <a:pt x="616" y="138"/>
                    <a:pt x="516" y="72"/>
                  </a:cubicBezTo>
                  <a:cubicBezTo>
                    <a:pt x="454" y="25"/>
                    <a:pt x="392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4" name="Google Shape;16124;p35"/>
            <p:cNvSpPr/>
            <p:nvPr/>
          </p:nvSpPr>
          <p:spPr>
            <a:xfrm>
              <a:off x="7977075" y="3436500"/>
              <a:ext cx="12675" cy="12225"/>
            </a:xfrm>
            <a:custGeom>
              <a:avLst/>
              <a:gdLst/>
              <a:ahLst/>
              <a:cxnLst/>
              <a:rect l="l" t="t" r="r" b="b"/>
              <a:pathLst>
                <a:path w="507" h="489" extrusionOk="0">
                  <a:moveTo>
                    <a:pt x="280" y="1"/>
                  </a:moveTo>
                  <a:cubicBezTo>
                    <a:pt x="142" y="1"/>
                    <a:pt x="1" y="108"/>
                    <a:pt x="39" y="282"/>
                  </a:cubicBezTo>
                  <a:cubicBezTo>
                    <a:pt x="39" y="398"/>
                    <a:pt x="140" y="489"/>
                    <a:pt x="254" y="489"/>
                  </a:cubicBezTo>
                  <a:cubicBezTo>
                    <a:pt x="271" y="489"/>
                    <a:pt x="289" y="487"/>
                    <a:pt x="306" y="482"/>
                  </a:cubicBezTo>
                  <a:cubicBezTo>
                    <a:pt x="440" y="449"/>
                    <a:pt x="506" y="315"/>
                    <a:pt x="506" y="182"/>
                  </a:cubicBezTo>
                  <a:cubicBezTo>
                    <a:pt x="478" y="56"/>
                    <a:pt x="380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5" name="Google Shape;16125;p35"/>
            <p:cNvSpPr/>
            <p:nvPr/>
          </p:nvSpPr>
          <p:spPr>
            <a:xfrm>
              <a:off x="8081075" y="3391400"/>
              <a:ext cx="15425" cy="12125"/>
            </a:xfrm>
            <a:custGeom>
              <a:avLst/>
              <a:gdLst/>
              <a:ahLst/>
              <a:cxnLst/>
              <a:rect l="l" t="t" r="r" b="b"/>
              <a:pathLst>
                <a:path w="617" h="485" extrusionOk="0">
                  <a:moveTo>
                    <a:pt x="342" y="0"/>
                  </a:moveTo>
                  <a:cubicBezTo>
                    <a:pt x="170" y="0"/>
                    <a:pt x="1" y="168"/>
                    <a:pt x="116" y="351"/>
                  </a:cubicBezTo>
                  <a:cubicBezTo>
                    <a:pt x="160" y="440"/>
                    <a:pt x="249" y="485"/>
                    <a:pt x="333" y="485"/>
                  </a:cubicBezTo>
                  <a:cubicBezTo>
                    <a:pt x="375" y="485"/>
                    <a:pt x="416" y="474"/>
                    <a:pt x="449" y="452"/>
                  </a:cubicBezTo>
                  <a:cubicBezTo>
                    <a:pt x="549" y="385"/>
                    <a:pt x="616" y="218"/>
                    <a:pt x="549" y="118"/>
                  </a:cubicBezTo>
                  <a:cubicBezTo>
                    <a:pt x="497" y="35"/>
                    <a:pt x="419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6" name="Google Shape;16126;p35"/>
            <p:cNvSpPr/>
            <p:nvPr/>
          </p:nvSpPr>
          <p:spPr>
            <a:xfrm>
              <a:off x="8054650" y="3280775"/>
              <a:ext cx="13475" cy="12050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274" y="1"/>
                  </a:moveTo>
                  <a:cubicBezTo>
                    <a:pt x="138" y="1"/>
                    <a:pt x="0" y="115"/>
                    <a:pt x="39" y="307"/>
                  </a:cubicBezTo>
                  <a:cubicBezTo>
                    <a:pt x="66" y="417"/>
                    <a:pt x="162" y="482"/>
                    <a:pt x="271" y="482"/>
                  </a:cubicBezTo>
                  <a:cubicBezTo>
                    <a:pt x="293" y="482"/>
                    <a:pt x="316" y="479"/>
                    <a:pt x="339" y="473"/>
                  </a:cubicBezTo>
                  <a:cubicBezTo>
                    <a:pt x="472" y="440"/>
                    <a:pt x="539" y="340"/>
                    <a:pt x="506" y="207"/>
                  </a:cubicBezTo>
                  <a:cubicBezTo>
                    <a:pt x="477" y="64"/>
                    <a:pt x="376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7" name="Google Shape;16127;p35"/>
            <p:cNvSpPr/>
            <p:nvPr/>
          </p:nvSpPr>
          <p:spPr>
            <a:xfrm>
              <a:off x="7950125" y="3424625"/>
              <a:ext cx="14925" cy="10075"/>
            </a:xfrm>
            <a:custGeom>
              <a:avLst/>
              <a:gdLst/>
              <a:ahLst/>
              <a:cxnLst/>
              <a:rect l="l" t="t" r="r" b="b"/>
              <a:pathLst>
                <a:path w="597" h="403" extrusionOk="0">
                  <a:moveTo>
                    <a:pt x="305" y="1"/>
                  </a:moveTo>
                  <a:cubicBezTo>
                    <a:pt x="237" y="1"/>
                    <a:pt x="169" y="27"/>
                    <a:pt x="117" y="90"/>
                  </a:cubicBezTo>
                  <a:cubicBezTo>
                    <a:pt x="0" y="230"/>
                    <a:pt x="226" y="402"/>
                    <a:pt x="395" y="402"/>
                  </a:cubicBezTo>
                  <a:cubicBezTo>
                    <a:pt x="468" y="402"/>
                    <a:pt x="530" y="370"/>
                    <a:pt x="550" y="290"/>
                  </a:cubicBezTo>
                  <a:cubicBezTo>
                    <a:pt x="596" y="130"/>
                    <a:pt x="453" y="1"/>
                    <a:pt x="3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8" name="Google Shape;16128;p35"/>
            <p:cNvSpPr/>
            <p:nvPr/>
          </p:nvSpPr>
          <p:spPr>
            <a:xfrm>
              <a:off x="7963025" y="3640300"/>
              <a:ext cx="13175" cy="11775"/>
            </a:xfrm>
            <a:custGeom>
              <a:avLst/>
              <a:gdLst/>
              <a:ahLst/>
              <a:cxnLst/>
              <a:rect l="l" t="t" r="r" b="b"/>
              <a:pathLst>
                <a:path w="527" h="471" extrusionOk="0">
                  <a:moveTo>
                    <a:pt x="291" y="1"/>
                  </a:moveTo>
                  <a:cubicBezTo>
                    <a:pt x="284" y="1"/>
                    <a:pt x="276" y="1"/>
                    <a:pt x="268" y="2"/>
                  </a:cubicBezTo>
                  <a:cubicBezTo>
                    <a:pt x="134" y="2"/>
                    <a:pt x="1" y="102"/>
                    <a:pt x="1" y="236"/>
                  </a:cubicBezTo>
                  <a:cubicBezTo>
                    <a:pt x="1" y="369"/>
                    <a:pt x="134" y="469"/>
                    <a:pt x="268" y="469"/>
                  </a:cubicBezTo>
                  <a:cubicBezTo>
                    <a:pt x="276" y="470"/>
                    <a:pt x="284" y="471"/>
                    <a:pt x="291" y="471"/>
                  </a:cubicBezTo>
                  <a:cubicBezTo>
                    <a:pt x="527" y="471"/>
                    <a:pt x="527" y="1"/>
                    <a:pt x="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9" name="Google Shape;16129;p35"/>
            <p:cNvSpPr/>
            <p:nvPr/>
          </p:nvSpPr>
          <p:spPr>
            <a:xfrm>
              <a:off x="8072725" y="3559000"/>
              <a:ext cx="15425" cy="12425"/>
            </a:xfrm>
            <a:custGeom>
              <a:avLst/>
              <a:gdLst/>
              <a:ahLst/>
              <a:cxnLst/>
              <a:rect l="l" t="t" r="r" b="b"/>
              <a:pathLst>
                <a:path w="617" h="497" extrusionOk="0">
                  <a:moveTo>
                    <a:pt x="371" y="1"/>
                  </a:moveTo>
                  <a:cubicBezTo>
                    <a:pt x="184" y="1"/>
                    <a:pt x="0" y="212"/>
                    <a:pt x="149" y="386"/>
                  </a:cubicBezTo>
                  <a:cubicBezTo>
                    <a:pt x="208" y="464"/>
                    <a:pt x="278" y="496"/>
                    <a:pt x="346" y="496"/>
                  </a:cubicBezTo>
                  <a:cubicBezTo>
                    <a:pt x="394" y="496"/>
                    <a:pt x="442" y="480"/>
                    <a:pt x="483" y="452"/>
                  </a:cubicBezTo>
                  <a:cubicBezTo>
                    <a:pt x="583" y="352"/>
                    <a:pt x="616" y="219"/>
                    <a:pt x="550" y="85"/>
                  </a:cubicBezTo>
                  <a:cubicBezTo>
                    <a:pt x="499" y="26"/>
                    <a:pt x="434" y="1"/>
                    <a:pt x="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0" name="Google Shape;16130;p35"/>
            <p:cNvSpPr/>
            <p:nvPr/>
          </p:nvSpPr>
          <p:spPr>
            <a:xfrm>
              <a:off x="8045600" y="3352425"/>
              <a:ext cx="12525" cy="11925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0" y="0"/>
                  </a:moveTo>
                  <a:cubicBezTo>
                    <a:pt x="121" y="0"/>
                    <a:pt x="0" y="84"/>
                    <a:pt x="0" y="243"/>
                  </a:cubicBezTo>
                  <a:cubicBezTo>
                    <a:pt x="0" y="376"/>
                    <a:pt x="134" y="476"/>
                    <a:pt x="267" y="476"/>
                  </a:cubicBezTo>
                  <a:cubicBezTo>
                    <a:pt x="401" y="443"/>
                    <a:pt x="501" y="343"/>
                    <a:pt x="467" y="209"/>
                  </a:cubicBezTo>
                  <a:cubicBezTo>
                    <a:pt x="452" y="67"/>
                    <a:pt x="346" y="0"/>
                    <a:pt x="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1" name="Google Shape;16131;p35"/>
            <p:cNvSpPr/>
            <p:nvPr/>
          </p:nvSpPr>
          <p:spPr>
            <a:xfrm>
              <a:off x="7882150" y="3492525"/>
              <a:ext cx="13350" cy="12250"/>
            </a:xfrm>
            <a:custGeom>
              <a:avLst/>
              <a:gdLst/>
              <a:ahLst/>
              <a:cxnLst/>
              <a:rect l="l" t="t" r="r" b="b"/>
              <a:pathLst>
                <a:path w="534" h="490" extrusionOk="0">
                  <a:moveTo>
                    <a:pt x="255" y="1"/>
                  </a:moveTo>
                  <a:cubicBezTo>
                    <a:pt x="192" y="1"/>
                    <a:pt x="134" y="26"/>
                    <a:pt x="100" y="76"/>
                  </a:cubicBezTo>
                  <a:cubicBezTo>
                    <a:pt x="0" y="176"/>
                    <a:pt x="0" y="343"/>
                    <a:pt x="100" y="443"/>
                  </a:cubicBezTo>
                  <a:cubicBezTo>
                    <a:pt x="145" y="473"/>
                    <a:pt x="204" y="489"/>
                    <a:pt x="264" y="489"/>
                  </a:cubicBezTo>
                  <a:cubicBezTo>
                    <a:pt x="337" y="489"/>
                    <a:pt x="412" y="465"/>
                    <a:pt x="467" y="409"/>
                  </a:cubicBezTo>
                  <a:cubicBezTo>
                    <a:pt x="534" y="309"/>
                    <a:pt x="534" y="143"/>
                    <a:pt x="434" y="76"/>
                  </a:cubicBezTo>
                  <a:cubicBezTo>
                    <a:pt x="384" y="26"/>
                    <a:pt x="317" y="1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2" name="Google Shape;16132;p35"/>
            <p:cNvSpPr/>
            <p:nvPr/>
          </p:nvSpPr>
          <p:spPr>
            <a:xfrm>
              <a:off x="7887150" y="3718125"/>
              <a:ext cx="12225" cy="9100"/>
            </a:xfrm>
            <a:custGeom>
              <a:avLst/>
              <a:gdLst/>
              <a:ahLst/>
              <a:cxnLst/>
              <a:rect l="l" t="t" r="r" b="b"/>
              <a:pathLst>
                <a:path w="489" h="364" extrusionOk="0">
                  <a:moveTo>
                    <a:pt x="116" y="1"/>
                  </a:moveTo>
                  <a:cubicBezTo>
                    <a:pt x="74" y="1"/>
                    <a:pt x="41" y="35"/>
                    <a:pt x="34" y="125"/>
                  </a:cubicBezTo>
                  <a:cubicBezTo>
                    <a:pt x="0" y="225"/>
                    <a:pt x="100" y="359"/>
                    <a:pt x="234" y="359"/>
                  </a:cubicBezTo>
                  <a:cubicBezTo>
                    <a:pt x="251" y="362"/>
                    <a:pt x="266" y="363"/>
                    <a:pt x="279" y="363"/>
                  </a:cubicBezTo>
                  <a:cubicBezTo>
                    <a:pt x="488" y="363"/>
                    <a:pt x="25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3" name="Google Shape;16133;p35"/>
            <p:cNvSpPr/>
            <p:nvPr/>
          </p:nvSpPr>
          <p:spPr>
            <a:xfrm>
              <a:off x="7717025" y="3831500"/>
              <a:ext cx="12525" cy="12200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49" y="0"/>
                  </a:moveTo>
                  <a:cubicBezTo>
                    <a:pt x="195" y="0"/>
                    <a:pt x="141" y="19"/>
                    <a:pt x="101" y="60"/>
                  </a:cubicBezTo>
                  <a:cubicBezTo>
                    <a:pt x="1" y="160"/>
                    <a:pt x="1" y="327"/>
                    <a:pt x="101" y="427"/>
                  </a:cubicBezTo>
                  <a:cubicBezTo>
                    <a:pt x="142" y="469"/>
                    <a:pt x="198" y="488"/>
                    <a:pt x="253" y="488"/>
                  </a:cubicBezTo>
                  <a:cubicBezTo>
                    <a:pt x="375" y="488"/>
                    <a:pt x="501" y="397"/>
                    <a:pt x="501" y="260"/>
                  </a:cubicBezTo>
                  <a:cubicBezTo>
                    <a:pt x="501" y="98"/>
                    <a:pt x="372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4" name="Google Shape;16134;p35"/>
            <p:cNvSpPr/>
            <p:nvPr/>
          </p:nvSpPr>
          <p:spPr>
            <a:xfrm>
              <a:off x="7742875" y="4011800"/>
              <a:ext cx="13725" cy="8850"/>
            </a:xfrm>
            <a:custGeom>
              <a:avLst/>
              <a:gdLst/>
              <a:ahLst/>
              <a:cxnLst/>
              <a:rect l="l" t="t" r="r" b="b"/>
              <a:pathLst>
                <a:path w="549" h="354" extrusionOk="0">
                  <a:moveTo>
                    <a:pt x="84" y="1"/>
                  </a:moveTo>
                  <a:cubicBezTo>
                    <a:pt x="35" y="1"/>
                    <a:pt x="1" y="34"/>
                    <a:pt x="1" y="120"/>
                  </a:cubicBezTo>
                  <a:cubicBezTo>
                    <a:pt x="1" y="253"/>
                    <a:pt x="101" y="353"/>
                    <a:pt x="267" y="353"/>
                  </a:cubicBezTo>
                  <a:cubicBezTo>
                    <a:pt x="549" y="353"/>
                    <a:pt x="242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5" name="Google Shape;16135;p35"/>
            <p:cNvSpPr/>
            <p:nvPr/>
          </p:nvSpPr>
          <p:spPr>
            <a:xfrm>
              <a:off x="7820600" y="3968125"/>
              <a:ext cx="14025" cy="12400"/>
            </a:xfrm>
            <a:custGeom>
              <a:avLst/>
              <a:gdLst/>
              <a:ahLst/>
              <a:cxnLst/>
              <a:rect l="l" t="t" r="r" b="b"/>
              <a:pathLst>
                <a:path w="561" h="496" extrusionOk="0">
                  <a:moveTo>
                    <a:pt x="268" y="1"/>
                  </a:moveTo>
                  <a:cubicBezTo>
                    <a:pt x="164" y="1"/>
                    <a:pt x="64" y="69"/>
                    <a:pt x="27" y="199"/>
                  </a:cubicBezTo>
                  <a:cubicBezTo>
                    <a:pt x="1" y="358"/>
                    <a:pt x="142" y="496"/>
                    <a:pt x="285" y="496"/>
                  </a:cubicBezTo>
                  <a:cubicBezTo>
                    <a:pt x="323" y="496"/>
                    <a:pt x="360" y="486"/>
                    <a:pt x="394" y="466"/>
                  </a:cubicBezTo>
                  <a:cubicBezTo>
                    <a:pt x="528" y="366"/>
                    <a:pt x="561" y="232"/>
                    <a:pt x="494" y="132"/>
                  </a:cubicBezTo>
                  <a:cubicBezTo>
                    <a:pt x="435" y="44"/>
                    <a:pt x="350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6" name="Google Shape;16136;p35"/>
            <p:cNvSpPr/>
            <p:nvPr/>
          </p:nvSpPr>
          <p:spPr>
            <a:xfrm>
              <a:off x="7800400" y="3877800"/>
              <a:ext cx="13825" cy="8125"/>
            </a:xfrm>
            <a:custGeom>
              <a:avLst/>
              <a:gdLst/>
              <a:ahLst/>
              <a:cxnLst/>
              <a:rect l="l" t="t" r="r" b="b"/>
              <a:pathLst>
                <a:path w="553" h="325" extrusionOk="0">
                  <a:moveTo>
                    <a:pt x="336" y="1"/>
                  </a:moveTo>
                  <a:cubicBezTo>
                    <a:pt x="314" y="1"/>
                    <a:pt x="291" y="3"/>
                    <a:pt x="268" y="9"/>
                  </a:cubicBezTo>
                  <a:cubicBezTo>
                    <a:pt x="0" y="33"/>
                    <a:pt x="301" y="324"/>
                    <a:pt x="457" y="324"/>
                  </a:cubicBezTo>
                  <a:cubicBezTo>
                    <a:pt x="515" y="324"/>
                    <a:pt x="553" y="284"/>
                    <a:pt x="535" y="176"/>
                  </a:cubicBezTo>
                  <a:cubicBezTo>
                    <a:pt x="535" y="65"/>
                    <a:pt x="443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7" name="Google Shape;16137;p35"/>
            <p:cNvSpPr/>
            <p:nvPr/>
          </p:nvSpPr>
          <p:spPr>
            <a:xfrm>
              <a:off x="7671725" y="3996950"/>
              <a:ext cx="17250" cy="12325"/>
            </a:xfrm>
            <a:custGeom>
              <a:avLst/>
              <a:gdLst/>
              <a:ahLst/>
              <a:cxnLst/>
              <a:rect l="l" t="t" r="r" b="b"/>
              <a:pathLst>
                <a:path w="690" h="493" extrusionOk="0">
                  <a:moveTo>
                    <a:pt x="354" y="1"/>
                  </a:moveTo>
                  <a:cubicBezTo>
                    <a:pt x="296" y="1"/>
                    <a:pt x="234" y="24"/>
                    <a:pt x="178" y="80"/>
                  </a:cubicBezTo>
                  <a:cubicBezTo>
                    <a:pt x="1" y="257"/>
                    <a:pt x="151" y="493"/>
                    <a:pt x="336" y="493"/>
                  </a:cubicBezTo>
                  <a:cubicBezTo>
                    <a:pt x="394" y="493"/>
                    <a:pt x="456" y="469"/>
                    <a:pt x="512" y="414"/>
                  </a:cubicBezTo>
                  <a:cubicBezTo>
                    <a:pt x="689" y="236"/>
                    <a:pt x="539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8" name="Google Shape;16138;p35"/>
            <p:cNvSpPr/>
            <p:nvPr/>
          </p:nvSpPr>
          <p:spPr>
            <a:xfrm>
              <a:off x="7634125" y="4208550"/>
              <a:ext cx="14200" cy="12425"/>
            </a:xfrm>
            <a:custGeom>
              <a:avLst/>
              <a:gdLst/>
              <a:ahLst/>
              <a:cxnLst/>
              <a:rect l="l" t="t" r="r" b="b"/>
              <a:pathLst>
                <a:path w="568" h="497" extrusionOk="0">
                  <a:moveTo>
                    <a:pt x="298" y="1"/>
                  </a:moveTo>
                  <a:cubicBezTo>
                    <a:pt x="209" y="1"/>
                    <a:pt x="121" y="49"/>
                    <a:pt x="81" y="155"/>
                  </a:cubicBezTo>
                  <a:cubicBezTo>
                    <a:pt x="1" y="356"/>
                    <a:pt x="162" y="496"/>
                    <a:pt x="318" y="496"/>
                  </a:cubicBezTo>
                  <a:cubicBezTo>
                    <a:pt x="421" y="496"/>
                    <a:pt x="521" y="435"/>
                    <a:pt x="548" y="289"/>
                  </a:cubicBezTo>
                  <a:cubicBezTo>
                    <a:pt x="568" y="109"/>
                    <a:pt x="43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9" name="Google Shape;16139;p35"/>
            <p:cNvSpPr/>
            <p:nvPr/>
          </p:nvSpPr>
          <p:spPr>
            <a:xfrm>
              <a:off x="7685325" y="4154475"/>
              <a:ext cx="12550" cy="12325"/>
            </a:xfrm>
            <a:custGeom>
              <a:avLst/>
              <a:gdLst/>
              <a:ahLst/>
              <a:cxnLst/>
              <a:rect l="l" t="t" r="r" b="b"/>
              <a:pathLst>
                <a:path w="502" h="493" extrusionOk="0">
                  <a:moveTo>
                    <a:pt x="219" y="1"/>
                  </a:moveTo>
                  <a:cubicBezTo>
                    <a:pt x="102" y="1"/>
                    <a:pt x="1" y="97"/>
                    <a:pt x="1" y="250"/>
                  </a:cubicBezTo>
                  <a:cubicBezTo>
                    <a:pt x="1" y="387"/>
                    <a:pt x="110" y="493"/>
                    <a:pt x="232" y="493"/>
                  </a:cubicBezTo>
                  <a:cubicBezTo>
                    <a:pt x="289" y="493"/>
                    <a:pt x="348" y="470"/>
                    <a:pt x="401" y="417"/>
                  </a:cubicBezTo>
                  <a:cubicBezTo>
                    <a:pt x="501" y="317"/>
                    <a:pt x="501" y="184"/>
                    <a:pt x="401" y="83"/>
                  </a:cubicBezTo>
                  <a:cubicBezTo>
                    <a:pt x="344" y="26"/>
                    <a:pt x="279" y="1"/>
                    <a:pt x="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0" name="Google Shape;16140;p35"/>
            <p:cNvSpPr/>
            <p:nvPr/>
          </p:nvSpPr>
          <p:spPr>
            <a:xfrm>
              <a:off x="7652825" y="4003100"/>
              <a:ext cx="11700" cy="12550"/>
            </a:xfrm>
            <a:custGeom>
              <a:avLst/>
              <a:gdLst/>
              <a:ahLst/>
              <a:cxnLst/>
              <a:rect l="l" t="t" r="r" b="b"/>
              <a:pathLst>
                <a:path w="468" h="502" extrusionOk="0">
                  <a:moveTo>
                    <a:pt x="234" y="1"/>
                  </a:moveTo>
                  <a:cubicBezTo>
                    <a:pt x="100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368"/>
                    <a:pt x="467" y="234"/>
                  </a:cubicBezTo>
                  <a:cubicBezTo>
                    <a:pt x="467" y="101"/>
                    <a:pt x="367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1" name="Google Shape;16141;p35"/>
            <p:cNvSpPr/>
            <p:nvPr/>
          </p:nvSpPr>
          <p:spPr>
            <a:xfrm>
              <a:off x="7584425" y="4090800"/>
              <a:ext cx="14000" cy="11925"/>
            </a:xfrm>
            <a:custGeom>
              <a:avLst/>
              <a:gdLst/>
              <a:ahLst/>
              <a:cxnLst/>
              <a:rect l="l" t="t" r="r" b="b"/>
              <a:pathLst>
                <a:path w="560" h="477" extrusionOk="0">
                  <a:moveTo>
                    <a:pt x="272" y="1"/>
                  </a:moveTo>
                  <a:cubicBezTo>
                    <a:pt x="204" y="1"/>
                    <a:pt x="140" y="30"/>
                    <a:pt x="101" y="95"/>
                  </a:cubicBezTo>
                  <a:cubicBezTo>
                    <a:pt x="1" y="195"/>
                    <a:pt x="34" y="362"/>
                    <a:pt x="134" y="429"/>
                  </a:cubicBezTo>
                  <a:cubicBezTo>
                    <a:pt x="184" y="462"/>
                    <a:pt x="236" y="477"/>
                    <a:pt x="286" y="477"/>
                  </a:cubicBezTo>
                  <a:cubicBezTo>
                    <a:pt x="434" y="477"/>
                    <a:pt x="559" y="345"/>
                    <a:pt x="534" y="195"/>
                  </a:cubicBezTo>
                  <a:cubicBezTo>
                    <a:pt x="494" y="73"/>
                    <a:pt x="378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2" name="Google Shape;16142;p35"/>
            <p:cNvSpPr/>
            <p:nvPr/>
          </p:nvSpPr>
          <p:spPr>
            <a:xfrm>
              <a:off x="7596100" y="4410900"/>
              <a:ext cx="12550" cy="12525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68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501"/>
                    <a:pt x="234" y="501"/>
                  </a:cubicBezTo>
                  <a:cubicBezTo>
                    <a:pt x="368" y="501"/>
                    <a:pt x="468" y="401"/>
                    <a:pt x="468" y="267"/>
                  </a:cubicBezTo>
                  <a:cubicBezTo>
                    <a:pt x="501" y="134"/>
                    <a:pt x="368" y="34"/>
                    <a:pt x="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3" name="Google Shape;16143;p35"/>
            <p:cNvSpPr/>
            <p:nvPr/>
          </p:nvSpPr>
          <p:spPr>
            <a:xfrm>
              <a:off x="7663175" y="4371525"/>
              <a:ext cx="13850" cy="11800"/>
            </a:xfrm>
            <a:custGeom>
              <a:avLst/>
              <a:gdLst/>
              <a:ahLst/>
              <a:cxnLst/>
              <a:rect l="l" t="t" r="r" b="b"/>
              <a:pathLst>
                <a:path w="554" h="472" extrusionOk="0">
                  <a:moveTo>
                    <a:pt x="293" y="1"/>
                  </a:moveTo>
                  <a:cubicBezTo>
                    <a:pt x="193" y="1"/>
                    <a:pt x="91" y="61"/>
                    <a:pt x="53" y="174"/>
                  </a:cubicBezTo>
                  <a:cubicBezTo>
                    <a:pt x="0" y="333"/>
                    <a:pt x="136" y="471"/>
                    <a:pt x="295" y="471"/>
                  </a:cubicBezTo>
                  <a:cubicBezTo>
                    <a:pt x="336" y="471"/>
                    <a:pt x="379" y="462"/>
                    <a:pt x="420" y="441"/>
                  </a:cubicBezTo>
                  <a:cubicBezTo>
                    <a:pt x="520" y="375"/>
                    <a:pt x="553" y="241"/>
                    <a:pt x="487" y="108"/>
                  </a:cubicBezTo>
                  <a:cubicBezTo>
                    <a:pt x="443" y="36"/>
                    <a:pt x="369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4" name="Google Shape;16144;p35"/>
            <p:cNvSpPr/>
            <p:nvPr/>
          </p:nvSpPr>
          <p:spPr>
            <a:xfrm>
              <a:off x="7668650" y="4265175"/>
              <a:ext cx="11700" cy="11625"/>
            </a:xfrm>
            <a:custGeom>
              <a:avLst/>
              <a:gdLst/>
              <a:ahLst/>
              <a:cxnLst/>
              <a:rect l="l" t="t" r="r" b="b"/>
              <a:pathLst>
                <a:path w="468" h="465" extrusionOk="0">
                  <a:moveTo>
                    <a:pt x="234" y="0"/>
                  </a:moveTo>
                  <a:cubicBezTo>
                    <a:pt x="118" y="0"/>
                    <a:pt x="1" y="75"/>
                    <a:pt x="1" y="225"/>
                  </a:cubicBezTo>
                  <a:cubicBezTo>
                    <a:pt x="1" y="345"/>
                    <a:pt x="81" y="464"/>
                    <a:pt x="193" y="464"/>
                  </a:cubicBezTo>
                  <a:cubicBezTo>
                    <a:pt x="207" y="464"/>
                    <a:pt x="220" y="462"/>
                    <a:pt x="234" y="459"/>
                  </a:cubicBezTo>
                  <a:cubicBezTo>
                    <a:pt x="368" y="459"/>
                    <a:pt x="468" y="359"/>
                    <a:pt x="468" y="225"/>
                  </a:cubicBezTo>
                  <a:cubicBezTo>
                    <a:pt x="468" y="75"/>
                    <a:pt x="351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5" name="Google Shape;16145;p35"/>
            <p:cNvSpPr/>
            <p:nvPr/>
          </p:nvSpPr>
          <p:spPr>
            <a:xfrm>
              <a:off x="7511050" y="4236600"/>
              <a:ext cx="12525" cy="12550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67" y="1"/>
                  </a:moveTo>
                  <a:cubicBezTo>
                    <a:pt x="134" y="1"/>
                    <a:pt x="0" y="101"/>
                    <a:pt x="0" y="234"/>
                  </a:cubicBezTo>
                  <a:cubicBezTo>
                    <a:pt x="0" y="368"/>
                    <a:pt x="100" y="501"/>
                    <a:pt x="234" y="501"/>
                  </a:cubicBezTo>
                  <a:cubicBezTo>
                    <a:pt x="367" y="501"/>
                    <a:pt x="467" y="401"/>
                    <a:pt x="501" y="268"/>
                  </a:cubicBezTo>
                  <a:cubicBezTo>
                    <a:pt x="501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6" name="Google Shape;16146;p35"/>
            <p:cNvSpPr/>
            <p:nvPr/>
          </p:nvSpPr>
          <p:spPr>
            <a:xfrm>
              <a:off x="7323400" y="4488125"/>
              <a:ext cx="16200" cy="11800"/>
            </a:xfrm>
            <a:custGeom>
              <a:avLst/>
              <a:gdLst/>
              <a:ahLst/>
              <a:cxnLst/>
              <a:rect l="l" t="t" r="r" b="b"/>
              <a:pathLst>
                <a:path w="648" h="472" extrusionOk="0">
                  <a:moveTo>
                    <a:pt x="286" y="0"/>
                  </a:moveTo>
                  <a:cubicBezTo>
                    <a:pt x="221" y="0"/>
                    <a:pt x="156" y="25"/>
                    <a:pt x="101" y="80"/>
                  </a:cubicBezTo>
                  <a:cubicBezTo>
                    <a:pt x="1" y="180"/>
                    <a:pt x="34" y="347"/>
                    <a:pt x="134" y="414"/>
                  </a:cubicBezTo>
                  <a:cubicBezTo>
                    <a:pt x="182" y="455"/>
                    <a:pt x="233" y="472"/>
                    <a:pt x="283" y="472"/>
                  </a:cubicBezTo>
                  <a:cubicBezTo>
                    <a:pt x="479" y="472"/>
                    <a:pt x="647" y="206"/>
                    <a:pt x="435" y="47"/>
                  </a:cubicBezTo>
                  <a:cubicBezTo>
                    <a:pt x="390" y="17"/>
                    <a:pt x="33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7" name="Google Shape;16147;p35"/>
            <p:cNvSpPr/>
            <p:nvPr/>
          </p:nvSpPr>
          <p:spPr>
            <a:xfrm>
              <a:off x="7411475" y="4455925"/>
              <a:ext cx="17525" cy="12725"/>
            </a:xfrm>
            <a:custGeom>
              <a:avLst/>
              <a:gdLst/>
              <a:ahLst/>
              <a:cxnLst/>
              <a:rect l="l" t="t" r="r" b="b"/>
              <a:pathLst>
                <a:path w="701" h="509" extrusionOk="0">
                  <a:moveTo>
                    <a:pt x="367" y="0"/>
                  </a:moveTo>
                  <a:cubicBezTo>
                    <a:pt x="330" y="0"/>
                    <a:pt x="289" y="11"/>
                    <a:pt x="247" y="34"/>
                  </a:cubicBezTo>
                  <a:cubicBezTo>
                    <a:pt x="1" y="157"/>
                    <a:pt x="124" y="509"/>
                    <a:pt x="355" y="509"/>
                  </a:cubicBezTo>
                  <a:cubicBezTo>
                    <a:pt x="374" y="509"/>
                    <a:pt x="394" y="506"/>
                    <a:pt x="414" y="501"/>
                  </a:cubicBezTo>
                  <a:cubicBezTo>
                    <a:pt x="701" y="386"/>
                    <a:pt x="593" y="0"/>
                    <a:pt x="3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8" name="Google Shape;16148;p35"/>
            <p:cNvSpPr/>
            <p:nvPr/>
          </p:nvSpPr>
          <p:spPr>
            <a:xfrm>
              <a:off x="7490925" y="4186175"/>
              <a:ext cx="15150" cy="11550"/>
            </a:xfrm>
            <a:custGeom>
              <a:avLst/>
              <a:gdLst/>
              <a:ahLst/>
              <a:cxnLst/>
              <a:rect l="l" t="t" r="r" b="b"/>
              <a:pathLst>
                <a:path w="606" h="462" extrusionOk="0">
                  <a:moveTo>
                    <a:pt x="322" y="0"/>
                  </a:moveTo>
                  <a:cubicBezTo>
                    <a:pt x="107" y="0"/>
                    <a:pt x="1" y="331"/>
                    <a:pt x="238" y="450"/>
                  </a:cubicBezTo>
                  <a:cubicBezTo>
                    <a:pt x="262" y="458"/>
                    <a:pt x="287" y="462"/>
                    <a:pt x="313" y="462"/>
                  </a:cubicBezTo>
                  <a:cubicBezTo>
                    <a:pt x="398" y="462"/>
                    <a:pt x="488" y="418"/>
                    <a:pt x="538" y="317"/>
                  </a:cubicBezTo>
                  <a:cubicBezTo>
                    <a:pt x="605" y="183"/>
                    <a:pt x="538" y="50"/>
                    <a:pt x="405" y="16"/>
                  </a:cubicBezTo>
                  <a:cubicBezTo>
                    <a:pt x="376" y="5"/>
                    <a:pt x="348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9" name="Google Shape;16149;p35"/>
            <p:cNvSpPr/>
            <p:nvPr/>
          </p:nvSpPr>
          <p:spPr>
            <a:xfrm>
              <a:off x="7410150" y="4255275"/>
              <a:ext cx="13350" cy="12025"/>
            </a:xfrm>
            <a:custGeom>
              <a:avLst/>
              <a:gdLst/>
              <a:ahLst/>
              <a:cxnLst/>
              <a:rect l="l" t="t" r="r" b="b"/>
              <a:pathLst>
                <a:path w="534" h="481" extrusionOk="0">
                  <a:moveTo>
                    <a:pt x="282" y="1"/>
                  </a:moveTo>
                  <a:cubicBezTo>
                    <a:pt x="232" y="1"/>
                    <a:pt x="180" y="17"/>
                    <a:pt x="134" y="54"/>
                  </a:cubicBezTo>
                  <a:cubicBezTo>
                    <a:pt x="33" y="154"/>
                    <a:pt x="0" y="288"/>
                    <a:pt x="100" y="388"/>
                  </a:cubicBezTo>
                  <a:cubicBezTo>
                    <a:pt x="151" y="451"/>
                    <a:pt x="220" y="481"/>
                    <a:pt x="289" y="481"/>
                  </a:cubicBezTo>
                  <a:cubicBezTo>
                    <a:pt x="402" y="481"/>
                    <a:pt x="513" y="400"/>
                    <a:pt x="534" y="254"/>
                  </a:cubicBezTo>
                  <a:cubicBezTo>
                    <a:pt x="534" y="110"/>
                    <a:pt x="413" y="1"/>
                    <a:pt x="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0" name="Google Shape;16150;p35"/>
            <p:cNvSpPr/>
            <p:nvPr/>
          </p:nvSpPr>
          <p:spPr>
            <a:xfrm>
              <a:off x="7369275" y="4467400"/>
              <a:ext cx="14775" cy="11950"/>
            </a:xfrm>
            <a:custGeom>
              <a:avLst/>
              <a:gdLst/>
              <a:ahLst/>
              <a:cxnLst/>
              <a:rect l="l" t="t" r="r" b="b"/>
              <a:pathLst>
                <a:path w="591" h="478" extrusionOk="0">
                  <a:moveTo>
                    <a:pt x="299" y="0"/>
                  </a:moveTo>
                  <a:cubicBezTo>
                    <a:pt x="191" y="0"/>
                    <a:pt x="95" y="65"/>
                    <a:pt x="67" y="175"/>
                  </a:cubicBezTo>
                  <a:cubicBezTo>
                    <a:pt x="1" y="276"/>
                    <a:pt x="67" y="409"/>
                    <a:pt x="201" y="476"/>
                  </a:cubicBezTo>
                  <a:cubicBezTo>
                    <a:pt x="212" y="477"/>
                    <a:pt x="224" y="478"/>
                    <a:pt x="235" y="478"/>
                  </a:cubicBezTo>
                  <a:cubicBezTo>
                    <a:pt x="478" y="478"/>
                    <a:pt x="591" y="136"/>
                    <a:pt x="368" y="9"/>
                  </a:cubicBezTo>
                  <a:cubicBezTo>
                    <a:pt x="345" y="3"/>
                    <a:pt x="322" y="0"/>
                    <a:pt x="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1" name="Google Shape;16151;p35"/>
            <p:cNvSpPr/>
            <p:nvPr/>
          </p:nvSpPr>
          <p:spPr>
            <a:xfrm>
              <a:off x="7042225" y="4605825"/>
              <a:ext cx="17650" cy="12750"/>
            </a:xfrm>
            <a:custGeom>
              <a:avLst/>
              <a:gdLst/>
              <a:ahLst/>
              <a:cxnLst/>
              <a:rect l="l" t="t" r="r" b="b"/>
              <a:pathLst>
                <a:path w="706" h="510" extrusionOk="0">
                  <a:moveTo>
                    <a:pt x="376" y="0"/>
                  </a:moveTo>
                  <a:cubicBezTo>
                    <a:pt x="333" y="0"/>
                    <a:pt x="287" y="13"/>
                    <a:pt x="240" y="42"/>
                  </a:cubicBezTo>
                  <a:cubicBezTo>
                    <a:pt x="1" y="202"/>
                    <a:pt x="164" y="510"/>
                    <a:pt x="376" y="510"/>
                  </a:cubicBezTo>
                  <a:cubicBezTo>
                    <a:pt x="429" y="510"/>
                    <a:pt x="486" y="490"/>
                    <a:pt x="540" y="443"/>
                  </a:cubicBezTo>
                  <a:cubicBezTo>
                    <a:pt x="705" y="278"/>
                    <a:pt x="576" y="0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2" name="Google Shape;16152;p35"/>
            <p:cNvSpPr/>
            <p:nvPr/>
          </p:nvSpPr>
          <p:spPr>
            <a:xfrm>
              <a:off x="7059050" y="4717775"/>
              <a:ext cx="14200" cy="11875"/>
            </a:xfrm>
            <a:custGeom>
              <a:avLst/>
              <a:gdLst/>
              <a:ahLst/>
              <a:cxnLst/>
              <a:rect l="l" t="t" r="r" b="b"/>
              <a:pathLst>
                <a:path w="568" h="475" extrusionOk="0">
                  <a:moveTo>
                    <a:pt x="234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384"/>
                    <a:pt x="101" y="474"/>
                    <a:pt x="215" y="474"/>
                  </a:cubicBezTo>
                  <a:cubicBezTo>
                    <a:pt x="233" y="474"/>
                    <a:pt x="250" y="472"/>
                    <a:pt x="268" y="468"/>
                  </a:cubicBezTo>
                  <a:cubicBezTo>
                    <a:pt x="568" y="435"/>
                    <a:pt x="501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3" name="Google Shape;16153;p35"/>
            <p:cNvSpPr/>
            <p:nvPr/>
          </p:nvSpPr>
          <p:spPr>
            <a:xfrm>
              <a:off x="7155175" y="4645975"/>
              <a:ext cx="15650" cy="12650"/>
            </a:xfrm>
            <a:custGeom>
              <a:avLst/>
              <a:gdLst/>
              <a:ahLst/>
              <a:cxnLst/>
              <a:rect l="l" t="t" r="r" b="b"/>
              <a:pathLst>
                <a:path w="626" h="506" extrusionOk="0">
                  <a:moveTo>
                    <a:pt x="320" y="1"/>
                  </a:moveTo>
                  <a:cubicBezTo>
                    <a:pt x="138" y="1"/>
                    <a:pt x="0" y="217"/>
                    <a:pt x="125" y="404"/>
                  </a:cubicBezTo>
                  <a:cubicBezTo>
                    <a:pt x="168" y="469"/>
                    <a:pt x="239" y="506"/>
                    <a:pt x="320" y="506"/>
                  </a:cubicBezTo>
                  <a:cubicBezTo>
                    <a:pt x="364" y="506"/>
                    <a:pt x="412" y="495"/>
                    <a:pt x="459" y="471"/>
                  </a:cubicBezTo>
                  <a:cubicBezTo>
                    <a:pt x="626" y="338"/>
                    <a:pt x="559" y="71"/>
                    <a:pt x="359" y="4"/>
                  </a:cubicBezTo>
                  <a:cubicBezTo>
                    <a:pt x="346" y="2"/>
                    <a:pt x="333" y="1"/>
                    <a:pt x="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4" name="Google Shape;16154;p35"/>
            <p:cNvSpPr/>
            <p:nvPr/>
          </p:nvSpPr>
          <p:spPr>
            <a:xfrm>
              <a:off x="7070725" y="4559000"/>
              <a:ext cx="15875" cy="12025"/>
            </a:xfrm>
            <a:custGeom>
              <a:avLst/>
              <a:gdLst/>
              <a:ahLst/>
              <a:cxnLst/>
              <a:rect l="l" t="t" r="r" b="b"/>
              <a:pathLst>
                <a:path w="635" h="481" extrusionOk="0">
                  <a:moveTo>
                    <a:pt x="324" y="1"/>
                  </a:moveTo>
                  <a:cubicBezTo>
                    <a:pt x="254" y="1"/>
                    <a:pt x="189" y="26"/>
                    <a:pt x="134" y="81"/>
                  </a:cubicBezTo>
                  <a:cubicBezTo>
                    <a:pt x="1" y="247"/>
                    <a:pt x="134" y="481"/>
                    <a:pt x="334" y="481"/>
                  </a:cubicBezTo>
                  <a:cubicBezTo>
                    <a:pt x="568" y="481"/>
                    <a:pt x="635" y="214"/>
                    <a:pt x="501" y="47"/>
                  </a:cubicBezTo>
                  <a:cubicBezTo>
                    <a:pt x="441" y="17"/>
                    <a:pt x="381" y="1"/>
                    <a:pt x="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5" name="Google Shape;16155;p35"/>
            <p:cNvSpPr/>
            <p:nvPr/>
          </p:nvSpPr>
          <p:spPr>
            <a:xfrm>
              <a:off x="6751625" y="4734900"/>
              <a:ext cx="17350" cy="12150"/>
            </a:xfrm>
            <a:custGeom>
              <a:avLst/>
              <a:gdLst/>
              <a:ahLst/>
              <a:cxnLst/>
              <a:rect l="l" t="t" r="r" b="b"/>
              <a:pathLst>
                <a:path w="694" h="486" extrusionOk="0">
                  <a:moveTo>
                    <a:pt x="349" y="0"/>
                  </a:moveTo>
                  <a:cubicBezTo>
                    <a:pt x="320" y="0"/>
                    <a:pt x="289" y="5"/>
                    <a:pt x="256" y="16"/>
                  </a:cubicBezTo>
                  <a:cubicBezTo>
                    <a:pt x="0" y="130"/>
                    <a:pt x="107" y="486"/>
                    <a:pt x="330" y="486"/>
                  </a:cubicBezTo>
                  <a:cubicBezTo>
                    <a:pt x="369" y="486"/>
                    <a:pt x="411" y="475"/>
                    <a:pt x="456" y="450"/>
                  </a:cubicBezTo>
                  <a:cubicBezTo>
                    <a:pt x="694" y="331"/>
                    <a:pt x="587" y="0"/>
                    <a:pt x="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6" name="Google Shape;16156;p35"/>
            <p:cNvSpPr/>
            <p:nvPr/>
          </p:nvSpPr>
          <p:spPr>
            <a:xfrm>
              <a:off x="6794700" y="4821825"/>
              <a:ext cx="15325" cy="12200"/>
            </a:xfrm>
            <a:custGeom>
              <a:avLst/>
              <a:gdLst/>
              <a:ahLst/>
              <a:cxnLst/>
              <a:rect l="l" t="t" r="r" b="b"/>
              <a:pathLst>
                <a:path w="613" h="488" extrusionOk="0">
                  <a:moveTo>
                    <a:pt x="264" y="1"/>
                  </a:moveTo>
                  <a:cubicBezTo>
                    <a:pt x="244" y="1"/>
                    <a:pt x="223" y="3"/>
                    <a:pt x="201" y="9"/>
                  </a:cubicBezTo>
                  <a:cubicBezTo>
                    <a:pt x="67" y="75"/>
                    <a:pt x="1" y="209"/>
                    <a:pt x="67" y="342"/>
                  </a:cubicBezTo>
                  <a:cubicBezTo>
                    <a:pt x="93" y="444"/>
                    <a:pt x="196" y="488"/>
                    <a:pt x="288" y="488"/>
                  </a:cubicBezTo>
                  <a:cubicBezTo>
                    <a:pt x="316" y="488"/>
                    <a:pt x="344" y="483"/>
                    <a:pt x="367" y="476"/>
                  </a:cubicBezTo>
                  <a:cubicBezTo>
                    <a:pt x="612" y="322"/>
                    <a:pt x="49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7" name="Google Shape;16157;p35"/>
            <p:cNvSpPr/>
            <p:nvPr/>
          </p:nvSpPr>
          <p:spPr>
            <a:xfrm>
              <a:off x="7086750" y="4620525"/>
              <a:ext cx="13200" cy="12125"/>
            </a:xfrm>
            <a:custGeom>
              <a:avLst/>
              <a:gdLst/>
              <a:ahLst/>
              <a:cxnLst/>
              <a:rect l="l" t="t" r="r" b="b"/>
              <a:pathLst>
                <a:path w="528" h="485" extrusionOk="0">
                  <a:moveTo>
                    <a:pt x="264" y="1"/>
                  </a:moveTo>
                  <a:cubicBezTo>
                    <a:pt x="156" y="1"/>
                    <a:pt x="46" y="72"/>
                    <a:pt x="27" y="188"/>
                  </a:cubicBezTo>
                  <a:cubicBezTo>
                    <a:pt x="0" y="347"/>
                    <a:pt x="142" y="485"/>
                    <a:pt x="285" y="485"/>
                  </a:cubicBezTo>
                  <a:cubicBezTo>
                    <a:pt x="322" y="485"/>
                    <a:pt x="359" y="476"/>
                    <a:pt x="394" y="455"/>
                  </a:cubicBezTo>
                  <a:cubicBezTo>
                    <a:pt x="494" y="355"/>
                    <a:pt x="527" y="222"/>
                    <a:pt x="461" y="122"/>
                  </a:cubicBezTo>
                  <a:cubicBezTo>
                    <a:pt x="419" y="38"/>
                    <a:pt x="342" y="1"/>
                    <a:pt x="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8" name="Google Shape;16158;p35"/>
            <p:cNvSpPr/>
            <p:nvPr/>
          </p:nvSpPr>
          <p:spPr>
            <a:xfrm>
              <a:off x="7102200" y="4536600"/>
              <a:ext cx="13600" cy="11350"/>
            </a:xfrm>
            <a:custGeom>
              <a:avLst/>
              <a:gdLst/>
              <a:ahLst/>
              <a:cxnLst/>
              <a:rect l="l" t="t" r="r" b="b"/>
              <a:pathLst>
                <a:path w="544" h="454" extrusionOk="0">
                  <a:moveTo>
                    <a:pt x="273" y="1"/>
                  </a:moveTo>
                  <a:cubicBezTo>
                    <a:pt x="165" y="1"/>
                    <a:pt x="70" y="60"/>
                    <a:pt x="43" y="143"/>
                  </a:cubicBezTo>
                  <a:cubicBezTo>
                    <a:pt x="1" y="331"/>
                    <a:pt x="142" y="453"/>
                    <a:pt x="286" y="453"/>
                  </a:cubicBezTo>
                  <a:cubicBezTo>
                    <a:pt x="372" y="453"/>
                    <a:pt x="460" y="409"/>
                    <a:pt x="510" y="310"/>
                  </a:cubicBezTo>
                  <a:cubicBezTo>
                    <a:pt x="543" y="176"/>
                    <a:pt x="476" y="43"/>
                    <a:pt x="343" y="9"/>
                  </a:cubicBezTo>
                  <a:cubicBezTo>
                    <a:pt x="319" y="3"/>
                    <a:pt x="296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9" name="Google Shape;16159;p35"/>
            <p:cNvSpPr/>
            <p:nvPr/>
          </p:nvSpPr>
          <p:spPr>
            <a:xfrm>
              <a:off x="7048425" y="4676625"/>
              <a:ext cx="14825" cy="12300"/>
            </a:xfrm>
            <a:custGeom>
              <a:avLst/>
              <a:gdLst/>
              <a:ahLst/>
              <a:cxnLst/>
              <a:rect l="l" t="t" r="r" b="b"/>
              <a:pathLst>
                <a:path w="593" h="492" extrusionOk="0">
                  <a:moveTo>
                    <a:pt x="313" y="0"/>
                  </a:moveTo>
                  <a:cubicBezTo>
                    <a:pt x="219" y="0"/>
                    <a:pt x="110" y="44"/>
                    <a:pt x="59" y="146"/>
                  </a:cubicBezTo>
                  <a:cubicBezTo>
                    <a:pt x="0" y="293"/>
                    <a:pt x="122" y="491"/>
                    <a:pt x="289" y="491"/>
                  </a:cubicBezTo>
                  <a:cubicBezTo>
                    <a:pt x="312" y="491"/>
                    <a:pt x="335" y="487"/>
                    <a:pt x="359" y="479"/>
                  </a:cubicBezTo>
                  <a:cubicBezTo>
                    <a:pt x="559" y="413"/>
                    <a:pt x="593" y="112"/>
                    <a:pt x="392" y="12"/>
                  </a:cubicBezTo>
                  <a:cubicBezTo>
                    <a:pt x="369" y="4"/>
                    <a:pt x="341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0" name="Google Shape;16160;p35"/>
            <p:cNvSpPr/>
            <p:nvPr/>
          </p:nvSpPr>
          <p:spPr>
            <a:xfrm>
              <a:off x="7209375" y="4622800"/>
              <a:ext cx="11500" cy="10325"/>
            </a:xfrm>
            <a:custGeom>
              <a:avLst/>
              <a:gdLst/>
              <a:ahLst/>
              <a:cxnLst/>
              <a:rect l="l" t="t" r="r" b="b"/>
              <a:pathLst>
                <a:path w="460" h="413" extrusionOk="0">
                  <a:moveTo>
                    <a:pt x="328" y="0"/>
                  </a:moveTo>
                  <a:cubicBezTo>
                    <a:pt x="184" y="0"/>
                    <a:pt x="1" y="413"/>
                    <a:pt x="186" y="413"/>
                  </a:cubicBezTo>
                  <a:cubicBezTo>
                    <a:pt x="206" y="413"/>
                    <a:pt x="230" y="408"/>
                    <a:pt x="259" y="397"/>
                  </a:cubicBezTo>
                  <a:cubicBezTo>
                    <a:pt x="392" y="364"/>
                    <a:pt x="459" y="231"/>
                    <a:pt x="426" y="97"/>
                  </a:cubicBezTo>
                  <a:cubicBezTo>
                    <a:pt x="400" y="28"/>
                    <a:pt x="366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1" name="Google Shape;16161;p35"/>
            <p:cNvSpPr/>
            <p:nvPr/>
          </p:nvSpPr>
          <p:spPr>
            <a:xfrm>
              <a:off x="7235150" y="4491550"/>
              <a:ext cx="11575" cy="10275"/>
            </a:xfrm>
            <a:custGeom>
              <a:avLst/>
              <a:gdLst/>
              <a:ahLst/>
              <a:cxnLst/>
              <a:rect l="l" t="t" r="r" b="b"/>
              <a:pathLst>
                <a:path w="463" h="411" extrusionOk="0">
                  <a:moveTo>
                    <a:pt x="203" y="1"/>
                  </a:moveTo>
                  <a:cubicBezTo>
                    <a:pt x="1" y="1"/>
                    <a:pt x="201" y="410"/>
                    <a:pt x="340" y="410"/>
                  </a:cubicBezTo>
                  <a:cubicBezTo>
                    <a:pt x="377" y="410"/>
                    <a:pt x="409" y="382"/>
                    <a:pt x="429" y="310"/>
                  </a:cubicBezTo>
                  <a:cubicBezTo>
                    <a:pt x="462" y="210"/>
                    <a:pt x="395" y="77"/>
                    <a:pt x="262" y="10"/>
                  </a:cubicBezTo>
                  <a:cubicBezTo>
                    <a:pt x="239" y="4"/>
                    <a:pt x="219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2" name="Google Shape;16162;p35"/>
            <p:cNvSpPr/>
            <p:nvPr/>
          </p:nvSpPr>
          <p:spPr>
            <a:xfrm>
              <a:off x="6961125" y="4466650"/>
              <a:ext cx="13725" cy="8950"/>
            </a:xfrm>
            <a:custGeom>
              <a:avLst/>
              <a:gdLst/>
              <a:ahLst/>
              <a:cxnLst/>
              <a:rect l="l" t="t" r="r" b="b"/>
              <a:pathLst>
                <a:path w="549" h="358" extrusionOk="0">
                  <a:moveTo>
                    <a:pt x="323" y="0"/>
                  </a:moveTo>
                  <a:cubicBezTo>
                    <a:pt x="310" y="0"/>
                    <a:pt x="296" y="2"/>
                    <a:pt x="282" y="5"/>
                  </a:cubicBezTo>
                  <a:cubicBezTo>
                    <a:pt x="1" y="5"/>
                    <a:pt x="307" y="358"/>
                    <a:pt x="465" y="358"/>
                  </a:cubicBezTo>
                  <a:cubicBezTo>
                    <a:pt x="514" y="358"/>
                    <a:pt x="549" y="325"/>
                    <a:pt x="549" y="239"/>
                  </a:cubicBezTo>
                  <a:cubicBezTo>
                    <a:pt x="519" y="120"/>
                    <a:pt x="436" y="0"/>
                    <a:pt x="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3" name="Google Shape;16163;p35"/>
            <p:cNvSpPr/>
            <p:nvPr/>
          </p:nvSpPr>
          <p:spPr>
            <a:xfrm>
              <a:off x="6739650" y="4718400"/>
              <a:ext cx="15450" cy="12625"/>
            </a:xfrm>
            <a:custGeom>
              <a:avLst/>
              <a:gdLst/>
              <a:ahLst/>
              <a:cxnLst/>
              <a:rect l="l" t="t" r="r" b="b"/>
              <a:pathLst>
                <a:path w="618" h="505" extrusionOk="0">
                  <a:moveTo>
                    <a:pt x="268" y="1"/>
                  </a:moveTo>
                  <a:cubicBezTo>
                    <a:pt x="209" y="1"/>
                    <a:pt x="151" y="26"/>
                    <a:pt x="101" y="76"/>
                  </a:cubicBezTo>
                  <a:cubicBezTo>
                    <a:pt x="1" y="176"/>
                    <a:pt x="1" y="343"/>
                    <a:pt x="101" y="443"/>
                  </a:cubicBezTo>
                  <a:cubicBezTo>
                    <a:pt x="151" y="486"/>
                    <a:pt x="206" y="504"/>
                    <a:pt x="259" y="504"/>
                  </a:cubicBezTo>
                  <a:cubicBezTo>
                    <a:pt x="452" y="504"/>
                    <a:pt x="618" y="259"/>
                    <a:pt x="435" y="76"/>
                  </a:cubicBezTo>
                  <a:cubicBezTo>
                    <a:pt x="385" y="26"/>
                    <a:pt x="326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4" name="Google Shape;16164;p35"/>
            <p:cNvSpPr/>
            <p:nvPr/>
          </p:nvSpPr>
          <p:spPr>
            <a:xfrm>
              <a:off x="6834725" y="4775825"/>
              <a:ext cx="15550" cy="11875"/>
            </a:xfrm>
            <a:custGeom>
              <a:avLst/>
              <a:gdLst/>
              <a:ahLst/>
              <a:cxnLst/>
              <a:rect l="l" t="t" r="r" b="b"/>
              <a:pathLst>
                <a:path w="622" h="475" extrusionOk="0">
                  <a:moveTo>
                    <a:pt x="314" y="1"/>
                  </a:moveTo>
                  <a:cubicBezTo>
                    <a:pt x="288" y="1"/>
                    <a:pt x="261" y="5"/>
                    <a:pt x="234" y="14"/>
                  </a:cubicBezTo>
                  <a:cubicBezTo>
                    <a:pt x="34" y="81"/>
                    <a:pt x="1" y="347"/>
                    <a:pt x="201" y="448"/>
                  </a:cubicBezTo>
                  <a:cubicBezTo>
                    <a:pt x="238" y="466"/>
                    <a:pt x="275" y="474"/>
                    <a:pt x="311" y="474"/>
                  </a:cubicBezTo>
                  <a:cubicBezTo>
                    <a:pt x="404" y="474"/>
                    <a:pt x="486" y="420"/>
                    <a:pt x="534" y="347"/>
                  </a:cubicBezTo>
                  <a:cubicBezTo>
                    <a:pt x="621" y="174"/>
                    <a:pt x="483" y="1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5" name="Google Shape;16165;p35"/>
            <p:cNvSpPr/>
            <p:nvPr/>
          </p:nvSpPr>
          <p:spPr>
            <a:xfrm>
              <a:off x="6995075" y="4609500"/>
              <a:ext cx="13125" cy="12075"/>
            </a:xfrm>
            <a:custGeom>
              <a:avLst/>
              <a:gdLst/>
              <a:ahLst/>
              <a:cxnLst/>
              <a:rect l="l" t="t" r="r" b="b"/>
              <a:pathLst>
                <a:path w="525" h="483" extrusionOk="0">
                  <a:moveTo>
                    <a:pt x="263" y="1"/>
                  </a:moveTo>
                  <a:cubicBezTo>
                    <a:pt x="152" y="1"/>
                    <a:pt x="45" y="73"/>
                    <a:pt x="25" y="196"/>
                  </a:cubicBezTo>
                  <a:cubicBezTo>
                    <a:pt x="0" y="365"/>
                    <a:pt x="117" y="482"/>
                    <a:pt x="247" y="482"/>
                  </a:cubicBezTo>
                  <a:cubicBezTo>
                    <a:pt x="295" y="482"/>
                    <a:pt x="346" y="466"/>
                    <a:pt x="392" y="429"/>
                  </a:cubicBezTo>
                  <a:cubicBezTo>
                    <a:pt x="492" y="362"/>
                    <a:pt x="525" y="196"/>
                    <a:pt x="458" y="96"/>
                  </a:cubicBezTo>
                  <a:cubicBezTo>
                    <a:pt x="406" y="31"/>
                    <a:pt x="334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6" name="Google Shape;16166;p35"/>
            <p:cNvSpPr/>
            <p:nvPr/>
          </p:nvSpPr>
          <p:spPr>
            <a:xfrm>
              <a:off x="6850925" y="4559950"/>
              <a:ext cx="14550" cy="8050"/>
            </a:xfrm>
            <a:custGeom>
              <a:avLst/>
              <a:gdLst/>
              <a:ahLst/>
              <a:cxnLst/>
              <a:rect l="l" t="t" r="r" b="b"/>
              <a:pathLst>
                <a:path w="582" h="322" extrusionOk="0">
                  <a:moveTo>
                    <a:pt x="252" y="1"/>
                  </a:moveTo>
                  <a:cubicBezTo>
                    <a:pt x="144" y="1"/>
                    <a:pt x="47" y="66"/>
                    <a:pt x="20" y="176"/>
                  </a:cubicBezTo>
                  <a:cubicBezTo>
                    <a:pt x="1" y="282"/>
                    <a:pt x="48" y="321"/>
                    <a:pt x="116" y="321"/>
                  </a:cubicBezTo>
                  <a:cubicBezTo>
                    <a:pt x="284" y="321"/>
                    <a:pt x="581" y="81"/>
                    <a:pt x="320" y="9"/>
                  </a:cubicBezTo>
                  <a:cubicBezTo>
                    <a:pt x="297" y="4"/>
                    <a:pt x="274" y="1"/>
                    <a:pt x="2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7" name="Google Shape;16167;p35"/>
            <p:cNvSpPr/>
            <p:nvPr/>
          </p:nvSpPr>
          <p:spPr>
            <a:xfrm>
              <a:off x="6566200" y="4806975"/>
              <a:ext cx="13375" cy="11775"/>
            </a:xfrm>
            <a:custGeom>
              <a:avLst/>
              <a:gdLst/>
              <a:ahLst/>
              <a:cxnLst/>
              <a:rect l="l" t="t" r="r" b="b"/>
              <a:pathLst>
                <a:path w="535" h="471" extrusionOk="0">
                  <a:moveTo>
                    <a:pt x="258" y="1"/>
                  </a:moveTo>
                  <a:cubicBezTo>
                    <a:pt x="213" y="1"/>
                    <a:pt x="170" y="12"/>
                    <a:pt x="134" y="35"/>
                  </a:cubicBezTo>
                  <a:cubicBezTo>
                    <a:pt x="34" y="102"/>
                    <a:pt x="1" y="269"/>
                    <a:pt x="67" y="369"/>
                  </a:cubicBezTo>
                  <a:cubicBezTo>
                    <a:pt x="110" y="434"/>
                    <a:pt x="195" y="470"/>
                    <a:pt x="277" y="470"/>
                  </a:cubicBezTo>
                  <a:cubicBezTo>
                    <a:pt x="322" y="470"/>
                    <a:pt x="365" y="459"/>
                    <a:pt x="401" y="436"/>
                  </a:cubicBezTo>
                  <a:cubicBezTo>
                    <a:pt x="501" y="369"/>
                    <a:pt x="534" y="202"/>
                    <a:pt x="468" y="102"/>
                  </a:cubicBezTo>
                  <a:cubicBezTo>
                    <a:pt x="425" y="38"/>
                    <a:pt x="34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8" name="Google Shape;16168;p35"/>
            <p:cNvSpPr/>
            <p:nvPr/>
          </p:nvSpPr>
          <p:spPr>
            <a:xfrm>
              <a:off x="6721325" y="48028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cubicBezTo>
                    <a:pt x="367" y="467"/>
                    <a:pt x="467" y="367"/>
                    <a:pt x="467" y="234"/>
                  </a:cubicBezTo>
                  <a:cubicBezTo>
                    <a:pt x="467" y="100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9" name="Google Shape;16169;p35"/>
            <p:cNvSpPr/>
            <p:nvPr/>
          </p:nvSpPr>
          <p:spPr>
            <a:xfrm>
              <a:off x="6751825" y="4610875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57" y="1"/>
                  </a:moveTo>
                  <a:cubicBezTo>
                    <a:pt x="99" y="1"/>
                    <a:pt x="1" y="412"/>
                    <a:pt x="281" y="474"/>
                  </a:cubicBezTo>
                  <a:cubicBezTo>
                    <a:pt x="304" y="480"/>
                    <a:pt x="327" y="483"/>
                    <a:pt x="349" y="483"/>
                  </a:cubicBezTo>
                  <a:cubicBezTo>
                    <a:pt x="457" y="483"/>
                    <a:pt x="554" y="418"/>
                    <a:pt x="581" y="307"/>
                  </a:cubicBezTo>
                  <a:cubicBezTo>
                    <a:pt x="615" y="174"/>
                    <a:pt x="548" y="41"/>
                    <a:pt x="415" y="7"/>
                  </a:cubicBezTo>
                  <a:cubicBezTo>
                    <a:pt x="395" y="3"/>
                    <a:pt x="375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0" name="Google Shape;16170;p35"/>
            <p:cNvSpPr/>
            <p:nvPr/>
          </p:nvSpPr>
          <p:spPr>
            <a:xfrm>
              <a:off x="6538675" y="46773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266" y="1"/>
                  </a:moveTo>
                  <a:cubicBezTo>
                    <a:pt x="249" y="1"/>
                    <a:pt x="227" y="5"/>
                    <a:pt x="201" y="16"/>
                  </a:cubicBezTo>
                  <a:cubicBezTo>
                    <a:pt x="68" y="49"/>
                    <a:pt x="1" y="183"/>
                    <a:pt x="34" y="316"/>
                  </a:cubicBezTo>
                  <a:cubicBezTo>
                    <a:pt x="53" y="385"/>
                    <a:pt x="83" y="413"/>
                    <a:pt x="116" y="413"/>
                  </a:cubicBezTo>
                  <a:cubicBezTo>
                    <a:pt x="246" y="413"/>
                    <a:pt x="431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1" name="Google Shape;16171;p35"/>
            <p:cNvSpPr/>
            <p:nvPr/>
          </p:nvSpPr>
          <p:spPr>
            <a:xfrm>
              <a:off x="6497825" y="4844025"/>
              <a:ext cx="13775" cy="11975"/>
            </a:xfrm>
            <a:custGeom>
              <a:avLst/>
              <a:gdLst/>
              <a:ahLst/>
              <a:cxnLst/>
              <a:rect l="l" t="t" r="r" b="b"/>
              <a:pathLst>
                <a:path w="551" h="479" extrusionOk="0">
                  <a:moveTo>
                    <a:pt x="263" y="0"/>
                  </a:moveTo>
                  <a:cubicBezTo>
                    <a:pt x="167" y="0"/>
                    <a:pt x="69" y="50"/>
                    <a:pt x="34" y="155"/>
                  </a:cubicBezTo>
                  <a:cubicBezTo>
                    <a:pt x="0" y="288"/>
                    <a:pt x="34" y="421"/>
                    <a:pt x="167" y="455"/>
                  </a:cubicBezTo>
                  <a:cubicBezTo>
                    <a:pt x="200" y="471"/>
                    <a:pt x="233" y="479"/>
                    <a:pt x="265" y="479"/>
                  </a:cubicBezTo>
                  <a:cubicBezTo>
                    <a:pt x="425" y="479"/>
                    <a:pt x="551" y="288"/>
                    <a:pt x="467" y="121"/>
                  </a:cubicBezTo>
                  <a:cubicBezTo>
                    <a:pt x="436" y="42"/>
                    <a:pt x="351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2" name="Google Shape;16172;p35"/>
            <p:cNvSpPr/>
            <p:nvPr/>
          </p:nvSpPr>
          <p:spPr>
            <a:xfrm>
              <a:off x="6503650" y="4755725"/>
              <a:ext cx="14600" cy="12150"/>
            </a:xfrm>
            <a:custGeom>
              <a:avLst/>
              <a:gdLst/>
              <a:ahLst/>
              <a:cxnLst/>
              <a:rect l="l" t="t" r="r" b="b"/>
              <a:pathLst>
                <a:path w="584" h="486" extrusionOk="0">
                  <a:moveTo>
                    <a:pt x="265" y="1"/>
                  </a:moveTo>
                  <a:cubicBezTo>
                    <a:pt x="192" y="1"/>
                    <a:pt x="119" y="35"/>
                    <a:pt x="68" y="117"/>
                  </a:cubicBezTo>
                  <a:cubicBezTo>
                    <a:pt x="1" y="217"/>
                    <a:pt x="34" y="384"/>
                    <a:pt x="134" y="451"/>
                  </a:cubicBezTo>
                  <a:cubicBezTo>
                    <a:pt x="182" y="475"/>
                    <a:pt x="229" y="486"/>
                    <a:pt x="273" y="486"/>
                  </a:cubicBezTo>
                  <a:cubicBezTo>
                    <a:pt x="354" y="486"/>
                    <a:pt x="425" y="449"/>
                    <a:pt x="468" y="384"/>
                  </a:cubicBezTo>
                  <a:cubicBezTo>
                    <a:pt x="583" y="176"/>
                    <a:pt x="427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3" name="Google Shape;16173;p35"/>
            <p:cNvSpPr/>
            <p:nvPr/>
          </p:nvSpPr>
          <p:spPr>
            <a:xfrm>
              <a:off x="6542025" y="4796050"/>
              <a:ext cx="13375" cy="12500"/>
            </a:xfrm>
            <a:custGeom>
              <a:avLst/>
              <a:gdLst/>
              <a:ahLst/>
              <a:cxnLst/>
              <a:rect l="l" t="t" r="r" b="b"/>
              <a:pathLst>
                <a:path w="535" h="500" extrusionOk="0">
                  <a:moveTo>
                    <a:pt x="268" y="1"/>
                  </a:moveTo>
                  <a:cubicBezTo>
                    <a:pt x="201" y="1"/>
                    <a:pt x="136" y="34"/>
                    <a:pt x="100" y="106"/>
                  </a:cubicBezTo>
                  <a:cubicBezTo>
                    <a:pt x="0" y="172"/>
                    <a:pt x="0" y="339"/>
                    <a:pt x="100" y="439"/>
                  </a:cubicBezTo>
                  <a:cubicBezTo>
                    <a:pt x="142" y="481"/>
                    <a:pt x="196" y="500"/>
                    <a:pt x="249" y="500"/>
                  </a:cubicBezTo>
                  <a:cubicBezTo>
                    <a:pt x="323" y="500"/>
                    <a:pt x="395" y="464"/>
                    <a:pt x="434" y="406"/>
                  </a:cubicBezTo>
                  <a:cubicBezTo>
                    <a:pt x="534" y="306"/>
                    <a:pt x="534" y="139"/>
                    <a:pt x="434" y="72"/>
                  </a:cubicBezTo>
                  <a:cubicBezTo>
                    <a:pt x="388" y="26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4" name="Google Shape;16174;p35"/>
            <p:cNvSpPr/>
            <p:nvPr/>
          </p:nvSpPr>
          <p:spPr>
            <a:xfrm>
              <a:off x="6597250" y="4759025"/>
              <a:ext cx="14000" cy="12175"/>
            </a:xfrm>
            <a:custGeom>
              <a:avLst/>
              <a:gdLst/>
              <a:ahLst/>
              <a:cxnLst/>
              <a:rect l="l" t="t" r="r" b="b"/>
              <a:pathLst>
                <a:path w="560" h="487" extrusionOk="0">
                  <a:moveTo>
                    <a:pt x="287" y="0"/>
                  </a:moveTo>
                  <a:cubicBezTo>
                    <a:pt x="176" y="0"/>
                    <a:pt x="66" y="80"/>
                    <a:pt x="26" y="219"/>
                  </a:cubicBezTo>
                  <a:cubicBezTo>
                    <a:pt x="1" y="372"/>
                    <a:pt x="132" y="486"/>
                    <a:pt x="285" y="486"/>
                  </a:cubicBezTo>
                  <a:cubicBezTo>
                    <a:pt x="331" y="486"/>
                    <a:pt x="380" y="476"/>
                    <a:pt x="427" y="452"/>
                  </a:cubicBezTo>
                  <a:cubicBezTo>
                    <a:pt x="527" y="352"/>
                    <a:pt x="560" y="219"/>
                    <a:pt x="493" y="119"/>
                  </a:cubicBezTo>
                  <a:cubicBezTo>
                    <a:pt x="439" y="38"/>
                    <a:pt x="363" y="0"/>
                    <a:pt x="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5" name="Google Shape;16175;p35"/>
            <p:cNvSpPr/>
            <p:nvPr/>
          </p:nvSpPr>
          <p:spPr>
            <a:xfrm>
              <a:off x="6373650" y="4648275"/>
              <a:ext cx="14125" cy="11775"/>
            </a:xfrm>
            <a:custGeom>
              <a:avLst/>
              <a:gdLst/>
              <a:ahLst/>
              <a:cxnLst/>
              <a:rect l="l" t="t" r="r" b="b"/>
              <a:pathLst>
                <a:path w="565" h="471" extrusionOk="0">
                  <a:moveTo>
                    <a:pt x="304" y="0"/>
                  </a:moveTo>
                  <a:cubicBezTo>
                    <a:pt x="205" y="0"/>
                    <a:pt x="115" y="44"/>
                    <a:pt x="64" y="146"/>
                  </a:cubicBezTo>
                  <a:cubicBezTo>
                    <a:pt x="1" y="335"/>
                    <a:pt x="163" y="471"/>
                    <a:pt x="316" y="471"/>
                  </a:cubicBezTo>
                  <a:cubicBezTo>
                    <a:pt x="406" y="471"/>
                    <a:pt x="494" y="424"/>
                    <a:pt x="531" y="312"/>
                  </a:cubicBezTo>
                  <a:cubicBezTo>
                    <a:pt x="564" y="179"/>
                    <a:pt x="498" y="46"/>
                    <a:pt x="397" y="12"/>
                  </a:cubicBezTo>
                  <a:cubicBezTo>
                    <a:pt x="366" y="4"/>
                    <a:pt x="33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6" name="Google Shape;16176;p35"/>
            <p:cNvSpPr/>
            <p:nvPr/>
          </p:nvSpPr>
          <p:spPr>
            <a:xfrm>
              <a:off x="6077525" y="4779175"/>
              <a:ext cx="14700" cy="12050"/>
            </a:xfrm>
            <a:custGeom>
              <a:avLst/>
              <a:gdLst/>
              <a:ahLst/>
              <a:cxnLst/>
              <a:rect l="l" t="t" r="r" b="b"/>
              <a:pathLst>
                <a:path w="588" h="482" extrusionOk="0">
                  <a:moveTo>
                    <a:pt x="280" y="0"/>
                  </a:moveTo>
                  <a:cubicBezTo>
                    <a:pt x="254" y="0"/>
                    <a:pt x="227" y="4"/>
                    <a:pt x="201" y="13"/>
                  </a:cubicBezTo>
                  <a:cubicBezTo>
                    <a:pt x="67" y="47"/>
                    <a:pt x="0" y="180"/>
                    <a:pt x="34" y="314"/>
                  </a:cubicBezTo>
                  <a:cubicBezTo>
                    <a:pt x="70" y="422"/>
                    <a:pt x="165" y="481"/>
                    <a:pt x="265" y="481"/>
                  </a:cubicBezTo>
                  <a:cubicBezTo>
                    <a:pt x="350" y="481"/>
                    <a:pt x="440" y="439"/>
                    <a:pt x="501" y="347"/>
                  </a:cubicBezTo>
                  <a:cubicBezTo>
                    <a:pt x="587" y="174"/>
                    <a:pt x="449" y="0"/>
                    <a:pt x="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7" name="Google Shape;16177;p35"/>
            <p:cNvSpPr/>
            <p:nvPr/>
          </p:nvSpPr>
          <p:spPr>
            <a:xfrm>
              <a:off x="6213475" y="4808550"/>
              <a:ext cx="14625" cy="8650"/>
            </a:xfrm>
            <a:custGeom>
              <a:avLst/>
              <a:gdLst/>
              <a:ahLst/>
              <a:cxnLst/>
              <a:rect l="l" t="t" r="r" b="b"/>
              <a:pathLst>
                <a:path w="585" h="346" extrusionOk="0">
                  <a:moveTo>
                    <a:pt x="480" y="1"/>
                  </a:moveTo>
                  <a:cubicBezTo>
                    <a:pt x="314" y="1"/>
                    <a:pt x="0" y="267"/>
                    <a:pt x="266" y="339"/>
                  </a:cubicBezTo>
                  <a:cubicBezTo>
                    <a:pt x="284" y="344"/>
                    <a:pt x="302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8" name="Google Shape;16178;p35"/>
            <p:cNvSpPr/>
            <p:nvPr/>
          </p:nvSpPr>
          <p:spPr>
            <a:xfrm>
              <a:off x="6312250" y="4734175"/>
              <a:ext cx="15475" cy="1200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4" y="0"/>
                  </a:moveTo>
                  <a:cubicBezTo>
                    <a:pt x="142" y="0"/>
                    <a:pt x="1" y="199"/>
                    <a:pt x="118" y="346"/>
                  </a:cubicBezTo>
                  <a:cubicBezTo>
                    <a:pt x="140" y="435"/>
                    <a:pt x="222" y="479"/>
                    <a:pt x="303" y="479"/>
                  </a:cubicBezTo>
                  <a:cubicBezTo>
                    <a:pt x="344" y="479"/>
                    <a:pt x="385" y="468"/>
                    <a:pt x="418" y="446"/>
                  </a:cubicBezTo>
                  <a:cubicBezTo>
                    <a:pt x="619" y="346"/>
                    <a:pt x="585" y="79"/>
                    <a:pt x="385" y="12"/>
                  </a:cubicBezTo>
                  <a:cubicBezTo>
                    <a:pt x="361" y="4"/>
                    <a:pt x="337" y="0"/>
                    <a:pt x="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9" name="Google Shape;16179;p35"/>
            <p:cNvSpPr/>
            <p:nvPr/>
          </p:nvSpPr>
          <p:spPr>
            <a:xfrm>
              <a:off x="6189150" y="4662400"/>
              <a:ext cx="17775" cy="12400"/>
            </a:xfrm>
            <a:custGeom>
              <a:avLst/>
              <a:gdLst/>
              <a:ahLst/>
              <a:cxnLst/>
              <a:rect l="l" t="t" r="r" b="b"/>
              <a:pathLst>
                <a:path w="711" h="496" extrusionOk="0">
                  <a:moveTo>
                    <a:pt x="357" y="0"/>
                  </a:moveTo>
                  <a:cubicBezTo>
                    <a:pt x="111" y="0"/>
                    <a:pt x="1" y="391"/>
                    <a:pt x="272" y="481"/>
                  </a:cubicBezTo>
                  <a:cubicBezTo>
                    <a:pt x="304" y="491"/>
                    <a:pt x="334" y="495"/>
                    <a:pt x="362" y="495"/>
                  </a:cubicBezTo>
                  <a:cubicBezTo>
                    <a:pt x="627" y="495"/>
                    <a:pt x="710" y="105"/>
                    <a:pt x="439" y="14"/>
                  </a:cubicBezTo>
                  <a:cubicBezTo>
                    <a:pt x="410" y="5"/>
                    <a:pt x="383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0" name="Google Shape;16180;p35"/>
            <p:cNvSpPr/>
            <p:nvPr/>
          </p:nvSpPr>
          <p:spPr>
            <a:xfrm>
              <a:off x="6111725" y="4753875"/>
              <a:ext cx="15500" cy="12150"/>
            </a:xfrm>
            <a:custGeom>
              <a:avLst/>
              <a:gdLst/>
              <a:ahLst/>
              <a:cxnLst/>
              <a:rect l="l" t="t" r="r" b="b"/>
              <a:pathLst>
                <a:path w="620" h="486" extrusionOk="0">
                  <a:moveTo>
                    <a:pt x="279" y="0"/>
                  </a:moveTo>
                  <a:cubicBezTo>
                    <a:pt x="231" y="0"/>
                    <a:pt x="181" y="17"/>
                    <a:pt x="133" y="58"/>
                  </a:cubicBezTo>
                  <a:cubicBezTo>
                    <a:pt x="0" y="125"/>
                    <a:pt x="0" y="291"/>
                    <a:pt x="67" y="392"/>
                  </a:cubicBezTo>
                  <a:cubicBezTo>
                    <a:pt x="125" y="450"/>
                    <a:pt x="194" y="485"/>
                    <a:pt x="268" y="485"/>
                  </a:cubicBezTo>
                  <a:cubicBezTo>
                    <a:pt x="322" y="485"/>
                    <a:pt x="378" y="467"/>
                    <a:pt x="434" y="425"/>
                  </a:cubicBezTo>
                  <a:cubicBezTo>
                    <a:pt x="620" y="265"/>
                    <a:pt x="467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1" name="Google Shape;16181;p35"/>
            <p:cNvSpPr/>
            <p:nvPr/>
          </p:nvSpPr>
          <p:spPr>
            <a:xfrm>
              <a:off x="6199300" y="4781025"/>
              <a:ext cx="14625" cy="8675"/>
            </a:xfrm>
            <a:custGeom>
              <a:avLst/>
              <a:gdLst/>
              <a:ahLst/>
              <a:cxnLst/>
              <a:rect l="l" t="t" r="r" b="b"/>
              <a:pathLst>
                <a:path w="585" h="347" extrusionOk="0">
                  <a:moveTo>
                    <a:pt x="480" y="1"/>
                  </a:moveTo>
                  <a:cubicBezTo>
                    <a:pt x="314" y="1"/>
                    <a:pt x="0" y="267"/>
                    <a:pt x="266" y="340"/>
                  </a:cubicBezTo>
                  <a:cubicBezTo>
                    <a:pt x="284" y="344"/>
                    <a:pt x="301" y="346"/>
                    <a:pt x="319" y="346"/>
                  </a:cubicBezTo>
                  <a:cubicBezTo>
                    <a:pt x="433" y="346"/>
                    <a:pt x="538" y="255"/>
                    <a:pt x="567" y="139"/>
                  </a:cubicBezTo>
                  <a:cubicBezTo>
                    <a:pt x="585" y="39"/>
                    <a:pt x="543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2" name="Google Shape;16182;p35"/>
            <p:cNvSpPr/>
            <p:nvPr/>
          </p:nvSpPr>
          <p:spPr>
            <a:xfrm>
              <a:off x="6266350" y="4691625"/>
              <a:ext cx="15500" cy="12225"/>
            </a:xfrm>
            <a:custGeom>
              <a:avLst/>
              <a:gdLst/>
              <a:ahLst/>
              <a:cxnLst/>
              <a:rect l="l" t="t" r="r" b="b"/>
              <a:pathLst>
                <a:path w="620" h="489" extrusionOk="0">
                  <a:moveTo>
                    <a:pt x="357" y="0"/>
                  </a:moveTo>
                  <a:cubicBezTo>
                    <a:pt x="176" y="0"/>
                    <a:pt x="1" y="236"/>
                    <a:pt x="153" y="413"/>
                  </a:cubicBezTo>
                  <a:cubicBezTo>
                    <a:pt x="203" y="463"/>
                    <a:pt x="270" y="488"/>
                    <a:pt x="336" y="488"/>
                  </a:cubicBezTo>
                  <a:cubicBezTo>
                    <a:pt x="403" y="488"/>
                    <a:pt x="470" y="463"/>
                    <a:pt x="520" y="413"/>
                  </a:cubicBezTo>
                  <a:cubicBezTo>
                    <a:pt x="587" y="313"/>
                    <a:pt x="620" y="180"/>
                    <a:pt x="520" y="80"/>
                  </a:cubicBezTo>
                  <a:cubicBezTo>
                    <a:pt x="472" y="24"/>
                    <a:pt x="41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3" name="Google Shape;16183;p35"/>
            <p:cNvSpPr/>
            <p:nvPr/>
          </p:nvSpPr>
          <p:spPr>
            <a:xfrm>
              <a:off x="6097575" y="4607500"/>
              <a:ext cx="14175" cy="11900"/>
            </a:xfrm>
            <a:custGeom>
              <a:avLst/>
              <a:gdLst/>
              <a:ahLst/>
              <a:cxnLst/>
              <a:rect l="l" t="t" r="r" b="b"/>
              <a:pathLst>
                <a:path w="567" h="476" extrusionOk="0">
                  <a:moveTo>
                    <a:pt x="308" y="0"/>
                  </a:moveTo>
                  <a:cubicBezTo>
                    <a:pt x="211" y="0"/>
                    <a:pt x="93" y="60"/>
                    <a:pt x="66" y="142"/>
                  </a:cubicBezTo>
                  <a:cubicBezTo>
                    <a:pt x="1" y="337"/>
                    <a:pt x="161" y="476"/>
                    <a:pt x="309" y="476"/>
                  </a:cubicBezTo>
                  <a:cubicBezTo>
                    <a:pt x="388" y="476"/>
                    <a:pt x="464" y="436"/>
                    <a:pt x="499" y="342"/>
                  </a:cubicBezTo>
                  <a:cubicBezTo>
                    <a:pt x="566" y="209"/>
                    <a:pt x="499" y="75"/>
                    <a:pt x="366" y="9"/>
                  </a:cubicBezTo>
                  <a:cubicBezTo>
                    <a:pt x="348" y="3"/>
                    <a:pt x="328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4" name="Google Shape;16184;p35"/>
            <p:cNvSpPr/>
            <p:nvPr/>
          </p:nvSpPr>
          <p:spPr>
            <a:xfrm>
              <a:off x="5980775" y="4731600"/>
              <a:ext cx="13175" cy="12500"/>
            </a:xfrm>
            <a:custGeom>
              <a:avLst/>
              <a:gdLst/>
              <a:ahLst/>
              <a:cxnLst/>
              <a:rect l="l" t="t" r="r" b="b"/>
              <a:pathLst>
                <a:path w="527" h="500" extrusionOk="0">
                  <a:moveTo>
                    <a:pt x="267" y="0"/>
                  </a:moveTo>
                  <a:cubicBezTo>
                    <a:pt x="222" y="0"/>
                    <a:pt x="176" y="15"/>
                    <a:pt x="134" y="48"/>
                  </a:cubicBezTo>
                  <a:cubicBezTo>
                    <a:pt x="34" y="148"/>
                    <a:pt x="1" y="282"/>
                    <a:pt x="68" y="415"/>
                  </a:cubicBezTo>
                  <a:cubicBezTo>
                    <a:pt x="114" y="474"/>
                    <a:pt x="182" y="499"/>
                    <a:pt x="250" y="499"/>
                  </a:cubicBezTo>
                  <a:cubicBezTo>
                    <a:pt x="375" y="499"/>
                    <a:pt x="501" y="412"/>
                    <a:pt x="501" y="282"/>
                  </a:cubicBezTo>
                  <a:cubicBezTo>
                    <a:pt x="526" y="132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5" name="Google Shape;16185;p35"/>
            <p:cNvSpPr/>
            <p:nvPr/>
          </p:nvSpPr>
          <p:spPr>
            <a:xfrm>
              <a:off x="6082525" y="474842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7" y="443"/>
                    <a:pt x="201" y="476"/>
                  </a:cubicBezTo>
                  <a:cubicBezTo>
                    <a:pt x="219" y="481"/>
                    <a:pt x="236" y="483"/>
                    <a:pt x="254" y="483"/>
                  </a:cubicBezTo>
                  <a:cubicBezTo>
                    <a:pt x="368" y="483"/>
                    <a:pt x="472" y="396"/>
                    <a:pt x="501" y="309"/>
                  </a:cubicBezTo>
                  <a:cubicBezTo>
                    <a:pt x="534" y="176"/>
                    <a:pt x="468" y="42"/>
                    <a:pt x="334" y="9"/>
                  </a:cubicBezTo>
                  <a:cubicBezTo>
                    <a:pt x="311" y="3"/>
                    <a:pt x="288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6" name="Google Shape;16186;p35"/>
            <p:cNvSpPr/>
            <p:nvPr/>
          </p:nvSpPr>
          <p:spPr>
            <a:xfrm>
              <a:off x="6136350" y="4683150"/>
              <a:ext cx="14575" cy="11525"/>
            </a:xfrm>
            <a:custGeom>
              <a:avLst/>
              <a:gdLst/>
              <a:ahLst/>
              <a:cxnLst/>
              <a:rect l="l" t="t" r="r" b="b"/>
              <a:pathLst>
                <a:path w="583" h="461" extrusionOk="0">
                  <a:moveTo>
                    <a:pt x="328" y="0"/>
                  </a:moveTo>
                  <a:cubicBezTo>
                    <a:pt x="147" y="0"/>
                    <a:pt x="0" y="211"/>
                    <a:pt x="149" y="385"/>
                  </a:cubicBezTo>
                  <a:cubicBezTo>
                    <a:pt x="199" y="435"/>
                    <a:pt x="266" y="460"/>
                    <a:pt x="328" y="460"/>
                  </a:cubicBezTo>
                  <a:cubicBezTo>
                    <a:pt x="391" y="460"/>
                    <a:pt x="449" y="435"/>
                    <a:pt x="483" y="385"/>
                  </a:cubicBezTo>
                  <a:cubicBezTo>
                    <a:pt x="583" y="318"/>
                    <a:pt x="583" y="152"/>
                    <a:pt x="516" y="85"/>
                  </a:cubicBezTo>
                  <a:cubicBezTo>
                    <a:pt x="456" y="25"/>
                    <a:pt x="390" y="0"/>
                    <a:pt x="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7" name="Google Shape;16187;p35"/>
            <p:cNvSpPr/>
            <p:nvPr/>
          </p:nvSpPr>
          <p:spPr>
            <a:xfrm>
              <a:off x="5972675" y="4545325"/>
              <a:ext cx="15650" cy="12450"/>
            </a:xfrm>
            <a:custGeom>
              <a:avLst/>
              <a:gdLst/>
              <a:ahLst/>
              <a:cxnLst/>
              <a:rect l="l" t="t" r="r" b="b"/>
              <a:pathLst>
                <a:path w="626" h="498" extrusionOk="0">
                  <a:moveTo>
                    <a:pt x="310" y="0"/>
                  </a:moveTo>
                  <a:cubicBezTo>
                    <a:pt x="236" y="0"/>
                    <a:pt x="164" y="36"/>
                    <a:pt x="125" y="94"/>
                  </a:cubicBezTo>
                  <a:cubicBezTo>
                    <a:pt x="0" y="281"/>
                    <a:pt x="138" y="497"/>
                    <a:pt x="320" y="497"/>
                  </a:cubicBezTo>
                  <a:cubicBezTo>
                    <a:pt x="332" y="497"/>
                    <a:pt x="345" y="496"/>
                    <a:pt x="358" y="494"/>
                  </a:cubicBezTo>
                  <a:cubicBezTo>
                    <a:pt x="592" y="428"/>
                    <a:pt x="625" y="161"/>
                    <a:pt x="458" y="61"/>
                  </a:cubicBezTo>
                  <a:cubicBezTo>
                    <a:pt x="416" y="19"/>
                    <a:pt x="363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8" name="Google Shape;16188;p35"/>
            <p:cNvSpPr/>
            <p:nvPr/>
          </p:nvSpPr>
          <p:spPr>
            <a:xfrm>
              <a:off x="5663900" y="4575875"/>
              <a:ext cx="11700" cy="11850"/>
            </a:xfrm>
            <a:custGeom>
              <a:avLst/>
              <a:gdLst/>
              <a:ahLst/>
              <a:cxnLst/>
              <a:rect l="l" t="t" r="r" b="b"/>
              <a:pathLst>
                <a:path w="468" h="474" extrusionOk="0">
                  <a:moveTo>
                    <a:pt x="193" y="1"/>
                  </a:moveTo>
                  <a:cubicBezTo>
                    <a:pt x="80" y="1"/>
                    <a:pt x="0" y="120"/>
                    <a:pt x="0" y="240"/>
                  </a:cubicBezTo>
                  <a:cubicBezTo>
                    <a:pt x="0" y="373"/>
                    <a:pt x="100" y="473"/>
                    <a:pt x="234" y="473"/>
                  </a:cubicBezTo>
                  <a:cubicBezTo>
                    <a:pt x="367" y="473"/>
                    <a:pt x="467" y="373"/>
                    <a:pt x="467" y="240"/>
                  </a:cubicBezTo>
                  <a:cubicBezTo>
                    <a:pt x="467" y="120"/>
                    <a:pt x="387" y="1"/>
                    <a:pt x="275" y="1"/>
                  </a:cubicBezTo>
                  <a:cubicBezTo>
                    <a:pt x="262" y="1"/>
                    <a:pt x="248" y="3"/>
                    <a:pt x="234" y="6"/>
                  </a:cubicBezTo>
                  <a:cubicBezTo>
                    <a:pt x="220" y="3"/>
                    <a:pt x="206" y="1"/>
                    <a:pt x="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9" name="Google Shape;16189;p35"/>
            <p:cNvSpPr/>
            <p:nvPr/>
          </p:nvSpPr>
          <p:spPr>
            <a:xfrm>
              <a:off x="5740825" y="4697700"/>
              <a:ext cx="15650" cy="12025"/>
            </a:xfrm>
            <a:custGeom>
              <a:avLst/>
              <a:gdLst/>
              <a:ahLst/>
              <a:cxnLst/>
              <a:rect l="l" t="t" r="r" b="b"/>
              <a:pathLst>
                <a:path w="626" h="481" extrusionOk="0">
                  <a:moveTo>
                    <a:pt x="320" y="0"/>
                  </a:moveTo>
                  <a:cubicBezTo>
                    <a:pt x="138" y="0"/>
                    <a:pt x="1" y="214"/>
                    <a:pt x="126" y="370"/>
                  </a:cubicBezTo>
                  <a:cubicBezTo>
                    <a:pt x="165" y="448"/>
                    <a:pt x="238" y="481"/>
                    <a:pt x="312" y="481"/>
                  </a:cubicBezTo>
                  <a:cubicBezTo>
                    <a:pt x="365" y="481"/>
                    <a:pt x="418" y="465"/>
                    <a:pt x="459" y="437"/>
                  </a:cubicBezTo>
                  <a:cubicBezTo>
                    <a:pt x="626" y="304"/>
                    <a:pt x="593" y="37"/>
                    <a:pt x="359" y="3"/>
                  </a:cubicBezTo>
                  <a:cubicBezTo>
                    <a:pt x="346" y="1"/>
                    <a:pt x="333" y="0"/>
                    <a:pt x="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0" name="Google Shape;16190;p35"/>
            <p:cNvSpPr/>
            <p:nvPr/>
          </p:nvSpPr>
          <p:spPr>
            <a:xfrm>
              <a:off x="5898225" y="4665075"/>
              <a:ext cx="12525" cy="11875"/>
            </a:xfrm>
            <a:custGeom>
              <a:avLst/>
              <a:gdLst/>
              <a:ahLst/>
              <a:cxnLst/>
              <a:rect l="l" t="t" r="r" b="b"/>
              <a:pathLst>
                <a:path w="501" h="475" extrusionOk="0">
                  <a:moveTo>
                    <a:pt x="285" y="1"/>
                  </a:moveTo>
                  <a:cubicBezTo>
                    <a:pt x="269" y="1"/>
                    <a:pt x="252" y="3"/>
                    <a:pt x="234" y="7"/>
                  </a:cubicBezTo>
                  <a:cubicBezTo>
                    <a:pt x="101" y="7"/>
                    <a:pt x="1" y="107"/>
                    <a:pt x="1" y="241"/>
                  </a:cubicBezTo>
                  <a:cubicBezTo>
                    <a:pt x="34" y="374"/>
                    <a:pt x="134" y="474"/>
                    <a:pt x="267" y="474"/>
                  </a:cubicBezTo>
                  <a:cubicBezTo>
                    <a:pt x="401" y="474"/>
                    <a:pt x="501" y="341"/>
                    <a:pt x="501" y="208"/>
                  </a:cubicBezTo>
                  <a:cubicBezTo>
                    <a:pt x="472" y="92"/>
                    <a:pt x="393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1" name="Google Shape;16191;p35"/>
            <p:cNvSpPr/>
            <p:nvPr/>
          </p:nvSpPr>
          <p:spPr>
            <a:xfrm>
              <a:off x="5876550" y="4570700"/>
              <a:ext cx="15525" cy="12350"/>
            </a:xfrm>
            <a:custGeom>
              <a:avLst/>
              <a:gdLst/>
              <a:ahLst/>
              <a:cxnLst/>
              <a:rect l="l" t="t" r="r" b="b"/>
              <a:pathLst>
                <a:path w="621" h="494" extrusionOk="0">
                  <a:moveTo>
                    <a:pt x="294" y="1"/>
                  </a:moveTo>
                  <a:cubicBezTo>
                    <a:pt x="263" y="1"/>
                    <a:pt x="232" y="5"/>
                    <a:pt x="200" y="13"/>
                  </a:cubicBezTo>
                  <a:cubicBezTo>
                    <a:pt x="0" y="113"/>
                    <a:pt x="34" y="413"/>
                    <a:pt x="234" y="480"/>
                  </a:cubicBezTo>
                  <a:cubicBezTo>
                    <a:pt x="261" y="489"/>
                    <a:pt x="287" y="493"/>
                    <a:pt x="314" y="493"/>
                  </a:cubicBezTo>
                  <a:cubicBezTo>
                    <a:pt x="482" y="493"/>
                    <a:pt x="621" y="320"/>
                    <a:pt x="534" y="146"/>
                  </a:cubicBezTo>
                  <a:cubicBezTo>
                    <a:pt x="483" y="44"/>
                    <a:pt x="393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2" name="Google Shape;16192;p35"/>
            <p:cNvSpPr/>
            <p:nvPr/>
          </p:nvSpPr>
          <p:spPr>
            <a:xfrm>
              <a:off x="5769225" y="4569300"/>
              <a:ext cx="14775" cy="12575"/>
            </a:xfrm>
            <a:custGeom>
              <a:avLst/>
              <a:gdLst/>
              <a:ahLst/>
              <a:cxnLst/>
              <a:rect l="l" t="t" r="r" b="b"/>
              <a:pathLst>
                <a:path w="591" h="503" extrusionOk="0">
                  <a:moveTo>
                    <a:pt x="327" y="1"/>
                  </a:moveTo>
                  <a:cubicBezTo>
                    <a:pt x="53" y="1"/>
                    <a:pt x="1" y="438"/>
                    <a:pt x="290" y="503"/>
                  </a:cubicBezTo>
                  <a:cubicBezTo>
                    <a:pt x="424" y="503"/>
                    <a:pt x="557" y="403"/>
                    <a:pt x="557" y="269"/>
                  </a:cubicBezTo>
                  <a:cubicBezTo>
                    <a:pt x="591" y="136"/>
                    <a:pt x="491" y="36"/>
                    <a:pt x="357" y="2"/>
                  </a:cubicBezTo>
                  <a:cubicBezTo>
                    <a:pt x="347" y="1"/>
                    <a:pt x="337" y="1"/>
                    <a:pt x="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3" name="Google Shape;16193;p35"/>
            <p:cNvSpPr/>
            <p:nvPr/>
          </p:nvSpPr>
          <p:spPr>
            <a:xfrm>
              <a:off x="5721825" y="4680475"/>
              <a:ext cx="15075" cy="12100"/>
            </a:xfrm>
            <a:custGeom>
              <a:avLst/>
              <a:gdLst/>
              <a:ahLst/>
              <a:cxnLst/>
              <a:rect l="l" t="t" r="r" b="b"/>
              <a:pathLst>
                <a:path w="603" h="484" extrusionOk="0">
                  <a:moveTo>
                    <a:pt x="298" y="0"/>
                  </a:moveTo>
                  <a:cubicBezTo>
                    <a:pt x="209" y="0"/>
                    <a:pt x="122" y="47"/>
                    <a:pt x="85" y="159"/>
                  </a:cubicBezTo>
                  <a:cubicBezTo>
                    <a:pt x="1" y="348"/>
                    <a:pt x="155" y="484"/>
                    <a:pt x="305" y="484"/>
                  </a:cubicBezTo>
                  <a:cubicBezTo>
                    <a:pt x="394" y="484"/>
                    <a:pt x="482" y="437"/>
                    <a:pt x="519" y="325"/>
                  </a:cubicBezTo>
                  <a:cubicBezTo>
                    <a:pt x="603" y="136"/>
                    <a:pt x="449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4" name="Google Shape;16194;p35"/>
            <p:cNvSpPr/>
            <p:nvPr/>
          </p:nvSpPr>
          <p:spPr>
            <a:xfrm>
              <a:off x="5857375" y="4686900"/>
              <a:ext cx="13175" cy="12600"/>
            </a:xfrm>
            <a:custGeom>
              <a:avLst/>
              <a:gdLst/>
              <a:ahLst/>
              <a:cxnLst/>
              <a:rect l="l" t="t" r="r" b="b"/>
              <a:pathLst>
                <a:path w="527" h="504" extrusionOk="0">
                  <a:moveTo>
                    <a:pt x="289" y="0"/>
                  </a:moveTo>
                  <a:cubicBezTo>
                    <a:pt x="282" y="0"/>
                    <a:pt x="275" y="1"/>
                    <a:pt x="267" y="2"/>
                  </a:cubicBezTo>
                  <a:cubicBezTo>
                    <a:pt x="134" y="2"/>
                    <a:pt x="33" y="102"/>
                    <a:pt x="33" y="235"/>
                  </a:cubicBezTo>
                  <a:cubicBezTo>
                    <a:pt x="0" y="369"/>
                    <a:pt x="134" y="502"/>
                    <a:pt x="267" y="502"/>
                  </a:cubicBezTo>
                  <a:cubicBezTo>
                    <a:pt x="275" y="503"/>
                    <a:pt x="282" y="503"/>
                    <a:pt x="289" y="503"/>
                  </a:cubicBezTo>
                  <a:cubicBezTo>
                    <a:pt x="526" y="503"/>
                    <a:pt x="526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5" name="Google Shape;16195;p35"/>
            <p:cNvSpPr/>
            <p:nvPr/>
          </p:nvSpPr>
          <p:spPr>
            <a:xfrm>
              <a:off x="6004125" y="4545000"/>
              <a:ext cx="16300" cy="11900"/>
            </a:xfrm>
            <a:custGeom>
              <a:avLst/>
              <a:gdLst/>
              <a:ahLst/>
              <a:cxnLst/>
              <a:rect l="l" t="t" r="r" b="b"/>
              <a:pathLst>
                <a:path w="652" h="476" extrusionOk="0">
                  <a:moveTo>
                    <a:pt x="298" y="1"/>
                  </a:moveTo>
                  <a:cubicBezTo>
                    <a:pt x="256" y="1"/>
                    <a:pt x="212" y="13"/>
                    <a:pt x="168" y="40"/>
                  </a:cubicBezTo>
                  <a:cubicBezTo>
                    <a:pt x="34" y="107"/>
                    <a:pt x="1" y="274"/>
                    <a:pt x="68" y="374"/>
                  </a:cubicBezTo>
                  <a:cubicBezTo>
                    <a:pt x="132" y="438"/>
                    <a:pt x="211" y="475"/>
                    <a:pt x="285" y="475"/>
                  </a:cubicBezTo>
                  <a:cubicBezTo>
                    <a:pt x="326" y="475"/>
                    <a:pt x="366" y="464"/>
                    <a:pt x="401" y="441"/>
                  </a:cubicBezTo>
                  <a:lnTo>
                    <a:pt x="401" y="474"/>
                  </a:lnTo>
                  <a:cubicBezTo>
                    <a:pt x="652" y="307"/>
                    <a:pt x="507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6" name="Google Shape;16196;p35"/>
            <p:cNvSpPr/>
            <p:nvPr/>
          </p:nvSpPr>
          <p:spPr>
            <a:xfrm>
              <a:off x="5808225" y="4480725"/>
              <a:ext cx="11650" cy="10250"/>
            </a:xfrm>
            <a:custGeom>
              <a:avLst/>
              <a:gdLst/>
              <a:ahLst/>
              <a:cxnLst/>
              <a:rect l="l" t="t" r="r" b="b"/>
              <a:pathLst>
                <a:path w="466" h="410" extrusionOk="0">
                  <a:moveTo>
                    <a:pt x="205" y="0"/>
                  </a:moveTo>
                  <a:cubicBezTo>
                    <a:pt x="1" y="0"/>
                    <a:pt x="183" y="410"/>
                    <a:pt x="331" y="410"/>
                  </a:cubicBezTo>
                  <a:cubicBezTo>
                    <a:pt x="369" y="410"/>
                    <a:pt x="406" y="381"/>
                    <a:pt x="432" y="310"/>
                  </a:cubicBezTo>
                  <a:cubicBezTo>
                    <a:pt x="465" y="176"/>
                    <a:pt x="365" y="43"/>
                    <a:pt x="265" y="9"/>
                  </a:cubicBezTo>
                  <a:cubicBezTo>
                    <a:pt x="242" y="3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7" name="Google Shape;16197;p35"/>
            <p:cNvSpPr/>
            <p:nvPr/>
          </p:nvSpPr>
          <p:spPr>
            <a:xfrm>
              <a:off x="5604625" y="4579825"/>
              <a:ext cx="17700" cy="12425"/>
            </a:xfrm>
            <a:custGeom>
              <a:avLst/>
              <a:gdLst/>
              <a:ahLst/>
              <a:cxnLst/>
              <a:rect l="l" t="t" r="r" b="b"/>
              <a:pathLst>
                <a:path w="708" h="497" extrusionOk="0">
                  <a:moveTo>
                    <a:pt x="352" y="1"/>
                  </a:moveTo>
                  <a:cubicBezTo>
                    <a:pt x="326" y="1"/>
                    <a:pt x="298" y="5"/>
                    <a:pt x="270" y="15"/>
                  </a:cubicBezTo>
                  <a:cubicBezTo>
                    <a:pt x="0" y="135"/>
                    <a:pt x="107" y="497"/>
                    <a:pt x="349" y="497"/>
                  </a:cubicBezTo>
                  <a:cubicBezTo>
                    <a:pt x="377" y="497"/>
                    <a:pt x="406" y="492"/>
                    <a:pt x="437" y="482"/>
                  </a:cubicBezTo>
                  <a:cubicBezTo>
                    <a:pt x="708" y="391"/>
                    <a:pt x="598" y="1"/>
                    <a:pt x="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8" name="Google Shape;16198;p35"/>
            <p:cNvSpPr/>
            <p:nvPr/>
          </p:nvSpPr>
          <p:spPr>
            <a:xfrm>
              <a:off x="5700575" y="4601650"/>
              <a:ext cx="15150" cy="12275"/>
            </a:xfrm>
            <a:custGeom>
              <a:avLst/>
              <a:gdLst/>
              <a:ahLst/>
              <a:cxnLst/>
              <a:rect l="l" t="t" r="r" b="b"/>
              <a:pathLst>
                <a:path w="606" h="491" extrusionOk="0">
                  <a:moveTo>
                    <a:pt x="266" y="1"/>
                  </a:moveTo>
                  <a:cubicBezTo>
                    <a:pt x="158" y="1"/>
                    <a:pt x="62" y="65"/>
                    <a:pt x="34" y="176"/>
                  </a:cubicBezTo>
                  <a:cubicBezTo>
                    <a:pt x="1" y="309"/>
                    <a:pt x="68" y="443"/>
                    <a:pt x="201" y="476"/>
                  </a:cubicBezTo>
                  <a:cubicBezTo>
                    <a:pt x="230" y="486"/>
                    <a:pt x="257" y="490"/>
                    <a:pt x="283" y="490"/>
                  </a:cubicBezTo>
                  <a:cubicBezTo>
                    <a:pt x="523" y="490"/>
                    <a:pt x="606" y="100"/>
                    <a:pt x="335" y="9"/>
                  </a:cubicBezTo>
                  <a:cubicBezTo>
                    <a:pt x="312" y="3"/>
                    <a:pt x="289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9" name="Google Shape;16199;p35"/>
            <p:cNvSpPr/>
            <p:nvPr/>
          </p:nvSpPr>
          <p:spPr>
            <a:xfrm>
              <a:off x="5727525" y="4513025"/>
              <a:ext cx="14950" cy="8200"/>
            </a:xfrm>
            <a:custGeom>
              <a:avLst/>
              <a:gdLst/>
              <a:ahLst/>
              <a:cxnLst/>
              <a:rect l="l" t="t" r="r" b="b"/>
              <a:pathLst>
                <a:path w="598" h="328" extrusionOk="0">
                  <a:moveTo>
                    <a:pt x="482" y="1"/>
                  </a:moveTo>
                  <a:cubicBezTo>
                    <a:pt x="316" y="1"/>
                    <a:pt x="0" y="225"/>
                    <a:pt x="257" y="319"/>
                  </a:cubicBezTo>
                  <a:cubicBezTo>
                    <a:pt x="280" y="324"/>
                    <a:pt x="303" y="327"/>
                    <a:pt x="325" y="327"/>
                  </a:cubicBezTo>
                  <a:cubicBezTo>
                    <a:pt x="433" y="327"/>
                    <a:pt x="530" y="262"/>
                    <a:pt x="557" y="152"/>
                  </a:cubicBezTo>
                  <a:cubicBezTo>
                    <a:pt x="597" y="42"/>
                    <a:pt x="554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0" name="Google Shape;16200;p35"/>
            <p:cNvSpPr/>
            <p:nvPr/>
          </p:nvSpPr>
          <p:spPr>
            <a:xfrm>
              <a:off x="5600675" y="4446750"/>
              <a:ext cx="14875" cy="12625"/>
            </a:xfrm>
            <a:custGeom>
              <a:avLst/>
              <a:gdLst/>
              <a:ahLst/>
              <a:cxnLst/>
              <a:rect l="l" t="t" r="r" b="b"/>
              <a:pathLst>
                <a:path w="595" h="505" extrusionOk="0">
                  <a:moveTo>
                    <a:pt x="297" y="1"/>
                  </a:moveTo>
                  <a:cubicBezTo>
                    <a:pt x="213" y="1"/>
                    <a:pt x="139" y="45"/>
                    <a:pt x="94" y="134"/>
                  </a:cubicBezTo>
                  <a:cubicBezTo>
                    <a:pt x="1" y="290"/>
                    <a:pt x="140" y="504"/>
                    <a:pt x="322" y="504"/>
                  </a:cubicBezTo>
                  <a:cubicBezTo>
                    <a:pt x="335" y="504"/>
                    <a:pt x="348" y="503"/>
                    <a:pt x="361" y="501"/>
                  </a:cubicBezTo>
                  <a:cubicBezTo>
                    <a:pt x="561" y="434"/>
                    <a:pt x="595" y="168"/>
                    <a:pt x="428" y="34"/>
                  </a:cubicBezTo>
                  <a:cubicBezTo>
                    <a:pt x="383" y="12"/>
                    <a:pt x="339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1" name="Google Shape;16201;p35"/>
            <p:cNvSpPr/>
            <p:nvPr/>
          </p:nvSpPr>
          <p:spPr>
            <a:xfrm>
              <a:off x="5467925" y="4506575"/>
              <a:ext cx="13375" cy="12075"/>
            </a:xfrm>
            <a:custGeom>
              <a:avLst/>
              <a:gdLst/>
              <a:ahLst/>
              <a:cxnLst/>
              <a:rect l="l" t="t" r="r" b="b"/>
              <a:pathLst>
                <a:path w="535" h="483" extrusionOk="0">
                  <a:moveTo>
                    <a:pt x="269" y="1"/>
                  </a:moveTo>
                  <a:cubicBezTo>
                    <a:pt x="246" y="1"/>
                    <a:pt x="223" y="4"/>
                    <a:pt x="200" y="9"/>
                  </a:cubicBezTo>
                  <a:cubicBezTo>
                    <a:pt x="67" y="43"/>
                    <a:pt x="0" y="176"/>
                    <a:pt x="34" y="276"/>
                  </a:cubicBezTo>
                  <a:cubicBezTo>
                    <a:pt x="63" y="392"/>
                    <a:pt x="167" y="483"/>
                    <a:pt x="281" y="483"/>
                  </a:cubicBezTo>
                  <a:cubicBezTo>
                    <a:pt x="299" y="483"/>
                    <a:pt x="316" y="481"/>
                    <a:pt x="334" y="476"/>
                  </a:cubicBezTo>
                  <a:cubicBezTo>
                    <a:pt x="434" y="410"/>
                    <a:pt x="534" y="276"/>
                    <a:pt x="501" y="176"/>
                  </a:cubicBezTo>
                  <a:cubicBezTo>
                    <a:pt x="473" y="66"/>
                    <a:pt x="377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2" name="Google Shape;16202;p35"/>
            <p:cNvSpPr/>
            <p:nvPr/>
          </p:nvSpPr>
          <p:spPr>
            <a:xfrm>
              <a:off x="5484600" y="4547650"/>
              <a:ext cx="14200" cy="12375"/>
            </a:xfrm>
            <a:custGeom>
              <a:avLst/>
              <a:gdLst/>
              <a:ahLst/>
              <a:cxnLst/>
              <a:rect l="l" t="t" r="r" b="b"/>
              <a:pathLst>
                <a:path w="568" h="495" extrusionOk="0">
                  <a:moveTo>
                    <a:pt x="298" y="1"/>
                  </a:moveTo>
                  <a:cubicBezTo>
                    <a:pt x="256" y="1"/>
                    <a:pt x="212" y="12"/>
                    <a:pt x="167" y="34"/>
                  </a:cubicBezTo>
                  <a:cubicBezTo>
                    <a:pt x="67" y="101"/>
                    <a:pt x="0" y="234"/>
                    <a:pt x="67" y="335"/>
                  </a:cubicBezTo>
                  <a:cubicBezTo>
                    <a:pt x="116" y="432"/>
                    <a:pt x="201" y="494"/>
                    <a:pt x="295" y="494"/>
                  </a:cubicBezTo>
                  <a:cubicBezTo>
                    <a:pt x="329" y="494"/>
                    <a:pt x="365" y="486"/>
                    <a:pt x="401" y="468"/>
                  </a:cubicBezTo>
                  <a:cubicBezTo>
                    <a:pt x="501" y="401"/>
                    <a:pt x="568" y="268"/>
                    <a:pt x="501" y="134"/>
                  </a:cubicBezTo>
                  <a:cubicBezTo>
                    <a:pt x="456" y="45"/>
                    <a:pt x="382" y="1"/>
                    <a:pt x="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3" name="Google Shape;16203;p35"/>
            <p:cNvSpPr/>
            <p:nvPr/>
          </p:nvSpPr>
          <p:spPr>
            <a:xfrm>
              <a:off x="5573125" y="4477725"/>
              <a:ext cx="14075" cy="11625"/>
            </a:xfrm>
            <a:custGeom>
              <a:avLst/>
              <a:gdLst/>
              <a:ahLst/>
              <a:cxnLst/>
              <a:rect l="l" t="t" r="r" b="b"/>
              <a:pathLst>
                <a:path w="563" h="465" extrusionOk="0">
                  <a:moveTo>
                    <a:pt x="318" y="0"/>
                  </a:moveTo>
                  <a:cubicBezTo>
                    <a:pt x="159" y="0"/>
                    <a:pt x="0" y="173"/>
                    <a:pt x="95" y="363"/>
                  </a:cubicBezTo>
                  <a:cubicBezTo>
                    <a:pt x="138" y="428"/>
                    <a:pt x="209" y="464"/>
                    <a:pt x="290" y="464"/>
                  </a:cubicBezTo>
                  <a:cubicBezTo>
                    <a:pt x="334" y="464"/>
                    <a:pt x="382" y="453"/>
                    <a:pt x="429" y="430"/>
                  </a:cubicBezTo>
                  <a:cubicBezTo>
                    <a:pt x="529" y="363"/>
                    <a:pt x="562" y="229"/>
                    <a:pt x="496" y="96"/>
                  </a:cubicBezTo>
                  <a:cubicBezTo>
                    <a:pt x="447" y="29"/>
                    <a:pt x="383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4" name="Google Shape;16204;p35"/>
            <p:cNvSpPr/>
            <p:nvPr/>
          </p:nvSpPr>
          <p:spPr>
            <a:xfrm>
              <a:off x="5553825" y="4380225"/>
              <a:ext cx="14725" cy="12175"/>
            </a:xfrm>
            <a:custGeom>
              <a:avLst/>
              <a:gdLst/>
              <a:ahLst/>
              <a:cxnLst/>
              <a:rect l="l" t="t" r="r" b="b"/>
              <a:pathLst>
                <a:path w="589" h="487" extrusionOk="0">
                  <a:moveTo>
                    <a:pt x="339" y="0"/>
                  </a:moveTo>
                  <a:cubicBezTo>
                    <a:pt x="305" y="0"/>
                    <a:pt x="269" y="9"/>
                    <a:pt x="234" y="27"/>
                  </a:cubicBezTo>
                  <a:cubicBezTo>
                    <a:pt x="33" y="60"/>
                    <a:pt x="0" y="360"/>
                    <a:pt x="200" y="460"/>
                  </a:cubicBezTo>
                  <a:cubicBezTo>
                    <a:pt x="231" y="479"/>
                    <a:pt x="264" y="487"/>
                    <a:pt x="297" y="487"/>
                  </a:cubicBezTo>
                  <a:cubicBezTo>
                    <a:pt x="443" y="487"/>
                    <a:pt x="588" y="323"/>
                    <a:pt x="534" y="160"/>
                  </a:cubicBezTo>
                  <a:cubicBezTo>
                    <a:pt x="509" y="62"/>
                    <a:pt x="431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5" name="Google Shape;16205;p35"/>
            <p:cNvSpPr/>
            <p:nvPr/>
          </p:nvSpPr>
          <p:spPr>
            <a:xfrm>
              <a:off x="5438100" y="4367375"/>
              <a:ext cx="14000" cy="12575"/>
            </a:xfrm>
            <a:custGeom>
              <a:avLst/>
              <a:gdLst/>
              <a:ahLst/>
              <a:cxnLst/>
              <a:rect l="l" t="t" r="r" b="b"/>
              <a:pathLst>
                <a:path w="560" h="503" extrusionOk="0">
                  <a:moveTo>
                    <a:pt x="275" y="0"/>
                  </a:moveTo>
                  <a:cubicBezTo>
                    <a:pt x="167" y="0"/>
                    <a:pt x="88" y="91"/>
                    <a:pt x="59" y="207"/>
                  </a:cubicBezTo>
                  <a:cubicBezTo>
                    <a:pt x="0" y="384"/>
                    <a:pt x="138" y="503"/>
                    <a:pt x="281" y="503"/>
                  </a:cubicBezTo>
                  <a:cubicBezTo>
                    <a:pt x="382" y="503"/>
                    <a:pt x="485" y="444"/>
                    <a:pt x="526" y="307"/>
                  </a:cubicBezTo>
                  <a:cubicBezTo>
                    <a:pt x="560" y="174"/>
                    <a:pt x="459" y="40"/>
                    <a:pt x="326" y="7"/>
                  </a:cubicBezTo>
                  <a:cubicBezTo>
                    <a:pt x="308" y="2"/>
                    <a:pt x="291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6" name="Google Shape;16206;p35"/>
            <p:cNvSpPr/>
            <p:nvPr/>
          </p:nvSpPr>
          <p:spPr>
            <a:xfrm>
              <a:off x="5332100" y="4309700"/>
              <a:ext cx="14925" cy="12200"/>
            </a:xfrm>
            <a:custGeom>
              <a:avLst/>
              <a:gdLst/>
              <a:ahLst/>
              <a:cxnLst/>
              <a:rect l="l" t="t" r="r" b="b"/>
              <a:pathLst>
                <a:path w="597" h="488" extrusionOk="0">
                  <a:moveTo>
                    <a:pt x="330" y="0"/>
                  </a:moveTo>
                  <a:cubicBezTo>
                    <a:pt x="145" y="0"/>
                    <a:pt x="1" y="250"/>
                    <a:pt x="163" y="412"/>
                  </a:cubicBezTo>
                  <a:cubicBezTo>
                    <a:pt x="213" y="463"/>
                    <a:pt x="271" y="488"/>
                    <a:pt x="330" y="488"/>
                  </a:cubicBezTo>
                  <a:cubicBezTo>
                    <a:pt x="388" y="488"/>
                    <a:pt x="446" y="463"/>
                    <a:pt x="496" y="412"/>
                  </a:cubicBezTo>
                  <a:cubicBezTo>
                    <a:pt x="597" y="279"/>
                    <a:pt x="563" y="146"/>
                    <a:pt x="463" y="46"/>
                  </a:cubicBezTo>
                  <a:cubicBezTo>
                    <a:pt x="419" y="14"/>
                    <a:pt x="373" y="0"/>
                    <a:pt x="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7" name="Google Shape;16207;p35"/>
            <p:cNvSpPr/>
            <p:nvPr/>
          </p:nvSpPr>
          <p:spPr>
            <a:xfrm>
              <a:off x="5364525" y="4283275"/>
              <a:ext cx="14200" cy="11775"/>
            </a:xfrm>
            <a:custGeom>
              <a:avLst/>
              <a:gdLst/>
              <a:ahLst/>
              <a:cxnLst/>
              <a:rect l="l" t="t" r="r" b="b"/>
              <a:pathLst>
                <a:path w="568" h="471" extrusionOk="0">
                  <a:moveTo>
                    <a:pt x="291" y="0"/>
                  </a:moveTo>
                  <a:cubicBezTo>
                    <a:pt x="246" y="0"/>
                    <a:pt x="202" y="11"/>
                    <a:pt x="167" y="35"/>
                  </a:cubicBezTo>
                  <a:cubicBezTo>
                    <a:pt x="67" y="102"/>
                    <a:pt x="0" y="235"/>
                    <a:pt x="67" y="369"/>
                  </a:cubicBezTo>
                  <a:cubicBezTo>
                    <a:pt x="131" y="433"/>
                    <a:pt x="210" y="470"/>
                    <a:pt x="293" y="470"/>
                  </a:cubicBezTo>
                  <a:cubicBezTo>
                    <a:pt x="339" y="470"/>
                    <a:pt x="386" y="459"/>
                    <a:pt x="434" y="435"/>
                  </a:cubicBezTo>
                  <a:cubicBezTo>
                    <a:pt x="534" y="369"/>
                    <a:pt x="567" y="235"/>
                    <a:pt x="500" y="102"/>
                  </a:cubicBezTo>
                  <a:cubicBezTo>
                    <a:pt x="457" y="37"/>
                    <a:pt x="372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8" name="Google Shape;16208;p35"/>
            <p:cNvSpPr/>
            <p:nvPr/>
          </p:nvSpPr>
          <p:spPr>
            <a:xfrm>
              <a:off x="5299475" y="4180700"/>
              <a:ext cx="15650" cy="11825"/>
            </a:xfrm>
            <a:custGeom>
              <a:avLst/>
              <a:gdLst/>
              <a:ahLst/>
              <a:cxnLst/>
              <a:rect l="l" t="t" r="r" b="b"/>
              <a:pathLst>
                <a:path w="626" h="473" extrusionOk="0">
                  <a:moveTo>
                    <a:pt x="291" y="0"/>
                  </a:moveTo>
                  <a:cubicBezTo>
                    <a:pt x="246" y="0"/>
                    <a:pt x="202" y="12"/>
                    <a:pt x="167" y="35"/>
                  </a:cubicBezTo>
                  <a:cubicBezTo>
                    <a:pt x="0" y="169"/>
                    <a:pt x="67" y="469"/>
                    <a:pt x="300" y="469"/>
                  </a:cubicBezTo>
                  <a:cubicBezTo>
                    <a:pt x="313" y="471"/>
                    <a:pt x="326" y="472"/>
                    <a:pt x="339" y="472"/>
                  </a:cubicBezTo>
                  <a:cubicBezTo>
                    <a:pt x="517" y="472"/>
                    <a:pt x="625" y="258"/>
                    <a:pt x="501" y="102"/>
                  </a:cubicBezTo>
                  <a:cubicBezTo>
                    <a:pt x="457" y="37"/>
                    <a:pt x="373" y="0"/>
                    <a:pt x="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9" name="Google Shape;16209;p35"/>
            <p:cNvSpPr/>
            <p:nvPr/>
          </p:nvSpPr>
          <p:spPr>
            <a:xfrm>
              <a:off x="5292800" y="4354875"/>
              <a:ext cx="17050" cy="12675"/>
            </a:xfrm>
            <a:custGeom>
              <a:avLst/>
              <a:gdLst/>
              <a:ahLst/>
              <a:cxnLst/>
              <a:rect l="l" t="t" r="r" b="b"/>
              <a:pathLst>
                <a:path w="682" h="507" extrusionOk="0">
                  <a:moveTo>
                    <a:pt x="356" y="1"/>
                  </a:moveTo>
                  <a:cubicBezTo>
                    <a:pt x="339" y="1"/>
                    <a:pt x="320" y="3"/>
                    <a:pt x="301" y="6"/>
                  </a:cubicBezTo>
                  <a:cubicBezTo>
                    <a:pt x="0" y="73"/>
                    <a:pt x="67" y="507"/>
                    <a:pt x="367" y="507"/>
                  </a:cubicBezTo>
                  <a:cubicBezTo>
                    <a:pt x="681" y="475"/>
                    <a:pt x="641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0" name="Google Shape;16210;p35"/>
            <p:cNvSpPr/>
            <p:nvPr/>
          </p:nvSpPr>
          <p:spPr>
            <a:xfrm>
              <a:off x="5565500" y="4631000"/>
              <a:ext cx="27300" cy="20750"/>
            </a:xfrm>
            <a:custGeom>
              <a:avLst/>
              <a:gdLst/>
              <a:ahLst/>
              <a:cxnLst/>
              <a:rect l="l" t="t" r="r" b="b"/>
              <a:pathLst>
                <a:path w="1092" h="830" extrusionOk="0">
                  <a:moveTo>
                    <a:pt x="543" y="1"/>
                  </a:moveTo>
                  <a:cubicBezTo>
                    <a:pt x="529" y="1"/>
                    <a:pt x="515" y="1"/>
                    <a:pt x="500" y="3"/>
                  </a:cubicBezTo>
                  <a:cubicBezTo>
                    <a:pt x="134" y="36"/>
                    <a:pt x="0" y="503"/>
                    <a:pt x="267" y="737"/>
                  </a:cubicBezTo>
                  <a:cubicBezTo>
                    <a:pt x="357" y="797"/>
                    <a:pt x="460" y="830"/>
                    <a:pt x="559" y="830"/>
                  </a:cubicBezTo>
                  <a:cubicBezTo>
                    <a:pt x="680" y="830"/>
                    <a:pt x="794" y="780"/>
                    <a:pt x="867" y="670"/>
                  </a:cubicBezTo>
                  <a:cubicBezTo>
                    <a:pt x="1092" y="381"/>
                    <a:pt x="885" y="1"/>
                    <a:pt x="5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1" name="Google Shape;16211;p35"/>
            <p:cNvSpPr/>
            <p:nvPr/>
          </p:nvSpPr>
          <p:spPr>
            <a:xfrm>
              <a:off x="5657225" y="4622700"/>
              <a:ext cx="28925" cy="20900"/>
            </a:xfrm>
            <a:custGeom>
              <a:avLst/>
              <a:gdLst/>
              <a:ahLst/>
              <a:cxnLst/>
              <a:rect l="l" t="t" r="r" b="b"/>
              <a:pathLst>
                <a:path w="1157" h="836" extrusionOk="0">
                  <a:moveTo>
                    <a:pt x="600" y="0"/>
                  </a:moveTo>
                  <a:cubicBezTo>
                    <a:pt x="589" y="0"/>
                    <a:pt x="579" y="0"/>
                    <a:pt x="567" y="1"/>
                  </a:cubicBezTo>
                  <a:cubicBezTo>
                    <a:pt x="0" y="1"/>
                    <a:pt x="34" y="835"/>
                    <a:pt x="601" y="835"/>
                  </a:cubicBezTo>
                  <a:cubicBezTo>
                    <a:pt x="1157" y="802"/>
                    <a:pt x="1136" y="0"/>
                    <a:pt x="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2" name="Google Shape;16212;p35"/>
            <p:cNvSpPr/>
            <p:nvPr/>
          </p:nvSpPr>
          <p:spPr>
            <a:xfrm>
              <a:off x="5630200" y="4512300"/>
              <a:ext cx="26075" cy="20975"/>
            </a:xfrm>
            <a:custGeom>
              <a:avLst/>
              <a:gdLst/>
              <a:ahLst/>
              <a:cxnLst/>
              <a:rect l="l" t="t" r="r" b="b"/>
              <a:pathLst>
                <a:path w="1043" h="839" extrusionOk="0">
                  <a:moveTo>
                    <a:pt x="530" y="1"/>
                  </a:moveTo>
                  <a:cubicBezTo>
                    <a:pt x="264" y="1"/>
                    <a:pt x="0" y="244"/>
                    <a:pt x="147" y="581"/>
                  </a:cubicBezTo>
                  <a:cubicBezTo>
                    <a:pt x="220" y="762"/>
                    <a:pt x="366" y="838"/>
                    <a:pt x="514" y="838"/>
                  </a:cubicBezTo>
                  <a:cubicBezTo>
                    <a:pt x="776" y="838"/>
                    <a:pt x="1042" y="600"/>
                    <a:pt x="915" y="281"/>
                  </a:cubicBezTo>
                  <a:cubicBezTo>
                    <a:pt x="841" y="84"/>
                    <a:pt x="685" y="1"/>
                    <a:pt x="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3" name="Google Shape;16213;p35"/>
            <p:cNvSpPr/>
            <p:nvPr/>
          </p:nvSpPr>
          <p:spPr>
            <a:xfrm>
              <a:off x="5564375" y="45130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470" y="1"/>
                  </a:moveTo>
                  <a:cubicBezTo>
                    <a:pt x="301" y="1"/>
                    <a:pt x="133" y="121"/>
                    <a:pt x="78" y="285"/>
                  </a:cubicBezTo>
                  <a:cubicBezTo>
                    <a:pt x="0" y="571"/>
                    <a:pt x="226" y="816"/>
                    <a:pt x="471" y="816"/>
                  </a:cubicBezTo>
                  <a:cubicBezTo>
                    <a:pt x="541" y="816"/>
                    <a:pt x="612" y="796"/>
                    <a:pt x="679" y="752"/>
                  </a:cubicBezTo>
                  <a:cubicBezTo>
                    <a:pt x="1012" y="585"/>
                    <a:pt x="946" y="85"/>
                    <a:pt x="579" y="18"/>
                  </a:cubicBezTo>
                  <a:cubicBezTo>
                    <a:pt x="543" y="7"/>
                    <a:pt x="507" y="1"/>
                    <a:pt x="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4" name="Google Shape;16214;p35"/>
            <p:cNvSpPr/>
            <p:nvPr/>
          </p:nvSpPr>
          <p:spPr>
            <a:xfrm>
              <a:off x="5647425" y="4651850"/>
              <a:ext cx="27325" cy="20475"/>
            </a:xfrm>
            <a:custGeom>
              <a:avLst/>
              <a:gdLst/>
              <a:ahLst/>
              <a:cxnLst/>
              <a:rect l="l" t="t" r="r" b="b"/>
              <a:pathLst>
                <a:path w="1093" h="819" extrusionOk="0">
                  <a:moveTo>
                    <a:pt x="553" y="1"/>
                  </a:moveTo>
                  <a:cubicBezTo>
                    <a:pt x="209" y="1"/>
                    <a:pt x="1" y="413"/>
                    <a:pt x="226" y="670"/>
                  </a:cubicBezTo>
                  <a:cubicBezTo>
                    <a:pt x="323" y="767"/>
                    <a:pt x="443" y="819"/>
                    <a:pt x="565" y="819"/>
                  </a:cubicBezTo>
                  <a:cubicBezTo>
                    <a:pt x="653" y="819"/>
                    <a:pt x="742" y="792"/>
                    <a:pt x="826" y="737"/>
                  </a:cubicBezTo>
                  <a:cubicBezTo>
                    <a:pt x="1093" y="503"/>
                    <a:pt x="959" y="36"/>
                    <a:pt x="593" y="3"/>
                  </a:cubicBezTo>
                  <a:cubicBezTo>
                    <a:pt x="579" y="1"/>
                    <a:pt x="566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5" name="Google Shape;16215;p35"/>
            <p:cNvSpPr/>
            <p:nvPr/>
          </p:nvSpPr>
          <p:spPr>
            <a:xfrm>
              <a:off x="5838175" y="4650225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3" y="1"/>
                  </a:moveTo>
                  <a:cubicBezTo>
                    <a:pt x="440" y="1"/>
                    <a:pt x="347" y="32"/>
                    <a:pt x="268" y="101"/>
                  </a:cubicBezTo>
                  <a:cubicBezTo>
                    <a:pt x="1" y="335"/>
                    <a:pt x="134" y="802"/>
                    <a:pt x="535" y="835"/>
                  </a:cubicBezTo>
                  <a:cubicBezTo>
                    <a:pt x="735" y="835"/>
                    <a:pt x="935" y="668"/>
                    <a:pt x="968" y="435"/>
                  </a:cubicBezTo>
                  <a:cubicBezTo>
                    <a:pt x="968" y="176"/>
                    <a:pt x="753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6" name="Google Shape;16216;p35"/>
            <p:cNvSpPr/>
            <p:nvPr/>
          </p:nvSpPr>
          <p:spPr>
            <a:xfrm>
              <a:off x="5840675" y="4546725"/>
              <a:ext cx="24850" cy="21150"/>
            </a:xfrm>
            <a:custGeom>
              <a:avLst/>
              <a:gdLst/>
              <a:ahLst/>
              <a:cxnLst/>
              <a:rect l="l" t="t" r="r" b="b"/>
              <a:pathLst>
                <a:path w="994" h="846" extrusionOk="0">
                  <a:moveTo>
                    <a:pt x="553" y="0"/>
                  </a:moveTo>
                  <a:cubicBezTo>
                    <a:pt x="536" y="0"/>
                    <a:pt x="518" y="2"/>
                    <a:pt x="501" y="5"/>
                  </a:cubicBezTo>
                  <a:cubicBezTo>
                    <a:pt x="101" y="71"/>
                    <a:pt x="1" y="538"/>
                    <a:pt x="301" y="772"/>
                  </a:cubicBezTo>
                  <a:cubicBezTo>
                    <a:pt x="377" y="822"/>
                    <a:pt x="459" y="845"/>
                    <a:pt x="540" y="845"/>
                  </a:cubicBezTo>
                  <a:cubicBezTo>
                    <a:pt x="776" y="845"/>
                    <a:pt x="993" y="646"/>
                    <a:pt x="968" y="372"/>
                  </a:cubicBezTo>
                  <a:cubicBezTo>
                    <a:pt x="938" y="158"/>
                    <a:pt x="740" y="0"/>
                    <a:pt x="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7" name="Google Shape;16217;p35"/>
            <p:cNvSpPr/>
            <p:nvPr/>
          </p:nvSpPr>
          <p:spPr>
            <a:xfrm>
              <a:off x="5726700" y="4538125"/>
              <a:ext cx="23125" cy="21175"/>
            </a:xfrm>
            <a:custGeom>
              <a:avLst/>
              <a:gdLst/>
              <a:ahLst/>
              <a:cxnLst/>
              <a:rect l="l" t="t" r="r" b="b"/>
              <a:pathLst>
                <a:path w="925" h="847" extrusionOk="0">
                  <a:moveTo>
                    <a:pt x="452" y="0"/>
                  </a:moveTo>
                  <a:cubicBezTo>
                    <a:pt x="258" y="0"/>
                    <a:pt x="85" y="150"/>
                    <a:pt x="57" y="349"/>
                  </a:cubicBezTo>
                  <a:cubicBezTo>
                    <a:pt x="1" y="665"/>
                    <a:pt x="236" y="846"/>
                    <a:pt x="472" y="846"/>
                  </a:cubicBezTo>
                  <a:cubicBezTo>
                    <a:pt x="659" y="846"/>
                    <a:pt x="846" y="733"/>
                    <a:pt x="891" y="482"/>
                  </a:cubicBezTo>
                  <a:cubicBezTo>
                    <a:pt x="924" y="249"/>
                    <a:pt x="791" y="48"/>
                    <a:pt x="557" y="15"/>
                  </a:cubicBezTo>
                  <a:cubicBezTo>
                    <a:pt x="522" y="5"/>
                    <a:pt x="487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8" name="Google Shape;16218;p35"/>
            <p:cNvSpPr/>
            <p:nvPr/>
          </p:nvSpPr>
          <p:spPr>
            <a:xfrm>
              <a:off x="5731450" y="4628950"/>
              <a:ext cx="23675" cy="20825"/>
            </a:xfrm>
            <a:custGeom>
              <a:avLst/>
              <a:gdLst/>
              <a:ahLst/>
              <a:cxnLst/>
              <a:rect l="l" t="t" r="r" b="b"/>
              <a:pathLst>
                <a:path w="947" h="833" extrusionOk="0">
                  <a:moveTo>
                    <a:pt x="488" y="1"/>
                  </a:moveTo>
                  <a:cubicBezTo>
                    <a:pt x="448" y="1"/>
                    <a:pt x="408" y="6"/>
                    <a:pt x="367" y="18"/>
                  </a:cubicBezTo>
                  <a:cubicBezTo>
                    <a:pt x="134" y="51"/>
                    <a:pt x="0" y="285"/>
                    <a:pt x="67" y="518"/>
                  </a:cubicBezTo>
                  <a:cubicBezTo>
                    <a:pt x="121" y="737"/>
                    <a:pt x="288" y="832"/>
                    <a:pt x="456" y="832"/>
                  </a:cubicBezTo>
                  <a:cubicBezTo>
                    <a:pt x="699" y="832"/>
                    <a:pt x="946" y="633"/>
                    <a:pt x="867" y="318"/>
                  </a:cubicBezTo>
                  <a:cubicBezTo>
                    <a:pt x="840" y="125"/>
                    <a:pt x="676" y="1"/>
                    <a:pt x="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9" name="Google Shape;16219;p35"/>
            <p:cNvSpPr/>
            <p:nvPr/>
          </p:nvSpPr>
          <p:spPr>
            <a:xfrm>
              <a:off x="5955725" y="4663375"/>
              <a:ext cx="30125" cy="21275"/>
            </a:xfrm>
            <a:custGeom>
              <a:avLst/>
              <a:gdLst/>
              <a:ahLst/>
              <a:cxnLst/>
              <a:rect l="l" t="t" r="r" b="b"/>
              <a:pathLst>
                <a:path w="1205" h="851" extrusionOk="0">
                  <a:moveTo>
                    <a:pt x="583" y="0"/>
                  </a:moveTo>
                  <a:cubicBezTo>
                    <a:pt x="119" y="0"/>
                    <a:pt x="1" y="748"/>
                    <a:pt x="536" y="843"/>
                  </a:cubicBezTo>
                  <a:cubicBezTo>
                    <a:pt x="568" y="848"/>
                    <a:pt x="599" y="851"/>
                    <a:pt x="628" y="851"/>
                  </a:cubicBezTo>
                  <a:cubicBezTo>
                    <a:pt x="1116" y="851"/>
                    <a:pt x="1204" y="103"/>
                    <a:pt x="669" y="9"/>
                  </a:cubicBezTo>
                  <a:cubicBezTo>
                    <a:pt x="639" y="3"/>
                    <a:pt x="610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0" name="Google Shape;16220;p35"/>
            <p:cNvSpPr/>
            <p:nvPr/>
          </p:nvSpPr>
          <p:spPr>
            <a:xfrm>
              <a:off x="6175925" y="4697775"/>
              <a:ext cx="28375" cy="21500"/>
            </a:xfrm>
            <a:custGeom>
              <a:avLst/>
              <a:gdLst/>
              <a:ahLst/>
              <a:cxnLst/>
              <a:rect l="l" t="t" r="r" b="b"/>
              <a:pathLst>
                <a:path w="1135" h="860" extrusionOk="0">
                  <a:moveTo>
                    <a:pt x="568" y="0"/>
                  </a:moveTo>
                  <a:cubicBezTo>
                    <a:pt x="201" y="0"/>
                    <a:pt x="1" y="467"/>
                    <a:pt x="267" y="734"/>
                  </a:cubicBezTo>
                  <a:cubicBezTo>
                    <a:pt x="351" y="818"/>
                    <a:pt x="459" y="859"/>
                    <a:pt x="568" y="859"/>
                  </a:cubicBezTo>
                  <a:cubicBezTo>
                    <a:pt x="676" y="859"/>
                    <a:pt x="784" y="818"/>
                    <a:pt x="868" y="734"/>
                  </a:cubicBezTo>
                  <a:cubicBezTo>
                    <a:pt x="1135" y="467"/>
                    <a:pt x="935" y="0"/>
                    <a:pt x="5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1" name="Google Shape;16221;p35"/>
            <p:cNvSpPr/>
            <p:nvPr/>
          </p:nvSpPr>
          <p:spPr>
            <a:xfrm>
              <a:off x="6559525" y="4697025"/>
              <a:ext cx="24225" cy="20775"/>
            </a:xfrm>
            <a:custGeom>
              <a:avLst/>
              <a:gdLst/>
              <a:ahLst/>
              <a:cxnLst/>
              <a:rect l="l" t="t" r="r" b="b"/>
              <a:pathLst>
                <a:path w="969" h="831" extrusionOk="0">
                  <a:moveTo>
                    <a:pt x="568" y="1"/>
                  </a:moveTo>
                  <a:cubicBezTo>
                    <a:pt x="464" y="1"/>
                    <a:pt x="357" y="41"/>
                    <a:pt x="268" y="130"/>
                  </a:cubicBezTo>
                  <a:cubicBezTo>
                    <a:pt x="1" y="397"/>
                    <a:pt x="201" y="831"/>
                    <a:pt x="568" y="831"/>
                  </a:cubicBezTo>
                  <a:cubicBezTo>
                    <a:pt x="801" y="831"/>
                    <a:pt x="968" y="631"/>
                    <a:pt x="968" y="431"/>
                  </a:cubicBezTo>
                  <a:cubicBezTo>
                    <a:pt x="968" y="164"/>
                    <a:pt x="775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2" name="Google Shape;16222;p35"/>
            <p:cNvSpPr/>
            <p:nvPr/>
          </p:nvSpPr>
          <p:spPr>
            <a:xfrm>
              <a:off x="6620850" y="4690450"/>
              <a:ext cx="24600" cy="20875"/>
            </a:xfrm>
            <a:custGeom>
              <a:avLst/>
              <a:gdLst/>
              <a:ahLst/>
              <a:cxnLst/>
              <a:rect l="l" t="t" r="r" b="b"/>
              <a:pathLst>
                <a:path w="984" h="835" extrusionOk="0">
                  <a:moveTo>
                    <a:pt x="545" y="0"/>
                  </a:moveTo>
                  <a:cubicBezTo>
                    <a:pt x="421" y="0"/>
                    <a:pt x="297" y="59"/>
                    <a:pt x="216" y="193"/>
                  </a:cubicBezTo>
                  <a:cubicBezTo>
                    <a:pt x="0" y="471"/>
                    <a:pt x="213" y="834"/>
                    <a:pt x="536" y="834"/>
                  </a:cubicBezTo>
                  <a:cubicBezTo>
                    <a:pt x="562" y="834"/>
                    <a:pt x="589" y="832"/>
                    <a:pt x="617" y="827"/>
                  </a:cubicBezTo>
                  <a:cubicBezTo>
                    <a:pt x="850" y="794"/>
                    <a:pt x="984" y="560"/>
                    <a:pt x="950" y="327"/>
                  </a:cubicBezTo>
                  <a:cubicBezTo>
                    <a:pt x="910" y="128"/>
                    <a:pt x="728" y="0"/>
                    <a:pt x="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3" name="Google Shape;16223;p35"/>
            <p:cNvSpPr/>
            <p:nvPr/>
          </p:nvSpPr>
          <p:spPr>
            <a:xfrm>
              <a:off x="6299350" y="4668575"/>
              <a:ext cx="27550" cy="20875"/>
            </a:xfrm>
            <a:custGeom>
              <a:avLst/>
              <a:gdLst/>
              <a:ahLst/>
              <a:cxnLst/>
              <a:rect l="l" t="t" r="r" b="b"/>
              <a:pathLst>
                <a:path w="11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101" y="835"/>
                    <a:pt x="1101" y="1"/>
                    <a:pt x="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4" name="Google Shape;16224;p35"/>
            <p:cNvSpPr/>
            <p:nvPr/>
          </p:nvSpPr>
          <p:spPr>
            <a:xfrm>
              <a:off x="6156750" y="4742925"/>
              <a:ext cx="25275" cy="20775"/>
            </a:xfrm>
            <a:custGeom>
              <a:avLst/>
              <a:gdLst/>
              <a:ahLst/>
              <a:cxnLst/>
              <a:rect l="l" t="t" r="r" b="b"/>
              <a:pathLst>
                <a:path w="1011" h="831" extrusionOk="0">
                  <a:moveTo>
                    <a:pt x="489" y="1"/>
                  </a:moveTo>
                  <a:cubicBezTo>
                    <a:pt x="439" y="1"/>
                    <a:pt x="387" y="10"/>
                    <a:pt x="334" y="29"/>
                  </a:cubicBezTo>
                  <a:cubicBezTo>
                    <a:pt x="134" y="96"/>
                    <a:pt x="0" y="329"/>
                    <a:pt x="100" y="563"/>
                  </a:cubicBezTo>
                  <a:cubicBezTo>
                    <a:pt x="153" y="738"/>
                    <a:pt x="316" y="830"/>
                    <a:pt x="483" y="830"/>
                  </a:cubicBezTo>
                  <a:cubicBezTo>
                    <a:pt x="634" y="830"/>
                    <a:pt x="788" y="754"/>
                    <a:pt x="868" y="596"/>
                  </a:cubicBezTo>
                  <a:cubicBezTo>
                    <a:pt x="1010" y="311"/>
                    <a:pt x="787" y="1"/>
                    <a:pt x="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5" name="Google Shape;16225;p35"/>
            <p:cNvSpPr/>
            <p:nvPr/>
          </p:nvSpPr>
          <p:spPr>
            <a:xfrm>
              <a:off x="6466125" y="4748650"/>
              <a:ext cx="24225" cy="20875"/>
            </a:xfrm>
            <a:custGeom>
              <a:avLst/>
              <a:gdLst/>
              <a:ahLst/>
              <a:cxnLst/>
              <a:rect l="l" t="t" r="r" b="b"/>
              <a:pathLst>
                <a:path w="9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768" y="834"/>
                    <a:pt x="968" y="634"/>
                    <a:pt x="968" y="434"/>
                  </a:cubicBezTo>
                  <a:cubicBezTo>
                    <a:pt x="968" y="200"/>
                    <a:pt x="768" y="0"/>
                    <a:pt x="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6" name="Google Shape;16226;p35"/>
            <p:cNvSpPr/>
            <p:nvPr/>
          </p:nvSpPr>
          <p:spPr>
            <a:xfrm>
              <a:off x="6638450" y="4651700"/>
              <a:ext cx="24525" cy="21000"/>
            </a:xfrm>
            <a:custGeom>
              <a:avLst/>
              <a:gdLst/>
              <a:ahLst/>
              <a:cxnLst/>
              <a:rect l="l" t="t" r="r" b="b"/>
              <a:pathLst>
                <a:path w="981" h="840" extrusionOk="0">
                  <a:moveTo>
                    <a:pt x="496" y="0"/>
                  </a:moveTo>
                  <a:cubicBezTo>
                    <a:pt x="338" y="0"/>
                    <a:pt x="180" y="92"/>
                    <a:pt x="113" y="276"/>
                  </a:cubicBezTo>
                  <a:cubicBezTo>
                    <a:pt x="0" y="557"/>
                    <a:pt x="245" y="839"/>
                    <a:pt x="525" y="839"/>
                  </a:cubicBezTo>
                  <a:cubicBezTo>
                    <a:pt x="576" y="839"/>
                    <a:pt x="628" y="830"/>
                    <a:pt x="680" y="809"/>
                  </a:cubicBezTo>
                  <a:cubicBezTo>
                    <a:pt x="880" y="709"/>
                    <a:pt x="980" y="476"/>
                    <a:pt x="880" y="276"/>
                  </a:cubicBezTo>
                  <a:cubicBezTo>
                    <a:pt x="813" y="92"/>
                    <a:pt x="655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7" name="Google Shape;16227;p35"/>
            <p:cNvSpPr/>
            <p:nvPr/>
          </p:nvSpPr>
          <p:spPr>
            <a:xfrm>
              <a:off x="6580000" y="4639300"/>
              <a:ext cx="25425" cy="20800"/>
            </a:xfrm>
            <a:custGeom>
              <a:avLst/>
              <a:gdLst/>
              <a:ahLst/>
              <a:cxnLst/>
              <a:rect l="l" t="t" r="r" b="b"/>
              <a:pathLst>
                <a:path w="1017" h="832" extrusionOk="0">
                  <a:moveTo>
                    <a:pt x="431" y="0"/>
                  </a:moveTo>
                  <a:cubicBezTo>
                    <a:pt x="244" y="0"/>
                    <a:pt x="49" y="158"/>
                    <a:pt x="49" y="371"/>
                  </a:cubicBezTo>
                  <a:cubicBezTo>
                    <a:pt x="1" y="636"/>
                    <a:pt x="214" y="832"/>
                    <a:pt x="449" y="832"/>
                  </a:cubicBezTo>
                  <a:cubicBezTo>
                    <a:pt x="539" y="832"/>
                    <a:pt x="633" y="803"/>
                    <a:pt x="716" y="738"/>
                  </a:cubicBezTo>
                  <a:cubicBezTo>
                    <a:pt x="1016" y="505"/>
                    <a:pt x="850" y="38"/>
                    <a:pt x="483" y="4"/>
                  </a:cubicBezTo>
                  <a:cubicBezTo>
                    <a:pt x="466" y="1"/>
                    <a:pt x="448" y="0"/>
                    <a:pt x="4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8" name="Google Shape;16228;p35"/>
            <p:cNvSpPr/>
            <p:nvPr/>
          </p:nvSpPr>
          <p:spPr>
            <a:xfrm>
              <a:off x="6520350" y="4712100"/>
              <a:ext cx="22300" cy="20900"/>
            </a:xfrm>
            <a:custGeom>
              <a:avLst/>
              <a:gdLst/>
              <a:ahLst/>
              <a:cxnLst/>
              <a:rect l="l" t="t" r="r" b="b"/>
              <a:pathLst>
                <a:path w="892" h="836" extrusionOk="0">
                  <a:moveTo>
                    <a:pt x="447" y="1"/>
                  </a:moveTo>
                  <a:cubicBezTo>
                    <a:pt x="361" y="1"/>
                    <a:pt x="274" y="30"/>
                    <a:pt x="200" y="94"/>
                  </a:cubicBezTo>
                  <a:cubicBezTo>
                    <a:pt x="33" y="261"/>
                    <a:pt x="0" y="528"/>
                    <a:pt x="133" y="695"/>
                  </a:cubicBezTo>
                  <a:cubicBezTo>
                    <a:pt x="230" y="791"/>
                    <a:pt x="347" y="835"/>
                    <a:pt x="460" y="835"/>
                  </a:cubicBezTo>
                  <a:cubicBezTo>
                    <a:pt x="661" y="835"/>
                    <a:pt x="846" y="696"/>
                    <a:pt x="867" y="461"/>
                  </a:cubicBezTo>
                  <a:cubicBezTo>
                    <a:pt x="891" y="196"/>
                    <a:pt x="672" y="1"/>
                    <a:pt x="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9" name="Google Shape;16229;p35"/>
            <p:cNvSpPr/>
            <p:nvPr/>
          </p:nvSpPr>
          <p:spPr>
            <a:xfrm>
              <a:off x="6785925" y="4667325"/>
              <a:ext cx="24650" cy="20625"/>
            </a:xfrm>
            <a:custGeom>
              <a:avLst/>
              <a:gdLst/>
              <a:ahLst/>
              <a:cxnLst/>
              <a:rect l="l" t="t" r="r" b="b"/>
              <a:pathLst>
                <a:path w="986" h="825" extrusionOk="0">
                  <a:moveTo>
                    <a:pt x="538" y="0"/>
                  </a:moveTo>
                  <a:cubicBezTo>
                    <a:pt x="416" y="0"/>
                    <a:pt x="295" y="48"/>
                    <a:pt x="218" y="151"/>
                  </a:cubicBezTo>
                  <a:cubicBezTo>
                    <a:pt x="1" y="430"/>
                    <a:pt x="188" y="825"/>
                    <a:pt x="510" y="825"/>
                  </a:cubicBezTo>
                  <a:cubicBezTo>
                    <a:pt x="534" y="825"/>
                    <a:pt x="559" y="823"/>
                    <a:pt x="585" y="818"/>
                  </a:cubicBezTo>
                  <a:cubicBezTo>
                    <a:pt x="819" y="785"/>
                    <a:pt x="985" y="585"/>
                    <a:pt x="952" y="351"/>
                  </a:cubicBezTo>
                  <a:cubicBezTo>
                    <a:pt x="931" y="125"/>
                    <a:pt x="733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0" name="Google Shape;16230;p35"/>
            <p:cNvSpPr/>
            <p:nvPr/>
          </p:nvSpPr>
          <p:spPr>
            <a:xfrm>
              <a:off x="7003575" y="4631275"/>
              <a:ext cx="24650" cy="20850"/>
            </a:xfrm>
            <a:custGeom>
              <a:avLst/>
              <a:gdLst/>
              <a:ahLst/>
              <a:cxnLst/>
              <a:rect l="l" t="t" r="r" b="b"/>
              <a:pathLst>
                <a:path w="986" h="834" extrusionOk="0">
                  <a:moveTo>
                    <a:pt x="531" y="0"/>
                  </a:moveTo>
                  <a:cubicBezTo>
                    <a:pt x="393" y="0"/>
                    <a:pt x="257" y="61"/>
                    <a:pt x="185" y="192"/>
                  </a:cubicBezTo>
                  <a:cubicBezTo>
                    <a:pt x="1" y="499"/>
                    <a:pt x="240" y="834"/>
                    <a:pt x="565" y="834"/>
                  </a:cubicBezTo>
                  <a:cubicBezTo>
                    <a:pt x="593" y="834"/>
                    <a:pt x="622" y="831"/>
                    <a:pt x="652" y="826"/>
                  </a:cubicBezTo>
                  <a:cubicBezTo>
                    <a:pt x="852" y="759"/>
                    <a:pt x="986" y="525"/>
                    <a:pt x="952" y="292"/>
                  </a:cubicBezTo>
                  <a:cubicBezTo>
                    <a:pt x="896" y="103"/>
                    <a:pt x="711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1" name="Google Shape;16231;p35"/>
            <p:cNvSpPr/>
            <p:nvPr/>
          </p:nvSpPr>
          <p:spPr>
            <a:xfrm>
              <a:off x="6827225" y="4679825"/>
              <a:ext cx="25325" cy="20425"/>
            </a:xfrm>
            <a:custGeom>
              <a:avLst/>
              <a:gdLst/>
              <a:ahLst/>
              <a:cxnLst/>
              <a:rect l="l" t="t" r="r" b="b"/>
              <a:pathLst>
                <a:path w="1013" h="817" extrusionOk="0">
                  <a:moveTo>
                    <a:pt x="553" y="1"/>
                  </a:moveTo>
                  <a:cubicBezTo>
                    <a:pt x="514" y="1"/>
                    <a:pt x="475" y="6"/>
                    <a:pt x="434" y="18"/>
                  </a:cubicBezTo>
                  <a:cubicBezTo>
                    <a:pt x="67" y="85"/>
                    <a:pt x="0" y="585"/>
                    <a:pt x="334" y="752"/>
                  </a:cubicBezTo>
                  <a:cubicBezTo>
                    <a:pt x="401" y="796"/>
                    <a:pt x="473" y="816"/>
                    <a:pt x="543" y="816"/>
                  </a:cubicBezTo>
                  <a:cubicBezTo>
                    <a:pt x="788" y="816"/>
                    <a:pt x="1012" y="577"/>
                    <a:pt x="934" y="318"/>
                  </a:cubicBezTo>
                  <a:cubicBezTo>
                    <a:pt x="879" y="125"/>
                    <a:pt x="733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2" name="Google Shape;16232;p35"/>
            <p:cNvSpPr/>
            <p:nvPr/>
          </p:nvSpPr>
          <p:spPr>
            <a:xfrm>
              <a:off x="6791375" y="4716750"/>
              <a:ext cx="21700" cy="20800"/>
            </a:xfrm>
            <a:custGeom>
              <a:avLst/>
              <a:gdLst/>
              <a:ahLst/>
              <a:cxnLst/>
              <a:rect l="l" t="t" r="r" b="b"/>
              <a:pathLst>
                <a:path w="868" h="832" extrusionOk="0">
                  <a:moveTo>
                    <a:pt x="452" y="1"/>
                  </a:moveTo>
                  <a:cubicBezTo>
                    <a:pt x="353" y="1"/>
                    <a:pt x="251" y="35"/>
                    <a:pt x="167" y="109"/>
                  </a:cubicBezTo>
                  <a:cubicBezTo>
                    <a:pt x="0" y="275"/>
                    <a:pt x="0" y="542"/>
                    <a:pt x="167" y="709"/>
                  </a:cubicBezTo>
                  <a:cubicBezTo>
                    <a:pt x="252" y="794"/>
                    <a:pt x="354" y="832"/>
                    <a:pt x="453" y="832"/>
                  </a:cubicBezTo>
                  <a:cubicBezTo>
                    <a:pt x="666" y="832"/>
                    <a:pt x="867" y="659"/>
                    <a:pt x="867" y="409"/>
                  </a:cubicBezTo>
                  <a:cubicBezTo>
                    <a:pt x="867" y="158"/>
                    <a:pt x="665" y="1"/>
                    <a:pt x="4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3" name="Google Shape;16233;p35"/>
            <p:cNvSpPr/>
            <p:nvPr/>
          </p:nvSpPr>
          <p:spPr>
            <a:xfrm>
              <a:off x="7213425" y="4461450"/>
              <a:ext cx="27450" cy="20950"/>
            </a:xfrm>
            <a:custGeom>
              <a:avLst/>
              <a:gdLst/>
              <a:ahLst/>
              <a:cxnLst/>
              <a:rect l="l" t="t" r="r" b="b"/>
              <a:pathLst>
                <a:path w="1098" h="838" extrusionOk="0">
                  <a:moveTo>
                    <a:pt x="595" y="1"/>
                  </a:moveTo>
                  <a:cubicBezTo>
                    <a:pt x="527" y="1"/>
                    <a:pt x="459" y="16"/>
                    <a:pt x="397" y="47"/>
                  </a:cubicBezTo>
                  <a:cubicBezTo>
                    <a:pt x="0" y="273"/>
                    <a:pt x="230" y="838"/>
                    <a:pt x="615" y="838"/>
                  </a:cubicBezTo>
                  <a:cubicBezTo>
                    <a:pt x="683" y="838"/>
                    <a:pt x="756" y="820"/>
                    <a:pt x="831" y="780"/>
                  </a:cubicBezTo>
                  <a:cubicBezTo>
                    <a:pt x="1031" y="647"/>
                    <a:pt x="1098" y="413"/>
                    <a:pt x="964" y="213"/>
                  </a:cubicBezTo>
                  <a:cubicBezTo>
                    <a:pt x="895" y="75"/>
                    <a:pt x="746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4" name="Google Shape;16234;p35"/>
            <p:cNvSpPr/>
            <p:nvPr/>
          </p:nvSpPr>
          <p:spPr>
            <a:xfrm>
              <a:off x="7489750" y="4278125"/>
              <a:ext cx="27150" cy="20750"/>
            </a:xfrm>
            <a:custGeom>
              <a:avLst/>
              <a:gdLst/>
              <a:ahLst/>
              <a:cxnLst/>
              <a:rect l="l" t="t" r="r" b="b"/>
              <a:pathLst>
                <a:path w="1086" h="830" extrusionOk="0">
                  <a:moveTo>
                    <a:pt x="538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71" y="770"/>
                    <a:pt x="411" y="829"/>
                    <a:pt x="545" y="829"/>
                  </a:cubicBezTo>
                  <a:cubicBezTo>
                    <a:pt x="620" y="829"/>
                    <a:pt x="692" y="811"/>
                    <a:pt x="752" y="775"/>
                  </a:cubicBezTo>
                  <a:cubicBezTo>
                    <a:pt x="1086" y="541"/>
                    <a:pt x="986" y="74"/>
                    <a:pt x="619" y="8"/>
                  </a:cubicBezTo>
                  <a:cubicBezTo>
                    <a:pt x="591" y="3"/>
                    <a:pt x="564" y="0"/>
                    <a:pt x="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5" name="Google Shape;16235;p35"/>
            <p:cNvSpPr/>
            <p:nvPr/>
          </p:nvSpPr>
          <p:spPr>
            <a:xfrm>
              <a:off x="7464350" y="4314000"/>
              <a:ext cx="23150" cy="20875"/>
            </a:xfrm>
            <a:custGeom>
              <a:avLst/>
              <a:gdLst/>
              <a:ahLst/>
              <a:cxnLst/>
              <a:rect l="l" t="t" r="r" b="b"/>
              <a:pathLst>
                <a:path w="926" h="835" extrusionOk="0">
                  <a:moveTo>
                    <a:pt x="479" y="0"/>
                  </a:moveTo>
                  <a:cubicBezTo>
                    <a:pt x="366" y="0"/>
                    <a:pt x="251" y="44"/>
                    <a:pt x="167" y="140"/>
                  </a:cubicBezTo>
                  <a:cubicBezTo>
                    <a:pt x="0" y="307"/>
                    <a:pt x="34" y="574"/>
                    <a:pt x="234" y="741"/>
                  </a:cubicBezTo>
                  <a:cubicBezTo>
                    <a:pt x="308" y="806"/>
                    <a:pt x="395" y="834"/>
                    <a:pt x="481" y="834"/>
                  </a:cubicBezTo>
                  <a:cubicBezTo>
                    <a:pt x="705" y="834"/>
                    <a:pt x="925" y="639"/>
                    <a:pt x="901" y="374"/>
                  </a:cubicBezTo>
                  <a:cubicBezTo>
                    <a:pt x="880" y="139"/>
                    <a:pt x="681" y="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6" name="Google Shape;16236;p35"/>
            <p:cNvSpPr/>
            <p:nvPr/>
          </p:nvSpPr>
          <p:spPr>
            <a:xfrm>
              <a:off x="7336750" y="4444475"/>
              <a:ext cx="27025" cy="21850"/>
            </a:xfrm>
            <a:custGeom>
              <a:avLst/>
              <a:gdLst/>
              <a:ahLst/>
              <a:cxnLst/>
              <a:rect l="l" t="t" r="r" b="b"/>
              <a:pathLst>
                <a:path w="1081" h="874" extrusionOk="0">
                  <a:moveTo>
                    <a:pt x="468" y="0"/>
                  </a:moveTo>
                  <a:cubicBezTo>
                    <a:pt x="359" y="0"/>
                    <a:pt x="251" y="42"/>
                    <a:pt x="167" y="125"/>
                  </a:cubicBezTo>
                  <a:cubicBezTo>
                    <a:pt x="1" y="292"/>
                    <a:pt x="1" y="592"/>
                    <a:pt x="201" y="759"/>
                  </a:cubicBezTo>
                  <a:cubicBezTo>
                    <a:pt x="288" y="839"/>
                    <a:pt x="384" y="873"/>
                    <a:pt x="475" y="873"/>
                  </a:cubicBezTo>
                  <a:cubicBezTo>
                    <a:pt x="803" y="873"/>
                    <a:pt x="1081" y="438"/>
                    <a:pt x="768" y="125"/>
                  </a:cubicBezTo>
                  <a:cubicBezTo>
                    <a:pt x="684" y="42"/>
                    <a:pt x="576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7" name="Google Shape;16237;p35"/>
            <p:cNvSpPr/>
            <p:nvPr/>
          </p:nvSpPr>
          <p:spPr>
            <a:xfrm>
              <a:off x="7459600" y="4405325"/>
              <a:ext cx="31300" cy="21175"/>
            </a:xfrm>
            <a:custGeom>
              <a:avLst/>
              <a:gdLst/>
              <a:ahLst/>
              <a:cxnLst/>
              <a:rect l="l" t="t" r="r" b="b"/>
              <a:pathLst>
                <a:path w="1252" h="847" extrusionOk="0">
                  <a:moveTo>
                    <a:pt x="664" y="1"/>
                  </a:moveTo>
                  <a:cubicBezTo>
                    <a:pt x="599" y="1"/>
                    <a:pt x="530" y="18"/>
                    <a:pt x="457" y="57"/>
                  </a:cubicBezTo>
                  <a:cubicBezTo>
                    <a:pt x="1" y="256"/>
                    <a:pt x="227" y="846"/>
                    <a:pt x="615" y="846"/>
                  </a:cubicBezTo>
                  <a:cubicBezTo>
                    <a:pt x="681" y="846"/>
                    <a:pt x="752" y="829"/>
                    <a:pt x="824" y="790"/>
                  </a:cubicBezTo>
                  <a:cubicBezTo>
                    <a:pt x="1252" y="591"/>
                    <a:pt x="1046" y="1"/>
                    <a:pt x="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8" name="Google Shape;16238;p35"/>
            <p:cNvSpPr/>
            <p:nvPr/>
          </p:nvSpPr>
          <p:spPr>
            <a:xfrm>
              <a:off x="7586975" y="4286625"/>
              <a:ext cx="30375" cy="21475"/>
            </a:xfrm>
            <a:custGeom>
              <a:avLst/>
              <a:gdLst/>
              <a:ahLst/>
              <a:cxnLst/>
              <a:rect l="l" t="t" r="r" b="b"/>
              <a:pathLst>
                <a:path w="1215" h="859" extrusionOk="0">
                  <a:moveTo>
                    <a:pt x="628" y="0"/>
                  </a:moveTo>
                  <a:cubicBezTo>
                    <a:pt x="541" y="0"/>
                    <a:pt x="451" y="31"/>
                    <a:pt x="366" y="101"/>
                  </a:cubicBezTo>
                  <a:cubicBezTo>
                    <a:pt x="1" y="388"/>
                    <a:pt x="288" y="859"/>
                    <a:pt x="622" y="859"/>
                  </a:cubicBezTo>
                  <a:cubicBezTo>
                    <a:pt x="715" y="859"/>
                    <a:pt x="812" y="822"/>
                    <a:pt x="899" y="735"/>
                  </a:cubicBezTo>
                  <a:cubicBezTo>
                    <a:pt x="1215" y="420"/>
                    <a:pt x="950" y="0"/>
                    <a:pt x="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9" name="Google Shape;16239;p35"/>
            <p:cNvSpPr/>
            <p:nvPr/>
          </p:nvSpPr>
          <p:spPr>
            <a:xfrm>
              <a:off x="7443500" y="4345500"/>
              <a:ext cx="23725" cy="20400"/>
            </a:xfrm>
            <a:custGeom>
              <a:avLst/>
              <a:gdLst/>
              <a:ahLst/>
              <a:cxnLst/>
              <a:rect l="l" t="t" r="r" b="b"/>
              <a:pathLst>
                <a:path w="949" h="816" extrusionOk="0">
                  <a:moveTo>
                    <a:pt x="462" y="1"/>
                  </a:moveTo>
                  <a:cubicBezTo>
                    <a:pt x="399" y="1"/>
                    <a:pt x="332" y="15"/>
                    <a:pt x="267" y="48"/>
                  </a:cubicBezTo>
                  <a:cubicBezTo>
                    <a:pt x="67" y="148"/>
                    <a:pt x="0" y="381"/>
                    <a:pt x="100" y="582"/>
                  </a:cubicBezTo>
                  <a:cubicBezTo>
                    <a:pt x="180" y="740"/>
                    <a:pt x="327" y="816"/>
                    <a:pt x="473" y="816"/>
                  </a:cubicBezTo>
                  <a:cubicBezTo>
                    <a:pt x="636" y="816"/>
                    <a:pt x="798" y="723"/>
                    <a:pt x="868" y="548"/>
                  </a:cubicBezTo>
                  <a:cubicBezTo>
                    <a:pt x="948" y="253"/>
                    <a:pt x="726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0" name="Google Shape;16240;p35"/>
            <p:cNvSpPr/>
            <p:nvPr/>
          </p:nvSpPr>
          <p:spPr>
            <a:xfrm>
              <a:off x="7420150" y="4407150"/>
              <a:ext cx="24550" cy="21150"/>
            </a:xfrm>
            <a:custGeom>
              <a:avLst/>
              <a:gdLst/>
              <a:ahLst/>
              <a:cxnLst/>
              <a:rect l="l" t="t" r="r" b="b"/>
              <a:pathLst>
                <a:path w="982" h="846" extrusionOk="0">
                  <a:moveTo>
                    <a:pt x="484" y="0"/>
                  </a:moveTo>
                  <a:cubicBezTo>
                    <a:pt x="326" y="0"/>
                    <a:pt x="167" y="84"/>
                    <a:pt x="100" y="250"/>
                  </a:cubicBezTo>
                  <a:cubicBezTo>
                    <a:pt x="0" y="484"/>
                    <a:pt x="100" y="717"/>
                    <a:pt x="334" y="818"/>
                  </a:cubicBezTo>
                  <a:cubicBezTo>
                    <a:pt x="382" y="837"/>
                    <a:pt x="430" y="846"/>
                    <a:pt x="477" y="846"/>
                  </a:cubicBezTo>
                  <a:cubicBezTo>
                    <a:pt x="754" y="846"/>
                    <a:pt x="982" y="536"/>
                    <a:pt x="868" y="250"/>
                  </a:cubicBezTo>
                  <a:cubicBezTo>
                    <a:pt x="801" y="84"/>
                    <a:pt x="643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1" name="Google Shape;16241;p35"/>
            <p:cNvSpPr/>
            <p:nvPr/>
          </p:nvSpPr>
          <p:spPr>
            <a:xfrm>
              <a:off x="7611375" y="4247750"/>
              <a:ext cx="23125" cy="20950"/>
            </a:xfrm>
            <a:custGeom>
              <a:avLst/>
              <a:gdLst/>
              <a:ahLst/>
              <a:cxnLst/>
              <a:rect l="l" t="t" r="r" b="b"/>
              <a:pathLst>
                <a:path w="925" h="838" extrusionOk="0">
                  <a:moveTo>
                    <a:pt x="447" y="0"/>
                  </a:moveTo>
                  <a:cubicBezTo>
                    <a:pt x="245" y="0"/>
                    <a:pt x="45" y="153"/>
                    <a:pt x="24" y="389"/>
                  </a:cubicBezTo>
                  <a:cubicBezTo>
                    <a:pt x="0" y="646"/>
                    <a:pt x="222" y="837"/>
                    <a:pt x="449" y="837"/>
                  </a:cubicBezTo>
                  <a:cubicBezTo>
                    <a:pt x="546" y="837"/>
                    <a:pt x="644" y="802"/>
                    <a:pt x="724" y="722"/>
                  </a:cubicBezTo>
                  <a:cubicBezTo>
                    <a:pt x="891" y="589"/>
                    <a:pt x="924" y="322"/>
                    <a:pt x="757" y="155"/>
                  </a:cubicBezTo>
                  <a:cubicBezTo>
                    <a:pt x="674" y="48"/>
                    <a:pt x="560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2" name="Google Shape;16242;p35"/>
            <p:cNvSpPr/>
            <p:nvPr/>
          </p:nvSpPr>
          <p:spPr>
            <a:xfrm>
              <a:off x="7616325" y="4118975"/>
              <a:ext cx="24850" cy="20875"/>
            </a:xfrm>
            <a:custGeom>
              <a:avLst/>
              <a:gdLst/>
              <a:ahLst/>
              <a:cxnLst/>
              <a:rect l="l" t="t" r="r" b="b"/>
              <a:pathLst>
                <a:path w="994" h="835" extrusionOk="0">
                  <a:moveTo>
                    <a:pt x="550" y="0"/>
                  </a:moveTo>
                  <a:cubicBezTo>
                    <a:pt x="208" y="0"/>
                    <a:pt x="0" y="381"/>
                    <a:pt x="192" y="670"/>
                  </a:cubicBezTo>
                  <a:cubicBezTo>
                    <a:pt x="281" y="783"/>
                    <a:pt x="403" y="835"/>
                    <a:pt x="524" y="835"/>
                  </a:cubicBezTo>
                  <a:cubicBezTo>
                    <a:pt x="723" y="835"/>
                    <a:pt x="918" y="697"/>
                    <a:pt x="960" y="469"/>
                  </a:cubicBezTo>
                  <a:cubicBezTo>
                    <a:pt x="993" y="236"/>
                    <a:pt x="826" y="36"/>
                    <a:pt x="593" y="2"/>
                  </a:cubicBezTo>
                  <a:cubicBezTo>
                    <a:pt x="578" y="1"/>
                    <a:pt x="564" y="0"/>
                    <a:pt x="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3" name="Google Shape;16243;p35"/>
            <p:cNvSpPr/>
            <p:nvPr/>
          </p:nvSpPr>
          <p:spPr>
            <a:xfrm>
              <a:off x="7553750" y="4179575"/>
              <a:ext cx="27375" cy="21250"/>
            </a:xfrm>
            <a:custGeom>
              <a:avLst/>
              <a:gdLst/>
              <a:ahLst/>
              <a:cxnLst/>
              <a:rect l="l" t="t" r="r" b="b"/>
              <a:pathLst>
                <a:path w="1095" h="850" extrusionOk="0">
                  <a:moveTo>
                    <a:pt x="559" y="0"/>
                  </a:moveTo>
                  <a:cubicBezTo>
                    <a:pt x="430" y="0"/>
                    <a:pt x="294" y="60"/>
                    <a:pt x="194" y="180"/>
                  </a:cubicBezTo>
                  <a:cubicBezTo>
                    <a:pt x="1" y="437"/>
                    <a:pt x="211" y="849"/>
                    <a:pt x="554" y="849"/>
                  </a:cubicBezTo>
                  <a:cubicBezTo>
                    <a:pt x="567" y="849"/>
                    <a:pt x="581" y="849"/>
                    <a:pt x="594" y="847"/>
                  </a:cubicBezTo>
                  <a:cubicBezTo>
                    <a:pt x="961" y="781"/>
                    <a:pt x="1094" y="314"/>
                    <a:pt x="794" y="80"/>
                  </a:cubicBezTo>
                  <a:cubicBezTo>
                    <a:pt x="727" y="27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4" name="Google Shape;16244;p35"/>
            <p:cNvSpPr/>
            <p:nvPr/>
          </p:nvSpPr>
          <p:spPr>
            <a:xfrm>
              <a:off x="7591925" y="4184900"/>
              <a:ext cx="20875" cy="20875"/>
            </a:xfrm>
            <a:custGeom>
              <a:avLst/>
              <a:gdLst/>
              <a:ahLst/>
              <a:cxnLst/>
              <a:rect l="l" t="t" r="r" b="b"/>
              <a:pathLst>
                <a:path w="835" h="835" extrusionOk="0">
                  <a:moveTo>
                    <a:pt x="435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34"/>
                    <a:pt x="201" y="835"/>
                    <a:pt x="435" y="835"/>
                  </a:cubicBezTo>
                  <a:cubicBezTo>
                    <a:pt x="668" y="835"/>
                    <a:pt x="835" y="634"/>
                    <a:pt x="835" y="401"/>
                  </a:cubicBezTo>
                  <a:cubicBezTo>
                    <a:pt x="835" y="167"/>
                    <a:pt x="668" y="1"/>
                    <a:pt x="4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5" name="Google Shape;16245;p35"/>
            <p:cNvSpPr/>
            <p:nvPr/>
          </p:nvSpPr>
          <p:spPr>
            <a:xfrm>
              <a:off x="7725675" y="3915875"/>
              <a:ext cx="28900" cy="21525"/>
            </a:xfrm>
            <a:custGeom>
              <a:avLst/>
              <a:gdLst/>
              <a:ahLst/>
              <a:cxnLst/>
              <a:rect l="l" t="t" r="r" b="b"/>
              <a:pathLst>
                <a:path w="1156" h="861" extrusionOk="0">
                  <a:moveTo>
                    <a:pt x="641" y="0"/>
                  </a:moveTo>
                  <a:cubicBezTo>
                    <a:pt x="229" y="0"/>
                    <a:pt x="1" y="620"/>
                    <a:pt x="488" y="821"/>
                  </a:cubicBezTo>
                  <a:cubicBezTo>
                    <a:pt x="542" y="848"/>
                    <a:pt x="601" y="860"/>
                    <a:pt x="659" y="860"/>
                  </a:cubicBezTo>
                  <a:cubicBezTo>
                    <a:pt x="820" y="860"/>
                    <a:pt x="982" y="768"/>
                    <a:pt x="1056" y="621"/>
                  </a:cubicBezTo>
                  <a:cubicBezTo>
                    <a:pt x="1156" y="421"/>
                    <a:pt x="1056" y="154"/>
                    <a:pt x="855" y="54"/>
                  </a:cubicBezTo>
                  <a:cubicBezTo>
                    <a:pt x="781" y="17"/>
                    <a:pt x="709" y="0"/>
                    <a:pt x="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6" name="Google Shape;16246;p35"/>
            <p:cNvSpPr/>
            <p:nvPr/>
          </p:nvSpPr>
          <p:spPr>
            <a:xfrm>
              <a:off x="7794325" y="3680800"/>
              <a:ext cx="25300" cy="21200"/>
            </a:xfrm>
            <a:custGeom>
              <a:avLst/>
              <a:gdLst/>
              <a:ahLst/>
              <a:cxnLst/>
              <a:rect l="l" t="t" r="r" b="b"/>
              <a:pathLst>
                <a:path w="1012" h="848" extrusionOk="0">
                  <a:moveTo>
                    <a:pt x="531" y="0"/>
                  </a:moveTo>
                  <a:cubicBezTo>
                    <a:pt x="242" y="0"/>
                    <a:pt x="0" y="322"/>
                    <a:pt x="178" y="617"/>
                  </a:cubicBezTo>
                  <a:cubicBezTo>
                    <a:pt x="255" y="772"/>
                    <a:pt x="397" y="848"/>
                    <a:pt x="541" y="848"/>
                  </a:cubicBezTo>
                  <a:cubicBezTo>
                    <a:pt x="706" y="848"/>
                    <a:pt x="873" y="747"/>
                    <a:pt x="945" y="551"/>
                  </a:cubicBezTo>
                  <a:cubicBezTo>
                    <a:pt x="1011" y="317"/>
                    <a:pt x="878" y="84"/>
                    <a:pt x="645" y="17"/>
                  </a:cubicBezTo>
                  <a:cubicBezTo>
                    <a:pt x="606" y="5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7" name="Google Shape;16247;p35"/>
            <p:cNvSpPr/>
            <p:nvPr/>
          </p:nvSpPr>
          <p:spPr>
            <a:xfrm>
              <a:off x="7782900" y="3759175"/>
              <a:ext cx="26350" cy="21000"/>
            </a:xfrm>
            <a:custGeom>
              <a:avLst/>
              <a:gdLst/>
              <a:ahLst/>
              <a:cxnLst/>
              <a:rect l="l" t="t" r="r" b="b"/>
              <a:pathLst>
                <a:path w="1054" h="840" extrusionOk="0">
                  <a:moveTo>
                    <a:pt x="461" y="0"/>
                  </a:moveTo>
                  <a:cubicBezTo>
                    <a:pt x="291" y="0"/>
                    <a:pt x="123" y="125"/>
                    <a:pt x="67" y="318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16" y="833"/>
                    <a:pt x="461" y="840"/>
                    <a:pt x="504" y="840"/>
                  </a:cubicBezTo>
                  <a:cubicBezTo>
                    <a:pt x="932" y="840"/>
                    <a:pt x="1053" y="139"/>
                    <a:pt x="568" y="17"/>
                  </a:cubicBezTo>
                  <a:cubicBezTo>
                    <a:pt x="533" y="6"/>
                    <a:pt x="497" y="0"/>
                    <a:pt x="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8" name="Google Shape;16248;p35"/>
            <p:cNvSpPr/>
            <p:nvPr/>
          </p:nvSpPr>
          <p:spPr>
            <a:xfrm>
              <a:off x="7782075" y="3907875"/>
              <a:ext cx="24825" cy="21075"/>
            </a:xfrm>
            <a:custGeom>
              <a:avLst/>
              <a:gdLst/>
              <a:ahLst/>
              <a:cxnLst/>
              <a:rect l="l" t="t" r="r" b="b"/>
              <a:pathLst>
                <a:path w="993" h="843" extrusionOk="0">
                  <a:moveTo>
                    <a:pt x="455" y="0"/>
                  </a:moveTo>
                  <a:cubicBezTo>
                    <a:pt x="254" y="0"/>
                    <a:pt x="55" y="139"/>
                    <a:pt x="34" y="374"/>
                  </a:cubicBezTo>
                  <a:cubicBezTo>
                    <a:pt x="0" y="607"/>
                    <a:pt x="167" y="808"/>
                    <a:pt x="401" y="841"/>
                  </a:cubicBezTo>
                  <a:cubicBezTo>
                    <a:pt x="414" y="842"/>
                    <a:pt x="427" y="843"/>
                    <a:pt x="440" y="843"/>
                  </a:cubicBezTo>
                  <a:cubicBezTo>
                    <a:pt x="784" y="843"/>
                    <a:pt x="993" y="430"/>
                    <a:pt x="768" y="140"/>
                  </a:cubicBezTo>
                  <a:cubicBezTo>
                    <a:pt x="683" y="44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9" name="Google Shape;16249;p35"/>
            <p:cNvSpPr/>
            <p:nvPr/>
          </p:nvSpPr>
          <p:spPr>
            <a:xfrm>
              <a:off x="7859825" y="3647250"/>
              <a:ext cx="25425" cy="20650"/>
            </a:xfrm>
            <a:custGeom>
              <a:avLst/>
              <a:gdLst/>
              <a:ahLst/>
              <a:cxnLst/>
              <a:rect l="l" t="t" r="r" b="b"/>
              <a:pathLst>
                <a:path w="1017" h="826" extrusionOk="0">
                  <a:moveTo>
                    <a:pt x="503" y="1"/>
                  </a:moveTo>
                  <a:cubicBezTo>
                    <a:pt x="346" y="1"/>
                    <a:pt x="190" y="88"/>
                    <a:pt x="126" y="291"/>
                  </a:cubicBezTo>
                  <a:cubicBezTo>
                    <a:pt x="1" y="604"/>
                    <a:pt x="267" y="826"/>
                    <a:pt x="524" y="826"/>
                  </a:cubicBezTo>
                  <a:cubicBezTo>
                    <a:pt x="679" y="826"/>
                    <a:pt x="831" y="746"/>
                    <a:pt x="893" y="558"/>
                  </a:cubicBezTo>
                  <a:cubicBezTo>
                    <a:pt x="1017" y="228"/>
                    <a:pt x="75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0" name="Google Shape;16250;p35"/>
            <p:cNvSpPr/>
            <p:nvPr/>
          </p:nvSpPr>
          <p:spPr>
            <a:xfrm>
              <a:off x="7862125" y="3576050"/>
              <a:ext cx="23125" cy="21075"/>
            </a:xfrm>
            <a:custGeom>
              <a:avLst/>
              <a:gdLst/>
              <a:ahLst/>
              <a:cxnLst/>
              <a:rect l="l" t="t" r="r" b="b"/>
              <a:pathLst>
                <a:path w="925" h="843" extrusionOk="0">
                  <a:moveTo>
                    <a:pt x="441" y="0"/>
                  </a:moveTo>
                  <a:cubicBezTo>
                    <a:pt x="258" y="0"/>
                    <a:pt x="77" y="106"/>
                    <a:pt x="34" y="337"/>
                  </a:cubicBezTo>
                  <a:cubicBezTo>
                    <a:pt x="1" y="571"/>
                    <a:pt x="134" y="804"/>
                    <a:pt x="368" y="838"/>
                  </a:cubicBezTo>
                  <a:cubicBezTo>
                    <a:pt x="388" y="841"/>
                    <a:pt x="408" y="842"/>
                    <a:pt x="427" y="842"/>
                  </a:cubicBezTo>
                  <a:cubicBezTo>
                    <a:pt x="635" y="842"/>
                    <a:pt x="807" y="687"/>
                    <a:pt x="868" y="504"/>
                  </a:cubicBezTo>
                  <a:cubicBezTo>
                    <a:pt x="925" y="183"/>
                    <a:pt x="681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1" name="Google Shape;16251;p35"/>
            <p:cNvSpPr/>
            <p:nvPr/>
          </p:nvSpPr>
          <p:spPr>
            <a:xfrm>
              <a:off x="7960525" y="3726925"/>
              <a:ext cx="24750" cy="21150"/>
            </a:xfrm>
            <a:custGeom>
              <a:avLst/>
              <a:gdLst/>
              <a:ahLst/>
              <a:cxnLst/>
              <a:rect l="l" t="t" r="r" b="b"/>
              <a:pathLst>
                <a:path w="990" h="846" extrusionOk="0">
                  <a:moveTo>
                    <a:pt x="466" y="1"/>
                  </a:moveTo>
                  <a:cubicBezTo>
                    <a:pt x="411" y="1"/>
                    <a:pt x="355" y="13"/>
                    <a:pt x="301" y="40"/>
                  </a:cubicBezTo>
                  <a:cubicBezTo>
                    <a:pt x="68" y="140"/>
                    <a:pt x="1" y="373"/>
                    <a:pt x="101" y="607"/>
                  </a:cubicBezTo>
                  <a:cubicBezTo>
                    <a:pt x="179" y="775"/>
                    <a:pt x="315" y="845"/>
                    <a:pt x="450" y="845"/>
                  </a:cubicBezTo>
                  <a:cubicBezTo>
                    <a:pt x="719" y="845"/>
                    <a:pt x="990" y="572"/>
                    <a:pt x="835" y="240"/>
                  </a:cubicBezTo>
                  <a:cubicBezTo>
                    <a:pt x="762" y="93"/>
                    <a:pt x="617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2" name="Google Shape;16252;p35"/>
            <p:cNvSpPr/>
            <p:nvPr/>
          </p:nvSpPr>
          <p:spPr>
            <a:xfrm>
              <a:off x="8013075" y="3656150"/>
              <a:ext cx="27300" cy="21250"/>
            </a:xfrm>
            <a:custGeom>
              <a:avLst/>
              <a:gdLst/>
              <a:ahLst/>
              <a:cxnLst/>
              <a:rect l="l" t="t" r="r" b="b"/>
              <a:pathLst>
                <a:path w="1092" h="850" extrusionOk="0">
                  <a:moveTo>
                    <a:pt x="510" y="0"/>
                  </a:moveTo>
                  <a:cubicBezTo>
                    <a:pt x="496" y="0"/>
                    <a:pt x="482" y="1"/>
                    <a:pt x="467" y="2"/>
                  </a:cubicBezTo>
                  <a:cubicBezTo>
                    <a:pt x="100" y="69"/>
                    <a:pt x="0" y="536"/>
                    <a:pt x="301" y="769"/>
                  </a:cubicBezTo>
                  <a:cubicBezTo>
                    <a:pt x="367" y="823"/>
                    <a:pt x="450" y="849"/>
                    <a:pt x="534" y="849"/>
                  </a:cubicBezTo>
                  <a:cubicBezTo>
                    <a:pt x="659" y="849"/>
                    <a:pt x="788" y="789"/>
                    <a:pt x="868" y="669"/>
                  </a:cubicBezTo>
                  <a:cubicBezTo>
                    <a:pt x="1092" y="381"/>
                    <a:pt x="855" y="0"/>
                    <a:pt x="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3" name="Google Shape;16253;p35"/>
            <p:cNvSpPr/>
            <p:nvPr/>
          </p:nvSpPr>
          <p:spPr>
            <a:xfrm>
              <a:off x="7976375" y="3477350"/>
              <a:ext cx="24650" cy="20475"/>
            </a:xfrm>
            <a:custGeom>
              <a:avLst/>
              <a:gdLst/>
              <a:ahLst/>
              <a:cxnLst/>
              <a:rect l="l" t="t" r="r" b="b"/>
              <a:pathLst>
                <a:path w="986" h="819" extrusionOk="0">
                  <a:moveTo>
                    <a:pt x="561" y="1"/>
                  </a:moveTo>
                  <a:cubicBezTo>
                    <a:pt x="530" y="1"/>
                    <a:pt x="498" y="5"/>
                    <a:pt x="468" y="16"/>
                  </a:cubicBezTo>
                  <a:cubicBezTo>
                    <a:pt x="101" y="82"/>
                    <a:pt x="1" y="549"/>
                    <a:pt x="301" y="750"/>
                  </a:cubicBezTo>
                  <a:cubicBezTo>
                    <a:pt x="372" y="797"/>
                    <a:pt x="448" y="818"/>
                    <a:pt x="523" y="818"/>
                  </a:cubicBezTo>
                  <a:cubicBezTo>
                    <a:pt x="764" y="818"/>
                    <a:pt x="986" y="596"/>
                    <a:pt x="935" y="316"/>
                  </a:cubicBezTo>
                  <a:cubicBezTo>
                    <a:pt x="906" y="146"/>
                    <a:pt x="734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4" name="Google Shape;16254;p35"/>
            <p:cNvSpPr/>
            <p:nvPr/>
          </p:nvSpPr>
          <p:spPr>
            <a:xfrm>
              <a:off x="7923850" y="3478700"/>
              <a:ext cx="24425" cy="20675"/>
            </a:xfrm>
            <a:custGeom>
              <a:avLst/>
              <a:gdLst/>
              <a:ahLst/>
              <a:cxnLst/>
              <a:rect l="l" t="t" r="r" b="b"/>
              <a:pathLst>
                <a:path w="977" h="827" extrusionOk="0">
                  <a:moveTo>
                    <a:pt x="487" y="0"/>
                  </a:moveTo>
                  <a:cubicBezTo>
                    <a:pt x="438" y="0"/>
                    <a:pt x="387" y="9"/>
                    <a:pt x="334" y="28"/>
                  </a:cubicBezTo>
                  <a:cubicBezTo>
                    <a:pt x="134" y="95"/>
                    <a:pt x="0" y="329"/>
                    <a:pt x="67" y="529"/>
                  </a:cubicBezTo>
                  <a:cubicBezTo>
                    <a:pt x="138" y="725"/>
                    <a:pt x="305" y="826"/>
                    <a:pt x="471" y="826"/>
                  </a:cubicBezTo>
                  <a:cubicBezTo>
                    <a:pt x="614" y="826"/>
                    <a:pt x="757" y="750"/>
                    <a:pt x="834" y="595"/>
                  </a:cubicBezTo>
                  <a:cubicBezTo>
                    <a:pt x="977" y="310"/>
                    <a:pt x="778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5" name="Google Shape;16255;p35"/>
            <p:cNvSpPr/>
            <p:nvPr/>
          </p:nvSpPr>
          <p:spPr>
            <a:xfrm>
              <a:off x="7945525" y="3521550"/>
              <a:ext cx="23150" cy="21075"/>
            </a:xfrm>
            <a:custGeom>
              <a:avLst/>
              <a:gdLst/>
              <a:ahLst/>
              <a:cxnLst/>
              <a:rect l="l" t="t" r="r" b="b"/>
              <a:pathLst>
                <a:path w="926" h="843" extrusionOk="0">
                  <a:moveTo>
                    <a:pt x="472" y="1"/>
                  </a:moveTo>
                  <a:cubicBezTo>
                    <a:pt x="438" y="1"/>
                    <a:pt x="403" y="6"/>
                    <a:pt x="367" y="16"/>
                  </a:cubicBezTo>
                  <a:cubicBezTo>
                    <a:pt x="167" y="49"/>
                    <a:pt x="0" y="282"/>
                    <a:pt x="67" y="516"/>
                  </a:cubicBezTo>
                  <a:lnTo>
                    <a:pt x="34" y="516"/>
                  </a:lnTo>
                  <a:cubicBezTo>
                    <a:pt x="76" y="742"/>
                    <a:pt x="250" y="842"/>
                    <a:pt x="429" y="842"/>
                  </a:cubicBezTo>
                  <a:cubicBezTo>
                    <a:pt x="673" y="842"/>
                    <a:pt x="925" y="657"/>
                    <a:pt x="868" y="349"/>
                  </a:cubicBezTo>
                  <a:cubicBezTo>
                    <a:pt x="839" y="151"/>
                    <a:pt x="667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6" name="Google Shape;16256;p35"/>
            <p:cNvSpPr/>
            <p:nvPr/>
          </p:nvSpPr>
          <p:spPr>
            <a:xfrm>
              <a:off x="8040125" y="3046400"/>
              <a:ext cx="25500" cy="21125"/>
            </a:xfrm>
            <a:custGeom>
              <a:avLst/>
              <a:gdLst/>
              <a:ahLst/>
              <a:cxnLst/>
              <a:rect l="l" t="t" r="r" b="b"/>
              <a:pathLst>
                <a:path w="1020" h="845" extrusionOk="0">
                  <a:moveTo>
                    <a:pt x="572" y="1"/>
                  </a:moveTo>
                  <a:cubicBezTo>
                    <a:pt x="244" y="1"/>
                    <a:pt x="1" y="364"/>
                    <a:pt x="186" y="642"/>
                  </a:cubicBezTo>
                  <a:cubicBezTo>
                    <a:pt x="284" y="781"/>
                    <a:pt x="422" y="845"/>
                    <a:pt x="555" y="845"/>
                  </a:cubicBezTo>
                  <a:cubicBezTo>
                    <a:pt x="740" y="845"/>
                    <a:pt x="914" y="722"/>
                    <a:pt x="953" y="508"/>
                  </a:cubicBezTo>
                  <a:cubicBezTo>
                    <a:pt x="1020" y="275"/>
                    <a:pt x="853" y="75"/>
                    <a:pt x="653" y="8"/>
                  </a:cubicBezTo>
                  <a:cubicBezTo>
                    <a:pt x="625" y="3"/>
                    <a:pt x="598" y="1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7" name="Google Shape;16257;p35"/>
            <p:cNvSpPr/>
            <p:nvPr/>
          </p:nvSpPr>
          <p:spPr>
            <a:xfrm>
              <a:off x="7946000" y="2756325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10" y="1"/>
                  </a:moveTo>
                  <a:cubicBezTo>
                    <a:pt x="262" y="1"/>
                    <a:pt x="1" y="214"/>
                    <a:pt x="81" y="536"/>
                  </a:cubicBezTo>
                  <a:cubicBezTo>
                    <a:pt x="147" y="747"/>
                    <a:pt x="312" y="839"/>
                    <a:pt x="478" y="839"/>
                  </a:cubicBezTo>
                  <a:cubicBezTo>
                    <a:pt x="730" y="839"/>
                    <a:pt x="983" y="626"/>
                    <a:pt x="882" y="303"/>
                  </a:cubicBezTo>
                  <a:cubicBezTo>
                    <a:pt x="829" y="92"/>
                    <a:pt x="672" y="1"/>
                    <a:pt x="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8" name="Google Shape;16258;p35"/>
            <p:cNvSpPr/>
            <p:nvPr/>
          </p:nvSpPr>
          <p:spPr>
            <a:xfrm>
              <a:off x="7908825" y="2882050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448" y="1"/>
                  </a:moveTo>
                  <a:cubicBezTo>
                    <a:pt x="257" y="1"/>
                    <a:pt x="74" y="125"/>
                    <a:pt x="34" y="344"/>
                  </a:cubicBezTo>
                  <a:cubicBezTo>
                    <a:pt x="1" y="578"/>
                    <a:pt x="134" y="778"/>
                    <a:pt x="368" y="811"/>
                  </a:cubicBezTo>
                  <a:cubicBezTo>
                    <a:pt x="395" y="816"/>
                    <a:pt x="422" y="819"/>
                    <a:pt x="448" y="819"/>
                  </a:cubicBezTo>
                  <a:cubicBezTo>
                    <a:pt x="772" y="819"/>
                    <a:pt x="986" y="455"/>
                    <a:pt x="801" y="177"/>
                  </a:cubicBezTo>
                  <a:cubicBezTo>
                    <a:pt x="707" y="57"/>
                    <a:pt x="576" y="1"/>
                    <a:pt x="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9" name="Google Shape;16259;p35"/>
            <p:cNvSpPr/>
            <p:nvPr/>
          </p:nvSpPr>
          <p:spPr>
            <a:xfrm>
              <a:off x="7983050" y="3078550"/>
              <a:ext cx="26300" cy="21025"/>
            </a:xfrm>
            <a:custGeom>
              <a:avLst/>
              <a:gdLst/>
              <a:ahLst/>
              <a:cxnLst/>
              <a:rect l="l" t="t" r="r" b="b"/>
              <a:pathLst>
                <a:path w="1052" h="841" extrusionOk="0">
                  <a:moveTo>
                    <a:pt x="475" y="0"/>
                  </a:moveTo>
                  <a:cubicBezTo>
                    <a:pt x="431" y="0"/>
                    <a:pt x="384" y="7"/>
                    <a:pt x="334" y="23"/>
                  </a:cubicBezTo>
                  <a:cubicBezTo>
                    <a:pt x="134" y="56"/>
                    <a:pt x="0" y="290"/>
                    <a:pt x="67" y="523"/>
                  </a:cubicBezTo>
                  <a:cubicBezTo>
                    <a:pt x="122" y="716"/>
                    <a:pt x="268" y="841"/>
                    <a:pt x="449" y="841"/>
                  </a:cubicBezTo>
                  <a:cubicBezTo>
                    <a:pt x="487" y="841"/>
                    <a:pt x="527" y="835"/>
                    <a:pt x="568" y="824"/>
                  </a:cubicBezTo>
                  <a:cubicBezTo>
                    <a:pt x="1051" y="672"/>
                    <a:pt x="905" y="0"/>
                    <a:pt x="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0" name="Google Shape;16260;p35"/>
            <p:cNvSpPr/>
            <p:nvPr/>
          </p:nvSpPr>
          <p:spPr>
            <a:xfrm>
              <a:off x="8048525" y="3011875"/>
              <a:ext cx="22950" cy="21000"/>
            </a:xfrm>
            <a:custGeom>
              <a:avLst/>
              <a:gdLst/>
              <a:ahLst/>
              <a:cxnLst/>
              <a:rect l="l" t="t" r="r" b="b"/>
              <a:pathLst>
                <a:path w="918" h="840" extrusionOk="0">
                  <a:moveTo>
                    <a:pt x="467" y="0"/>
                  </a:moveTo>
                  <a:cubicBezTo>
                    <a:pt x="225" y="0"/>
                    <a:pt x="1" y="217"/>
                    <a:pt x="50" y="488"/>
                  </a:cubicBezTo>
                  <a:cubicBezTo>
                    <a:pt x="71" y="715"/>
                    <a:pt x="256" y="839"/>
                    <a:pt x="450" y="839"/>
                  </a:cubicBezTo>
                  <a:cubicBezTo>
                    <a:pt x="570" y="839"/>
                    <a:pt x="694" y="791"/>
                    <a:pt x="784" y="689"/>
                  </a:cubicBezTo>
                  <a:cubicBezTo>
                    <a:pt x="917" y="488"/>
                    <a:pt x="884" y="222"/>
                    <a:pt x="717" y="88"/>
                  </a:cubicBezTo>
                  <a:cubicBezTo>
                    <a:pt x="639" y="27"/>
                    <a:pt x="552" y="0"/>
                    <a:pt x="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1" name="Google Shape;16261;p35"/>
            <p:cNvSpPr/>
            <p:nvPr/>
          </p:nvSpPr>
          <p:spPr>
            <a:xfrm>
              <a:off x="8018900" y="2836075"/>
              <a:ext cx="23125" cy="20900"/>
            </a:xfrm>
            <a:custGeom>
              <a:avLst/>
              <a:gdLst/>
              <a:ahLst/>
              <a:cxnLst/>
              <a:rect l="l" t="t" r="r" b="b"/>
              <a:pathLst>
                <a:path w="925" h="836" extrusionOk="0">
                  <a:moveTo>
                    <a:pt x="473" y="0"/>
                  </a:moveTo>
                  <a:cubicBezTo>
                    <a:pt x="438" y="0"/>
                    <a:pt x="403" y="5"/>
                    <a:pt x="368" y="15"/>
                  </a:cubicBezTo>
                  <a:cubicBezTo>
                    <a:pt x="168" y="48"/>
                    <a:pt x="1" y="248"/>
                    <a:pt x="34" y="482"/>
                  </a:cubicBezTo>
                  <a:cubicBezTo>
                    <a:pt x="78" y="728"/>
                    <a:pt x="259" y="836"/>
                    <a:pt x="442" y="836"/>
                  </a:cubicBezTo>
                  <a:cubicBezTo>
                    <a:pt x="682" y="836"/>
                    <a:pt x="925" y="651"/>
                    <a:pt x="868" y="349"/>
                  </a:cubicBezTo>
                  <a:cubicBezTo>
                    <a:pt x="840" y="150"/>
                    <a:pt x="667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2" name="Google Shape;16262;p35"/>
            <p:cNvSpPr/>
            <p:nvPr/>
          </p:nvSpPr>
          <p:spPr>
            <a:xfrm>
              <a:off x="7977200" y="2796575"/>
              <a:ext cx="27325" cy="20750"/>
            </a:xfrm>
            <a:custGeom>
              <a:avLst/>
              <a:gdLst/>
              <a:ahLst/>
              <a:cxnLst/>
              <a:rect l="l" t="t" r="r" b="b"/>
              <a:pathLst>
                <a:path w="1093" h="830" extrusionOk="0">
                  <a:moveTo>
                    <a:pt x="566" y="1"/>
                  </a:moveTo>
                  <a:cubicBezTo>
                    <a:pt x="471" y="1"/>
                    <a:pt x="376" y="34"/>
                    <a:pt x="301" y="94"/>
                  </a:cubicBezTo>
                  <a:cubicBezTo>
                    <a:pt x="1" y="327"/>
                    <a:pt x="134" y="794"/>
                    <a:pt x="501" y="828"/>
                  </a:cubicBezTo>
                  <a:cubicBezTo>
                    <a:pt x="516" y="829"/>
                    <a:pt x="530" y="830"/>
                    <a:pt x="544" y="830"/>
                  </a:cubicBezTo>
                  <a:cubicBezTo>
                    <a:pt x="886" y="830"/>
                    <a:pt x="1093" y="449"/>
                    <a:pt x="868" y="161"/>
                  </a:cubicBezTo>
                  <a:cubicBezTo>
                    <a:pt x="795" y="50"/>
                    <a:pt x="681" y="1"/>
                    <a:pt x="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3" name="Google Shape;16263;p35"/>
            <p:cNvSpPr/>
            <p:nvPr/>
          </p:nvSpPr>
          <p:spPr>
            <a:xfrm>
              <a:off x="7962200" y="3157775"/>
              <a:ext cx="24200" cy="21425"/>
            </a:xfrm>
            <a:custGeom>
              <a:avLst/>
              <a:gdLst/>
              <a:ahLst/>
              <a:cxnLst/>
              <a:rect l="l" t="t" r="r" b="b"/>
              <a:pathLst>
                <a:path w="968" h="857" extrusionOk="0">
                  <a:moveTo>
                    <a:pt x="415" y="0"/>
                  </a:moveTo>
                  <a:cubicBezTo>
                    <a:pt x="202" y="0"/>
                    <a:pt x="1" y="173"/>
                    <a:pt x="1" y="423"/>
                  </a:cubicBezTo>
                  <a:cubicBezTo>
                    <a:pt x="1" y="657"/>
                    <a:pt x="167" y="857"/>
                    <a:pt x="401" y="857"/>
                  </a:cubicBezTo>
                  <a:cubicBezTo>
                    <a:pt x="768" y="857"/>
                    <a:pt x="968" y="390"/>
                    <a:pt x="701" y="123"/>
                  </a:cubicBezTo>
                  <a:cubicBezTo>
                    <a:pt x="616" y="38"/>
                    <a:pt x="514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4" name="Google Shape;16264;p35"/>
            <p:cNvSpPr/>
            <p:nvPr/>
          </p:nvSpPr>
          <p:spPr>
            <a:xfrm>
              <a:off x="7995125" y="3261700"/>
              <a:ext cx="24650" cy="21050"/>
            </a:xfrm>
            <a:custGeom>
              <a:avLst/>
              <a:gdLst/>
              <a:ahLst/>
              <a:cxnLst/>
              <a:rect l="l" t="t" r="r" b="b"/>
              <a:pathLst>
                <a:path w="986" h="842" extrusionOk="0">
                  <a:moveTo>
                    <a:pt x="463" y="0"/>
                  </a:moveTo>
                  <a:cubicBezTo>
                    <a:pt x="222" y="0"/>
                    <a:pt x="0" y="222"/>
                    <a:pt x="51" y="503"/>
                  </a:cubicBezTo>
                  <a:cubicBezTo>
                    <a:pt x="81" y="712"/>
                    <a:pt x="272" y="841"/>
                    <a:pt x="480" y="841"/>
                  </a:cubicBezTo>
                  <a:cubicBezTo>
                    <a:pt x="504" y="841"/>
                    <a:pt x="528" y="840"/>
                    <a:pt x="552" y="836"/>
                  </a:cubicBezTo>
                  <a:cubicBezTo>
                    <a:pt x="918" y="769"/>
                    <a:pt x="985" y="269"/>
                    <a:pt x="685" y="69"/>
                  </a:cubicBezTo>
                  <a:cubicBezTo>
                    <a:pt x="614" y="22"/>
                    <a:pt x="538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5" name="Google Shape;16265;p35"/>
            <p:cNvSpPr/>
            <p:nvPr/>
          </p:nvSpPr>
          <p:spPr>
            <a:xfrm>
              <a:off x="8036800" y="3136475"/>
              <a:ext cx="24675" cy="20475"/>
            </a:xfrm>
            <a:custGeom>
              <a:avLst/>
              <a:gdLst/>
              <a:ahLst/>
              <a:cxnLst/>
              <a:rect l="l" t="t" r="r" b="b"/>
              <a:pathLst>
                <a:path w="987" h="819" extrusionOk="0">
                  <a:moveTo>
                    <a:pt x="539" y="0"/>
                  </a:moveTo>
                  <a:cubicBezTo>
                    <a:pt x="215" y="0"/>
                    <a:pt x="0" y="364"/>
                    <a:pt x="185" y="641"/>
                  </a:cubicBezTo>
                  <a:cubicBezTo>
                    <a:pt x="266" y="762"/>
                    <a:pt x="395" y="818"/>
                    <a:pt x="525" y="818"/>
                  </a:cubicBezTo>
                  <a:cubicBezTo>
                    <a:pt x="718" y="818"/>
                    <a:pt x="913" y="694"/>
                    <a:pt x="953" y="475"/>
                  </a:cubicBezTo>
                  <a:cubicBezTo>
                    <a:pt x="986" y="274"/>
                    <a:pt x="853" y="41"/>
                    <a:pt x="619" y="8"/>
                  </a:cubicBezTo>
                  <a:cubicBezTo>
                    <a:pt x="592" y="3"/>
                    <a:pt x="565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6" name="Google Shape;16266;p35"/>
            <p:cNvSpPr/>
            <p:nvPr/>
          </p:nvSpPr>
          <p:spPr>
            <a:xfrm>
              <a:off x="7959125" y="2708900"/>
              <a:ext cx="23200" cy="21600"/>
            </a:xfrm>
            <a:custGeom>
              <a:avLst/>
              <a:gdLst/>
              <a:ahLst/>
              <a:cxnLst/>
              <a:rect l="l" t="t" r="r" b="b"/>
              <a:pathLst>
                <a:path w="928" h="864" extrusionOk="0">
                  <a:moveTo>
                    <a:pt x="472" y="1"/>
                  </a:moveTo>
                  <a:cubicBezTo>
                    <a:pt x="236" y="1"/>
                    <a:pt x="1" y="182"/>
                    <a:pt x="57" y="499"/>
                  </a:cubicBezTo>
                  <a:cubicBezTo>
                    <a:pt x="86" y="749"/>
                    <a:pt x="266" y="863"/>
                    <a:pt x="451" y="863"/>
                  </a:cubicBezTo>
                  <a:cubicBezTo>
                    <a:pt x="685" y="863"/>
                    <a:pt x="928" y="682"/>
                    <a:pt x="891" y="365"/>
                  </a:cubicBezTo>
                  <a:cubicBezTo>
                    <a:pt x="847" y="115"/>
                    <a:pt x="659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7" name="Google Shape;16267;p35"/>
            <p:cNvSpPr/>
            <p:nvPr/>
          </p:nvSpPr>
          <p:spPr>
            <a:xfrm>
              <a:off x="7905950" y="2511250"/>
              <a:ext cx="23900" cy="20875"/>
            </a:xfrm>
            <a:custGeom>
              <a:avLst/>
              <a:gdLst/>
              <a:ahLst/>
              <a:cxnLst/>
              <a:rect l="l" t="t" r="r" b="b"/>
              <a:pathLst>
                <a:path w="956" h="835" extrusionOk="0">
                  <a:moveTo>
                    <a:pt x="503" y="1"/>
                  </a:moveTo>
                  <a:cubicBezTo>
                    <a:pt x="251" y="1"/>
                    <a:pt x="0" y="206"/>
                    <a:pt x="116" y="532"/>
                  </a:cubicBezTo>
                  <a:cubicBezTo>
                    <a:pt x="172" y="742"/>
                    <a:pt x="333" y="835"/>
                    <a:pt x="496" y="835"/>
                  </a:cubicBezTo>
                  <a:cubicBezTo>
                    <a:pt x="723" y="835"/>
                    <a:pt x="955" y="656"/>
                    <a:pt x="916" y="366"/>
                  </a:cubicBezTo>
                  <a:cubicBezTo>
                    <a:pt x="874" y="111"/>
                    <a:pt x="688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8" name="Google Shape;16268;p35"/>
            <p:cNvSpPr/>
            <p:nvPr/>
          </p:nvSpPr>
          <p:spPr>
            <a:xfrm>
              <a:off x="7862125" y="2612525"/>
              <a:ext cx="26525" cy="20825"/>
            </a:xfrm>
            <a:custGeom>
              <a:avLst/>
              <a:gdLst/>
              <a:ahLst/>
              <a:cxnLst/>
              <a:rect l="l" t="t" r="r" b="b"/>
              <a:pathLst>
                <a:path w="1061" h="833" extrusionOk="0">
                  <a:moveTo>
                    <a:pt x="447" y="0"/>
                  </a:moveTo>
                  <a:cubicBezTo>
                    <a:pt x="259" y="0"/>
                    <a:pt x="95" y="125"/>
                    <a:pt x="67" y="317"/>
                  </a:cubicBezTo>
                  <a:cubicBezTo>
                    <a:pt x="1" y="518"/>
                    <a:pt x="134" y="751"/>
                    <a:pt x="368" y="818"/>
                  </a:cubicBezTo>
                  <a:cubicBezTo>
                    <a:pt x="408" y="828"/>
                    <a:pt x="447" y="833"/>
                    <a:pt x="484" y="833"/>
                  </a:cubicBezTo>
                  <a:cubicBezTo>
                    <a:pt x="928" y="833"/>
                    <a:pt x="1061" y="140"/>
                    <a:pt x="568" y="17"/>
                  </a:cubicBezTo>
                  <a:cubicBezTo>
                    <a:pt x="527" y="6"/>
                    <a:pt x="486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9" name="Google Shape;16269;p35"/>
            <p:cNvSpPr/>
            <p:nvPr/>
          </p:nvSpPr>
          <p:spPr>
            <a:xfrm>
              <a:off x="7892375" y="2637925"/>
              <a:ext cx="27325" cy="21300"/>
            </a:xfrm>
            <a:custGeom>
              <a:avLst/>
              <a:gdLst/>
              <a:ahLst/>
              <a:cxnLst/>
              <a:rect l="l" t="t" r="r" b="b"/>
              <a:pathLst>
                <a:path w="1093" h="852" extrusionOk="0">
                  <a:moveTo>
                    <a:pt x="552" y="0"/>
                  </a:moveTo>
                  <a:cubicBezTo>
                    <a:pt x="209" y="0"/>
                    <a:pt x="0" y="413"/>
                    <a:pt x="225" y="702"/>
                  </a:cubicBezTo>
                  <a:cubicBezTo>
                    <a:pt x="303" y="800"/>
                    <a:pt x="426" y="852"/>
                    <a:pt x="555" y="852"/>
                  </a:cubicBezTo>
                  <a:cubicBezTo>
                    <a:pt x="647" y="852"/>
                    <a:pt x="742" y="825"/>
                    <a:pt x="825" y="769"/>
                  </a:cubicBezTo>
                  <a:cubicBezTo>
                    <a:pt x="1092" y="536"/>
                    <a:pt x="959" y="69"/>
                    <a:pt x="592" y="2"/>
                  </a:cubicBezTo>
                  <a:cubicBezTo>
                    <a:pt x="579" y="1"/>
                    <a:pt x="565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0" name="Google Shape;16270;p35"/>
            <p:cNvSpPr/>
            <p:nvPr/>
          </p:nvSpPr>
          <p:spPr>
            <a:xfrm>
              <a:off x="7762050" y="2215025"/>
              <a:ext cx="24925" cy="21125"/>
            </a:xfrm>
            <a:custGeom>
              <a:avLst/>
              <a:gdLst/>
              <a:ahLst/>
              <a:cxnLst/>
              <a:rect l="l" t="t" r="r" b="b"/>
              <a:pathLst>
                <a:path w="997" h="845" extrusionOk="0">
                  <a:moveTo>
                    <a:pt x="482" y="1"/>
                  </a:moveTo>
                  <a:cubicBezTo>
                    <a:pt x="423" y="1"/>
                    <a:pt x="362" y="13"/>
                    <a:pt x="301" y="39"/>
                  </a:cubicBezTo>
                  <a:cubicBezTo>
                    <a:pt x="101" y="139"/>
                    <a:pt x="1" y="373"/>
                    <a:pt x="101" y="573"/>
                  </a:cubicBezTo>
                  <a:cubicBezTo>
                    <a:pt x="173" y="765"/>
                    <a:pt x="319" y="845"/>
                    <a:pt x="466" y="845"/>
                  </a:cubicBezTo>
                  <a:cubicBezTo>
                    <a:pt x="728" y="845"/>
                    <a:pt x="996" y="593"/>
                    <a:pt x="868" y="273"/>
                  </a:cubicBezTo>
                  <a:cubicBezTo>
                    <a:pt x="794" y="100"/>
                    <a:pt x="647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1" name="Google Shape;16271;p35"/>
            <p:cNvSpPr/>
            <p:nvPr/>
          </p:nvSpPr>
          <p:spPr>
            <a:xfrm>
              <a:off x="7603275" y="2067500"/>
              <a:ext cx="24575" cy="20975"/>
            </a:xfrm>
            <a:custGeom>
              <a:avLst/>
              <a:gdLst/>
              <a:ahLst/>
              <a:cxnLst/>
              <a:rect l="l" t="t" r="r" b="b"/>
              <a:pathLst>
                <a:path w="983" h="839" extrusionOk="0">
                  <a:moveTo>
                    <a:pt x="509" y="1"/>
                  </a:moveTo>
                  <a:cubicBezTo>
                    <a:pt x="261" y="1"/>
                    <a:pt x="0" y="214"/>
                    <a:pt x="81" y="536"/>
                  </a:cubicBezTo>
                  <a:cubicBezTo>
                    <a:pt x="147" y="747"/>
                    <a:pt x="312" y="838"/>
                    <a:pt x="477" y="838"/>
                  </a:cubicBezTo>
                  <a:cubicBezTo>
                    <a:pt x="729" y="838"/>
                    <a:pt x="982" y="626"/>
                    <a:pt x="881" y="303"/>
                  </a:cubicBezTo>
                  <a:cubicBezTo>
                    <a:pt x="828" y="92"/>
                    <a:pt x="671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2" name="Google Shape;16272;p35"/>
            <p:cNvSpPr/>
            <p:nvPr/>
          </p:nvSpPr>
          <p:spPr>
            <a:xfrm>
              <a:off x="7650300" y="2134025"/>
              <a:ext cx="23375" cy="20950"/>
            </a:xfrm>
            <a:custGeom>
              <a:avLst/>
              <a:gdLst/>
              <a:ahLst/>
              <a:cxnLst/>
              <a:rect l="l" t="t" r="r" b="b"/>
              <a:pathLst>
                <a:path w="935" h="838" extrusionOk="0">
                  <a:moveTo>
                    <a:pt x="483" y="1"/>
                  </a:moveTo>
                  <a:cubicBezTo>
                    <a:pt x="388" y="1"/>
                    <a:pt x="291" y="35"/>
                    <a:pt x="201" y="110"/>
                  </a:cubicBezTo>
                  <a:cubicBezTo>
                    <a:pt x="34" y="244"/>
                    <a:pt x="1" y="511"/>
                    <a:pt x="168" y="677"/>
                  </a:cubicBezTo>
                  <a:cubicBezTo>
                    <a:pt x="241" y="788"/>
                    <a:pt x="355" y="837"/>
                    <a:pt x="470" y="837"/>
                  </a:cubicBezTo>
                  <a:cubicBezTo>
                    <a:pt x="565" y="837"/>
                    <a:pt x="660" y="804"/>
                    <a:pt x="735" y="744"/>
                  </a:cubicBezTo>
                  <a:cubicBezTo>
                    <a:pt x="902" y="611"/>
                    <a:pt x="935" y="344"/>
                    <a:pt x="802" y="144"/>
                  </a:cubicBezTo>
                  <a:cubicBezTo>
                    <a:pt x="710" y="52"/>
                    <a:pt x="598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3" name="Google Shape;16273;p35"/>
            <p:cNvSpPr/>
            <p:nvPr/>
          </p:nvSpPr>
          <p:spPr>
            <a:xfrm>
              <a:off x="7659475" y="2079025"/>
              <a:ext cx="42575" cy="37950"/>
            </a:xfrm>
            <a:custGeom>
              <a:avLst/>
              <a:gdLst/>
              <a:ahLst/>
              <a:cxnLst/>
              <a:rect l="l" t="t" r="r" b="b"/>
              <a:pathLst>
                <a:path w="1703" h="1518" extrusionOk="0">
                  <a:moveTo>
                    <a:pt x="886" y="1"/>
                  </a:moveTo>
                  <a:cubicBezTo>
                    <a:pt x="803" y="1"/>
                    <a:pt x="718" y="14"/>
                    <a:pt x="635" y="42"/>
                  </a:cubicBezTo>
                  <a:cubicBezTo>
                    <a:pt x="234" y="175"/>
                    <a:pt x="1" y="609"/>
                    <a:pt x="134" y="1009"/>
                  </a:cubicBezTo>
                  <a:cubicBezTo>
                    <a:pt x="240" y="1326"/>
                    <a:pt x="533" y="1518"/>
                    <a:pt x="850" y="1518"/>
                  </a:cubicBezTo>
                  <a:cubicBezTo>
                    <a:pt x="933" y="1518"/>
                    <a:pt x="1018" y="1504"/>
                    <a:pt x="1102" y="1476"/>
                  </a:cubicBezTo>
                  <a:cubicBezTo>
                    <a:pt x="1502" y="1343"/>
                    <a:pt x="1702" y="909"/>
                    <a:pt x="1569" y="509"/>
                  </a:cubicBezTo>
                  <a:cubicBezTo>
                    <a:pt x="1489" y="192"/>
                    <a:pt x="1201" y="1"/>
                    <a:pt x="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4" name="Google Shape;16274;p35"/>
            <p:cNvSpPr/>
            <p:nvPr/>
          </p:nvSpPr>
          <p:spPr>
            <a:xfrm>
              <a:off x="7933875" y="2836900"/>
              <a:ext cx="45875" cy="38175"/>
            </a:xfrm>
            <a:custGeom>
              <a:avLst/>
              <a:gdLst/>
              <a:ahLst/>
              <a:cxnLst/>
              <a:rect l="l" t="t" r="r" b="b"/>
              <a:pathLst>
                <a:path w="1835" h="1527" extrusionOk="0">
                  <a:moveTo>
                    <a:pt x="844" y="1"/>
                  </a:moveTo>
                  <a:cubicBezTo>
                    <a:pt x="400" y="1"/>
                    <a:pt x="0" y="386"/>
                    <a:pt x="99" y="883"/>
                  </a:cubicBezTo>
                  <a:cubicBezTo>
                    <a:pt x="159" y="1272"/>
                    <a:pt x="461" y="1527"/>
                    <a:pt x="836" y="1527"/>
                  </a:cubicBezTo>
                  <a:cubicBezTo>
                    <a:pt x="878" y="1527"/>
                    <a:pt x="922" y="1523"/>
                    <a:pt x="967" y="1516"/>
                  </a:cubicBezTo>
                  <a:cubicBezTo>
                    <a:pt x="1634" y="1416"/>
                    <a:pt x="1834" y="549"/>
                    <a:pt x="1300" y="149"/>
                  </a:cubicBezTo>
                  <a:cubicBezTo>
                    <a:pt x="1155" y="46"/>
                    <a:pt x="997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5" name="Google Shape;16275;p35"/>
            <p:cNvSpPr/>
            <p:nvPr/>
          </p:nvSpPr>
          <p:spPr>
            <a:xfrm>
              <a:off x="7873800" y="3533600"/>
              <a:ext cx="45725" cy="38425"/>
            </a:xfrm>
            <a:custGeom>
              <a:avLst/>
              <a:gdLst/>
              <a:ahLst/>
              <a:cxnLst/>
              <a:rect l="l" t="t" r="r" b="b"/>
              <a:pathLst>
                <a:path w="1829" h="1537" extrusionOk="0">
                  <a:moveTo>
                    <a:pt x="878" y="1"/>
                  </a:moveTo>
                  <a:cubicBezTo>
                    <a:pt x="563" y="1"/>
                    <a:pt x="244" y="188"/>
                    <a:pt x="134" y="534"/>
                  </a:cubicBezTo>
                  <a:cubicBezTo>
                    <a:pt x="1" y="935"/>
                    <a:pt x="234" y="1368"/>
                    <a:pt x="634" y="1502"/>
                  </a:cubicBezTo>
                  <a:cubicBezTo>
                    <a:pt x="710" y="1526"/>
                    <a:pt x="785" y="1537"/>
                    <a:pt x="858" y="1537"/>
                  </a:cubicBezTo>
                  <a:cubicBezTo>
                    <a:pt x="1398" y="1537"/>
                    <a:pt x="1829" y="930"/>
                    <a:pt x="1535" y="401"/>
                  </a:cubicBezTo>
                  <a:cubicBezTo>
                    <a:pt x="1399" y="129"/>
                    <a:pt x="1140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6" name="Google Shape;16276;p35"/>
            <p:cNvSpPr/>
            <p:nvPr/>
          </p:nvSpPr>
          <p:spPr>
            <a:xfrm>
              <a:off x="7368450" y="4279875"/>
              <a:ext cx="47325" cy="38000"/>
            </a:xfrm>
            <a:custGeom>
              <a:avLst/>
              <a:gdLst/>
              <a:ahLst/>
              <a:cxnLst/>
              <a:rect l="l" t="t" r="r" b="b"/>
              <a:pathLst>
                <a:path w="1893" h="1520" extrusionOk="0">
                  <a:moveTo>
                    <a:pt x="942" y="1"/>
                  </a:moveTo>
                  <a:cubicBezTo>
                    <a:pt x="829" y="1"/>
                    <a:pt x="714" y="24"/>
                    <a:pt x="601" y="71"/>
                  </a:cubicBezTo>
                  <a:cubicBezTo>
                    <a:pt x="0" y="371"/>
                    <a:pt x="34" y="1239"/>
                    <a:pt x="667" y="1472"/>
                  </a:cubicBezTo>
                  <a:cubicBezTo>
                    <a:pt x="761" y="1505"/>
                    <a:pt x="853" y="1520"/>
                    <a:pt x="942" y="1520"/>
                  </a:cubicBezTo>
                  <a:cubicBezTo>
                    <a:pt x="1485" y="1520"/>
                    <a:pt x="1893" y="954"/>
                    <a:pt x="1635" y="438"/>
                  </a:cubicBezTo>
                  <a:cubicBezTo>
                    <a:pt x="1491" y="151"/>
                    <a:pt x="1227" y="1"/>
                    <a:pt x="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7" name="Google Shape;16277;p35"/>
            <p:cNvSpPr/>
            <p:nvPr/>
          </p:nvSpPr>
          <p:spPr>
            <a:xfrm>
              <a:off x="7210000" y="4382775"/>
              <a:ext cx="43250" cy="37900"/>
            </a:xfrm>
            <a:custGeom>
              <a:avLst/>
              <a:gdLst/>
              <a:ahLst/>
              <a:cxnLst/>
              <a:rect l="l" t="t" r="r" b="b"/>
              <a:pathLst>
                <a:path w="1730" h="1516" extrusionOk="0">
                  <a:moveTo>
                    <a:pt x="878" y="1"/>
                  </a:moveTo>
                  <a:cubicBezTo>
                    <a:pt x="741" y="1"/>
                    <a:pt x="600" y="39"/>
                    <a:pt x="467" y="125"/>
                  </a:cubicBezTo>
                  <a:cubicBezTo>
                    <a:pt x="100" y="325"/>
                    <a:pt x="0" y="825"/>
                    <a:pt x="234" y="1159"/>
                  </a:cubicBezTo>
                  <a:cubicBezTo>
                    <a:pt x="390" y="1401"/>
                    <a:pt x="638" y="1515"/>
                    <a:pt x="881" y="1515"/>
                  </a:cubicBezTo>
                  <a:cubicBezTo>
                    <a:pt x="1207" y="1515"/>
                    <a:pt x="1525" y="1308"/>
                    <a:pt x="1602" y="925"/>
                  </a:cubicBezTo>
                  <a:cubicBezTo>
                    <a:pt x="1729" y="414"/>
                    <a:pt x="132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8" name="Google Shape;16278;p35"/>
            <p:cNvSpPr/>
            <p:nvPr/>
          </p:nvSpPr>
          <p:spPr>
            <a:xfrm>
              <a:off x="6837225" y="4632325"/>
              <a:ext cx="45150" cy="38200"/>
            </a:xfrm>
            <a:custGeom>
              <a:avLst/>
              <a:gdLst/>
              <a:ahLst/>
              <a:cxnLst/>
              <a:rect l="l" t="t" r="r" b="b"/>
              <a:pathLst>
                <a:path w="1806" h="1528" extrusionOk="0">
                  <a:moveTo>
                    <a:pt x="826" y="1"/>
                  </a:moveTo>
                  <a:cubicBezTo>
                    <a:pt x="775" y="1"/>
                    <a:pt x="722" y="6"/>
                    <a:pt x="668" y="16"/>
                  </a:cubicBezTo>
                  <a:cubicBezTo>
                    <a:pt x="268" y="117"/>
                    <a:pt x="1" y="517"/>
                    <a:pt x="67" y="917"/>
                  </a:cubicBezTo>
                  <a:cubicBezTo>
                    <a:pt x="165" y="1308"/>
                    <a:pt x="504" y="1527"/>
                    <a:pt x="841" y="1527"/>
                  </a:cubicBezTo>
                  <a:cubicBezTo>
                    <a:pt x="1079" y="1527"/>
                    <a:pt x="1317" y="1418"/>
                    <a:pt x="1468" y="1184"/>
                  </a:cubicBezTo>
                  <a:cubicBezTo>
                    <a:pt x="1806" y="663"/>
                    <a:pt x="1410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9" name="Google Shape;16279;p35"/>
            <p:cNvSpPr/>
            <p:nvPr/>
          </p:nvSpPr>
          <p:spPr>
            <a:xfrm>
              <a:off x="6416925" y="4679325"/>
              <a:ext cx="45450" cy="38075"/>
            </a:xfrm>
            <a:custGeom>
              <a:avLst/>
              <a:gdLst/>
              <a:ahLst/>
              <a:cxnLst/>
              <a:rect l="l" t="t" r="r" b="b"/>
              <a:pathLst>
                <a:path w="1818" h="1523" extrusionOk="0">
                  <a:moveTo>
                    <a:pt x="816" y="0"/>
                  </a:moveTo>
                  <a:cubicBezTo>
                    <a:pt x="789" y="0"/>
                    <a:pt x="762" y="2"/>
                    <a:pt x="735" y="4"/>
                  </a:cubicBezTo>
                  <a:cubicBezTo>
                    <a:pt x="334" y="38"/>
                    <a:pt x="1" y="405"/>
                    <a:pt x="67" y="838"/>
                  </a:cubicBezTo>
                  <a:cubicBezTo>
                    <a:pt x="110" y="1261"/>
                    <a:pt x="459" y="1523"/>
                    <a:pt x="820" y="1523"/>
                  </a:cubicBezTo>
                  <a:cubicBezTo>
                    <a:pt x="1030" y="1523"/>
                    <a:pt x="1243" y="1435"/>
                    <a:pt x="1402" y="1239"/>
                  </a:cubicBezTo>
                  <a:cubicBezTo>
                    <a:pt x="1818" y="727"/>
                    <a:pt x="1436" y="0"/>
                    <a:pt x="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0" name="Google Shape;16280;p35"/>
            <p:cNvSpPr/>
            <p:nvPr/>
          </p:nvSpPr>
          <p:spPr>
            <a:xfrm>
              <a:off x="5985500" y="4634325"/>
              <a:ext cx="52325" cy="38500"/>
            </a:xfrm>
            <a:custGeom>
              <a:avLst/>
              <a:gdLst/>
              <a:ahLst/>
              <a:cxnLst/>
              <a:rect l="l" t="t" r="r" b="b"/>
              <a:pathLst>
                <a:path w="2093" h="1540" extrusionOk="0">
                  <a:moveTo>
                    <a:pt x="1047" y="1"/>
                  </a:moveTo>
                  <a:cubicBezTo>
                    <a:pt x="75" y="1"/>
                    <a:pt x="0" y="1440"/>
                    <a:pt x="979" y="1538"/>
                  </a:cubicBezTo>
                  <a:cubicBezTo>
                    <a:pt x="1001" y="1539"/>
                    <a:pt x="1022" y="1540"/>
                    <a:pt x="1042" y="1540"/>
                  </a:cubicBezTo>
                  <a:cubicBezTo>
                    <a:pt x="1985" y="1540"/>
                    <a:pt x="2092" y="68"/>
                    <a:pt x="1113" y="3"/>
                  </a:cubicBezTo>
                  <a:cubicBezTo>
                    <a:pt x="1090" y="2"/>
                    <a:pt x="1068" y="1"/>
                    <a:pt x="1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1" name="Google Shape;16281;p35"/>
            <p:cNvSpPr/>
            <p:nvPr/>
          </p:nvSpPr>
          <p:spPr>
            <a:xfrm>
              <a:off x="5839125" y="4603000"/>
              <a:ext cx="45775" cy="38575"/>
            </a:xfrm>
            <a:custGeom>
              <a:avLst/>
              <a:gdLst/>
              <a:ahLst/>
              <a:cxnLst/>
              <a:rect l="l" t="t" r="r" b="b"/>
              <a:pathLst>
                <a:path w="1831" h="1543" extrusionOk="0">
                  <a:moveTo>
                    <a:pt x="858" y="1"/>
                  </a:moveTo>
                  <a:cubicBezTo>
                    <a:pt x="514" y="1"/>
                    <a:pt x="187" y="246"/>
                    <a:pt x="130" y="589"/>
                  </a:cubicBezTo>
                  <a:cubicBezTo>
                    <a:pt x="0" y="1106"/>
                    <a:pt x="412" y="1543"/>
                    <a:pt x="867" y="1543"/>
                  </a:cubicBezTo>
                  <a:cubicBezTo>
                    <a:pt x="1000" y="1543"/>
                    <a:pt x="1136" y="1506"/>
                    <a:pt x="1264" y="1423"/>
                  </a:cubicBezTo>
                  <a:cubicBezTo>
                    <a:pt x="1831" y="1056"/>
                    <a:pt x="1697" y="155"/>
                    <a:pt x="1030" y="22"/>
                  </a:cubicBezTo>
                  <a:cubicBezTo>
                    <a:pt x="973" y="8"/>
                    <a:pt x="915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2" name="Google Shape;16282;p35"/>
            <p:cNvSpPr/>
            <p:nvPr/>
          </p:nvSpPr>
          <p:spPr>
            <a:xfrm>
              <a:off x="5672700" y="4521425"/>
              <a:ext cx="55850" cy="38925"/>
            </a:xfrm>
            <a:custGeom>
              <a:avLst/>
              <a:gdLst/>
              <a:ahLst/>
              <a:cxnLst/>
              <a:rect l="l" t="t" r="r" b="b"/>
              <a:pathLst>
                <a:path w="2234" h="1557" extrusionOk="0">
                  <a:moveTo>
                    <a:pt x="1068" y="0"/>
                  </a:moveTo>
                  <a:cubicBezTo>
                    <a:pt x="350" y="0"/>
                    <a:pt x="0" y="1107"/>
                    <a:pt x="782" y="1484"/>
                  </a:cubicBezTo>
                  <a:cubicBezTo>
                    <a:pt x="899" y="1534"/>
                    <a:pt x="1012" y="1556"/>
                    <a:pt x="1117" y="1556"/>
                  </a:cubicBezTo>
                  <a:cubicBezTo>
                    <a:pt x="1850" y="1556"/>
                    <a:pt x="2233" y="462"/>
                    <a:pt x="1416" y="83"/>
                  </a:cubicBezTo>
                  <a:cubicBezTo>
                    <a:pt x="1293" y="26"/>
                    <a:pt x="1177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3" name="Google Shape;16283;p35"/>
            <p:cNvSpPr/>
            <p:nvPr/>
          </p:nvSpPr>
          <p:spPr>
            <a:xfrm>
              <a:off x="5498350" y="4439075"/>
              <a:ext cx="56850" cy="39275"/>
            </a:xfrm>
            <a:custGeom>
              <a:avLst/>
              <a:gdLst/>
              <a:ahLst/>
              <a:cxnLst/>
              <a:rect l="l" t="t" r="r" b="b"/>
              <a:pathLst>
                <a:path w="2274" h="1571" extrusionOk="0">
                  <a:moveTo>
                    <a:pt x="1115" y="1"/>
                  </a:moveTo>
                  <a:cubicBezTo>
                    <a:pt x="448" y="1"/>
                    <a:pt x="0" y="973"/>
                    <a:pt x="718" y="1442"/>
                  </a:cubicBezTo>
                  <a:cubicBezTo>
                    <a:pt x="863" y="1531"/>
                    <a:pt x="1008" y="1570"/>
                    <a:pt x="1144" y="1570"/>
                  </a:cubicBezTo>
                  <a:cubicBezTo>
                    <a:pt x="1817" y="1570"/>
                    <a:pt x="2274" y="613"/>
                    <a:pt x="1552" y="141"/>
                  </a:cubicBezTo>
                  <a:cubicBezTo>
                    <a:pt x="1402" y="43"/>
                    <a:pt x="1254" y="1"/>
                    <a:pt x="1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2">
    <p:spTree>
      <p:nvGrpSpPr>
        <p:cNvPr id="1" name="Shape 2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4" name="Google Shape;23444;p53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3445" name="Google Shape;23445;p53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46" name="Google Shape;23446;p53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3447" name="Google Shape;23447;p53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8" name="Google Shape;23448;p53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9" name="Google Shape;23449;p53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0" name="Google Shape;23450;p53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1" name="Google Shape;23451;p53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2" name="Google Shape;23452;p53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3" name="Google Shape;23453;p53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4" name="Google Shape;23454;p53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5" name="Google Shape;23455;p53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6" name="Google Shape;23456;p53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7" name="Google Shape;23457;p53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8" name="Google Shape;23458;p53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9" name="Google Shape;23459;p53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0" name="Google Shape;23460;p53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1" name="Google Shape;23461;p53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2" name="Google Shape;23462;p53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3" name="Google Shape;23463;p53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4" name="Google Shape;23464;p53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5" name="Google Shape;23465;p53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6" name="Google Shape;23466;p53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7" name="Google Shape;23467;p53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8" name="Google Shape;23468;p53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9" name="Google Shape;23469;p53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0" name="Google Shape;23470;p53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1" name="Google Shape;23471;p53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72" name="Google Shape;23472;p53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3473" name="Google Shape;23473;p5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4" name="Google Shape;23474;p5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5" name="Google Shape;23475;p5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6" name="Google Shape;23476;p5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7" name="Google Shape;23477;p5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8" name="Google Shape;23478;p5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9" name="Google Shape;23479;p5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0" name="Google Shape;23480;p5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1" name="Google Shape;23481;p5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2" name="Google Shape;23482;p53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3" name="Google Shape;23483;p5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4" name="Google Shape;23484;p5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5" name="Google Shape;23485;p5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6" name="Google Shape;23486;p5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7" name="Google Shape;23487;p5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8" name="Google Shape;23488;p5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9" name="Google Shape;23489;p5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0" name="Google Shape;23490;p5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1" name="Google Shape;23491;p5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2" name="Google Shape;23492;p5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3" name="Google Shape;23493;p5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4" name="Google Shape;23494;p5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5" name="Google Shape;23495;p5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6" name="Google Shape;23496;p5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7" name="Google Shape;23497;p5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8" name="Google Shape;23498;p5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99" name="Google Shape;23499;p53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0" name="Google Shape;23500;p53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1" name="Google Shape;23501;p53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2" name="Google Shape;23502;p53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3" name="Google Shape;23503;p53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4" name="Google Shape;23504;p53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5" name="Google Shape;23505;p53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6" name="Google Shape;23506;p53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7" name="Google Shape;23507;p53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8" name="Google Shape;23508;p53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9" name="Google Shape;23509;p53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0" name="Google Shape;23510;p53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1" name="Google Shape;23511;p53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2" name="Google Shape;23512;p53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3" name="Google Shape;23513;p53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4" name="Google Shape;23514;p53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5" name="Google Shape;23515;p53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6" name="Google Shape;23516;p53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7" name="Google Shape;23517;p53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8" name="Google Shape;23518;p53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9" name="Google Shape;23519;p53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0" name="Google Shape;23520;p53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1" name="Google Shape;23521;p53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2" name="Google Shape;23522;p53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3" name="Google Shape;23523;p53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4" name="Google Shape;23524;p53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5" name="Google Shape;23525;p53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6" name="Google Shape;23526;p53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7" name="Google Shape;23527;p53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8" name="Google Shape;23528;p53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9" name="Google Shape;23529;p53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0" name="Google Shape;23530;p53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1" name="Google Shape;23531;p53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2" name="Google Shape;23532;p53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3" name="Google Shape;23533;p53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4" name="Google Shape;23534;p53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5" name="Google Shape;23535;p53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6" name="Google Shape;23536;p53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7" name="Google Shape;23537;p53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8" name="Google Shape;23538;p53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9" name="Google Shape;23539;p53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0" name="Google Shape;23540;p53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1" name="Google Shape;23541;p53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2" name="Google Shape;23542;p53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3" name="Google Shape;23543;p53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4" name="Google Shape;23544;p53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5" name="Google Shape;23545;p53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6" name="Google Shape;23546;p53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7" name="Google Shape;23547;p53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8" name="Google Shape;23548;p53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9" name="Google Shape;23549;p53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0" name="Google Shape;23550;p53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1" name="Google Shape;23551;p53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2" name="Google Shape;23552;p53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3" name="Google Shape;23553;p53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4" name="Google Shape;23554;p53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5" name="Google Shape;23555;p53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6" name="Google Shape;23556;p53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7" name="Google Shape;23557;p53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8" name="Google Shape;23558;p53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9" name="Google Shape;23559;p53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0" name="Google Shape;23560;p53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1" name="Google Shape;23561;p53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2" name="Google Shape;23562;p53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3" name="Google Shape;23563;p53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4" name="Google Shape;23564;p53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5" name="Google Shape;23565;p53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6" name="Google Shape;23566;p53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7" name="Google Shape;23567;p53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8" name="Google Shape;23568;p53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9" name="Google Shape;23569;p53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0" name="Google Shape;23570;p53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1" name="Google Shape;23571;p53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2" name="Google Shape;23572;p53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3" name="Google Shape;23573;p53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4" name="Google Shape;23574;p53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5" name="Google Shape;23575;p53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6" name="Google Shape;23576;p53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7" name="Google Shape;23577;p53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8" name="Google Shape;23578;p53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9" name="Google Shape;23579;p53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0" name="Google Shape;23580;p53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1" name="Google Shape;23581;p53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2" name="Google Shape;23582;p53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3" name="Google Shape;23583;p53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4" name="Google Shape;23584;p53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5" name="Google Shape;23585;p53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6" name="Google Shape;23586;p53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7" name="Google Shape;23587;p53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8" name="Google Shape;23588;p53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9" name="Google Shape;23589;p53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0" name="Google Shape;23590;p53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1" name="Google Shape;23591;p53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2" name="Google Shape;23592;p53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3" name="Google Shape;23593;p53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4" name="Google Shape;23594;p53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5" name="Google Shape;23595;p53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6" name="Google Shape;23596;p53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7" name="Google Shape;23597;p53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8" name="Google Shape;23598;p53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99" name="Google Shape;23599;p53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3600" name="Google Shape;23600;p5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1" name="Google Shape;23601;p5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2" name="Google Shape;23602;p5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3" name="Google Shape;23603;p5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4" name="Google Shape;23604;p5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5" name="Google Shape;23605;p5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6" name="Google Shape;23606;p5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7" name="Google Shape;23607;p5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8" name="Google Shape;23608;p5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9" name="Google Shape;23609;p5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0" name="Google Shape;23610;p5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1" name="Google Shape;23611;p5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2" name="Google Shape;23612;p5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3" name="Google Shape;23613;p5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4" name="Google Shape;23614;p5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5" name="Google Shape;23615;p5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6" name="Google Shape;23616;p5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7" name="Google Shape;23617;p5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8" name="Google Shape;23618;p5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9" name="Google Shape;23619;p5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0" name="Google Shape;23620;p5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1" name="Google Shape;23621;p5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2" name="Google Shape;23622;p5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3" name="Google Shape;23623;p5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4" name="Google Shape;23624;p5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5" name="Google Shape;23625;p5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26" name="Google Shape;23626;p53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7" name="Google Shape;23627;p53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8" name="Google Shape;23628;p53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9" name="Google Shape;23629;p53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0" name="Google Shape;23630;p53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31" name="Google Shape;23631;p53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3632" name="Google Shape;23632;p53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3" name="Google Shape;23633;p53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4" name="Google Shape;23634;p53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5" name="Google Shape;23635;p53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6" name="Google Shape;23636;p53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7" name="Google Shape;23637;p53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8" name="Google Shape;23638;p53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9" name="Google Shape;23639;p53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0" name="Google Shape;23640;p53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1" name="Google Shape;23641;p53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2" name="Google Shape;23642;p53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3" name="Google Shape;23643;p53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4" name="Google Shape;23644;p53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5" name="Google Shape;23645;p53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6" name="Google Shape;23646;p53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7" name="Google Shape;23647;p53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8" name="Google Shape;23648;p53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9" name="Google Shape;23649;p53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0" name="Google Shape;23650;p53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1" name="Google Shape;23651;p53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2" name="Google Shape;23652;p53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3" name="Google Shape;23653;p53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4" name="Google Shape;23654;p53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5" name="Google Shape;23655;p53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6" name="Google Shape;23656;p53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7" name="Google Shape;23657;p53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58" name="Google Shape;23658;p53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59" name="Google Shape;23659;p53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3660" name="Google Shape;23660;p5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1" name="Google Shape;23661;p5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2" name="Google Shape;23662;p5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3" name="Google Shape;23663;p5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4" name="Google Shape;23664;p5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5" name="Google Shape;23665;p5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6" name="Google Shape;23666;p5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7" name="Google Shape;23667;p5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8" name="Google Shape;23668;p5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9" name="Google Shape;23669;p5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0" name="Google Shape;23670;p5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1" name="Google Shape;23671;p5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2" name="Google Shape;23672;p5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3" name="Google Shape;23673;p5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4" name="Google Shape;23674;p5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5" name="Google Shape;23675;p5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6" name="Google Shape;23676;p5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7" name="Google Shape;23677;p5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8" name="Google Shape;23678;p5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9" name="Google Shape;23679;p5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0" name="Google Shape;23680;p5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1" name="Google Shape;23681;p5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2" name="Google Shape;23682;p5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3" name="Google Shape;23683;p5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4" name="Google Shape;23684;p5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5" name="Google Shape;23685;p5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686" name="Google Shape;23686;p53"/>
          <p:cNvSpPr txBox="1">
            <a:spLocks noGrp="1"/>
          </p:cNvSpPr>
          <p:nvPr>
            <p:ph type="title"/>
          </p:nvPr>
        </p:nvSpPr>
        <p:spPr>
          <a:xfrm>
            <a:off x="3486600" y="2961536"/>
            <a:ext cx="21708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687" name="Google Shape;23687;p53"/>
          <p:cNvSpPr txBox="1">
            <a:spLocks noGrp="1"/>
          </p:cNvSpPr>
          <p:nvPr>
            <p:ph type="subTitle" idx="1"/>
          </p:nvPr>
        </p:nvSpPr>
        <p:spPr>
          <a:xfrm>
            <a:off x="3486600" y="3514842"/>
            <a:ext cx="21708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688" name="Google Shape;23688;p53"/>
          <p:cNvSpPr txBox="1">
            <a:spLocks noGrp="1"/>
          </p:cNvSpPr>
          <p:nvPr>
            <p:ph type="title" idx="2" hasCustomPrompt="1"/>
          </p:nvPr>
        </p:nvSpPr>
        <p:spPr>
          <a:xfrm>
            <a:off x="3486600" y="1047550"/>
            <a:ext cx="2170800" cy="16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36" name="Google Shape;23936;p55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3937" name="Google Shape;23937;p55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38" name="Google Shape;23938;p55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3939" name="Google Shape;23939;p55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0" name="Google Shape;23940;p55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1" name="Google Shape;23941;p55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2" name="Google Shape;23942;p55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3" name="Google Shape;23943;p55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4" name="Google Shape;23944;p55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5" name="Google Shape;23945;p55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6" name="Google Shape;23946;p55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7" name="Google Shape;23947;p55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8" name="Google Shape;23948;p55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9" name="Google Shape;23949;p55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0" name="Google Shape;23950;p55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1" name="Google Shape;23951;p55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2" name="Google Shape;23952;p55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3" name="Google Shape;23953;p55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4" name="Google Shape;23954;p55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5" name="Google Shape;23955;p55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6" name="Google Shape;23956;p55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7" name="Google Shape;23957;p55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8" name="Google Shape;23958;p55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9" name="Google Shape;23959;p55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0" name="Google Shape;23960;p55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1" name="Google Shape;23961;p55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2" name="Google Shape;23962;p55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3" name="Google Shape;23963;p55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64" name="Google Shape;23964;p55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3965" name="Google Shape;23965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6" name="Google Shape;23966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7" name="Google Shape;23967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8" name="Google Shape;23968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9" name="Google Shape;23969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0" name="Google Shape;23970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1" name="Google Shape;23971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2" name="Google Shape;23972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3" name="Google Shape;23973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4" name="Google Shape;23974;p55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5" name="Google Shape;23975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6" name="Google Shape;23976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7" name="Google Shape;23977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8" name="Google Shape;23978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9" name="Google Shape;23979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0" name="Google Shape;23980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1" name="Google Shape;23981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2" name="Google Shape;23982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3" name="Google Shape;23983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4" name="Google Shape;23984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5" name="Google Shape;23985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6" name="Google Shape;23986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7" name="Google Shape;23987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8" name="Google Shape;23988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9" name="Google Shape;23989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0" name="Google Shape;23990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91" name="Google Shape;23991;p55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55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55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55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55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55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55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55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55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55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55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55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55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55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55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55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55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55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55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55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55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55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55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55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55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55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55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55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55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55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55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55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55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55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55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55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55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8" name="Google Shape;24028;p55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9" name="Google Shape;24029;p55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55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55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55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55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55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55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55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55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55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55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55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55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55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55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55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55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55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55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55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55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55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55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55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55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55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55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55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55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55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55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55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55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55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55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55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55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55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55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55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55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55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55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55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55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55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55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55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55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55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55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55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55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55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55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55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55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55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55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55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55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55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91" name="Google Shape;24091;p55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092" name="Google Shape;24092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3" name="Google Shape;24093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4" name="Google Shape;24094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5" name="Google Shape;24095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6" name="Google Shape;24096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7" name="Google Shape;24097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8" name="Google Shape;24098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9" name="Google Shape;24099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0" name="Google Shape;24100;p5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1" name="Google Shape;24101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2" name="Google Shape;24102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3" name="Google Shape;24103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4" name="Google Shape;24104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5" name="Google Shape;24105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6" name="Google Shape;24106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7" name="Google Shape;24107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8" name="Google Shape;24108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9" name="Google Shape;24109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0" name="Google Shape;24110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1" name="Google Shape;24111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2" name="Google Shape;24112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3" name="Google Shape;24113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4" name="Google Shape;24114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5" name="Google Shape;24115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6" name="Google Shape;24116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7" name="Google Shape;24117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18" name="Google Shape;24118;p55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55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55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55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2" name="Google Shape;24122;p55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23" name="Google Shape;24123;p55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4124" name="Google Shape;24124;p55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5" name="Google Shape;24125;p55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6" name="Google Shape;24126;p55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7" name="Google Shape;24127;p55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8" name="Google Shape;24128;p55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9" name="Google Shape;24129;p55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0" name="Google Shape;24130;p55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1" name="Google Shape;24131;p55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2" name="Google Shape;24132;p55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3" name="Google Shape;24133;p55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4" name="Google Shape;24134;p55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5" name="Google Shape;24135;p55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6" name="Google Shape;24136;p55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7" name="Google Shape;24137;p55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8" name="Google Shape;24138;p55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9" name="Google Shape;24139;p55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0" name="Google Shape;24140;p55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1" name="Google Shape;24141;p55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2" name="Google Shape;24142;p55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3" name="Google Shape;24143;p55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4" name="Google Shape;24144;p55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5" name="Google Shape;24145;p55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6" name="Google Shape;24146;p55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7" name="Google Shape;24147;p55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8" name="Google Shape;24148;p55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9" name="Google Shape;24149;p55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0" name="Google Shape;24150;p55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51" name="Google Shape;24151;p55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4152" name="Google Shape;24152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3" name="Google Shape;24153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4" name="Google Shape;24154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5" name="Google Shape;24155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6" name="Google Shape;24156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7" name="Google Shape;24157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8" name="Google Shape;24158;p5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9" name="Google Shape;24159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0" name="Google Shape;24160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1" name="Google Shape;24161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2" name="Google Shape;24162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3" name="Google Shape;24163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4" name="Google Shape;24164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5" name="Google Shape;24165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6" name="Google Shape;24166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7" name="Google Shape;24167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8" name="Google Shape;24168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9" name="Google Shape;24169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0" name="Google Shape;24170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1" name="Google Shape;24171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2" name="Google Shape;24172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3" name="Google Shape;24173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4" name="Google Shape;24174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5" name="Google Shape;24175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6" name="Google Shape;24176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7" name="Google Shape;24177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78" name="Google Shape;24178;p55"/>
          <p:cNvGrpSpPr/>
          <p:nvPr/>
        </p:nvGrpSpPr>
        <p:grpSpPr>
          <a:xfrm>
            <a:off x="7313947" y="-52208"/>
            <a:ext cx="2705094" cy="3268077"/>
            <a:chOff x="7313947" y="-52208"/>
            <a:chExt cx="2705094" cy="3268077"/>
          </a:xfrm>
        </p:grpSpPr>
        <p:grpSp>
          <p:nvGrpSpPr>
            <p:cNvPr id="24179" name="Google Shape;24179;p55"/>
            <p:cNvGrpSpPr/>
            <p:nvPr/>
          </p:nvGrpSpPr>
          <p:grpSpPr>
            <a:xfrm rot="-8222891" flipH="1">
              <a:off x="7816945" y="779451"/>
              <a:ext cx="1699097" cy="2145014"/>
              <a:chOff x="146217" y="2712579"/>
              <a:chExt cx="1552966" cy="1960401"/>
            </a:xfrm>
          </p:grpSpPr>
          <p:grpSp>
            <p:nvGrpSpPr>
              <p:cNvPr id="24180" name="Google Shape;24180;p55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4181" name="Google Shape;24181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2" name="Google Shape;24182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3" name="Google Shape;24183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4" name="Google Shape;24184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5" name="Google Shape;24185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6" name="Google Shape;24186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7" name="Google Shape;24187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8" name="Google Shape;24188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9" name="Google Shape;24189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0" name="Google Shape;24190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1" name="Google Shape;24191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2" name="Google Shape;24192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3" name="Google Shape;24193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4" name="Google Shape;24194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195" name="Google Shape;24195;p55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4196" name="Google Shape;24196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7" name="Google Shape;24197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8" name="Google Shape;24198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9" name="Google Shape;24199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0" name="Google Shape;24200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1" name="Google Shape;24201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2" name="Google Shape;24202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3" name="Google Shape;24203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4" name="Google Shape;24204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5" name="Google Shape;24205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6" name="Google Shape;24206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7" name="Google Shape;24207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8" name="Google Shape;24208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9" name="Google Shape;24209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10" name="Google Shape;24210;p55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4211" name="Google Shape;24211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2" name="Google Shape;24212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3" name="Google Shape;24213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4" name="Google Shape;24214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5" name="Google Shape;24215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6" name="Google Shape;24216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7" name="Google Shape;24217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8" name="Google Shape;24218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9" name="Google Shape;24219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0" name="Google Shape;24220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1" name="Google Shape;24221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2" name="Google Shape;24222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3" name="Google Shape;24223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4" name="Google Shape;24224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225" name="Google Shape;24225;p55"/>
            <p:cNvGrpSpPr/>
            <p:nvPr/>
          </p:nvGrpSpPr>
          <p:grpSpPr>
            <a:xfrm>
              <a:off x="7502410" y="-52208"/>
              <a:ext cx="1699100" cy="2145071"/>
              <a:chOff x="7458410" y="4"/>
              <a:chExt cx="1699100" cy="2145071"/>
            </a:xfrm>
          </p:grpSpPr>
          <p:grpSp>
            <p:nvGrpSpPr>
              <p:cNvPr id="24226" name="Google Shape;24226;p55"/>
              <p:cNvGrpSpPr/>
              <p:nvPr/>
            </p:nvGrpSpPr>
            <p:grpSpPr>
              <a:xfrm flipH="1">
                <a:off x="7458410" y="4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24227" name="Google Shape;24227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228" name="Google Shape;2422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29" name="Google Shape;2422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0" name="Google Shape;2423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1" name="Google Shape;2423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2" name="Google Shape;2423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3" name="Google Shape;2423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4" name="Google Shape;2423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5" name="Google Shape;2423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6" name="Google Shape;2423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7" name="Google Shape;2423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8" name="Google Shape;2423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9" name="Google Shape;2423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0" name="Google Shape;2424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1" name="Google Shape;2424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42" name="Google Shape;24242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243" name="Google Shape;2424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4" name="Google Shape;2424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5" name="Google Shape;2424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6" name="Google Shape;2424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7" name="Google Shape;2424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8" name="Google Shape;2424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9" name="Google Shape;2424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0" name="Google Shape;2425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1" name="Google Shape;2425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2" name="Google Shape;2425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3" name="Google Shape;2425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4" name="Google Shape;2425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5" name="Google Shape;2425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6" name="Google Shape;2425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57" name="Google Shape;24257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258" name="Google Shape;2425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9" name="Google Shape;2425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0" name="Google Shape;2426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1" name="Google Shape;2426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2" name="Google Shape;2426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3" name="Google Shape;2426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4" name="Google Shape;2426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5" name="Google Shape;2426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6" name="Google Shape;2426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7" name="Google Shape;2426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8" name="Google Shape;2426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9" name="Google Shape;2426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0" name="Google Shape;2427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1" name="Google Shape;2427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272" name="Google Shape;24272;p55"/>
              <p:cNvGrpSpPr/>
              <p:nvPr/>
            </p:nvGrpSpPr>
            <p:grpSpPr>
              <a:xfrm rot="7305203">
                <a:off x="8348319" y="775252"/>
                <a:ext cx="494027" cy="594558"/>
                <a:chOff x="4815275" y="840950"/>
                <a:chExt cx="432450" cy="520450"/>
              </a:xfrm>
            </p:grpSpPr>
            <p:sp>
              <p:nvSpPr>
                <p:cNvPr id="24273" name="Google Shape;24273;p55"/>
                <p:cNvSpPr/>
                <p:nvPr/>
              </p:nvSpPr>
              <p:spPr>
                <a:xfrm>
                  <a:off x="4884475" y="840950"/>
                  <a:ext cx="306850" cy="2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1090" extrusionOk="0">
                      <a:moveTo>
                        <a:pt x="624" y="7825"/>
                      </a:moveTo>
                      <a:cubicBezTo>
                        <a:pt x="960" y="8417"/>
                        <a:pt x="1520" y="8817"/>
                        <a:pt x="2016" y="9297"/>
                      </a:cubicBezTo>
                      <a:cubicBezTo>
                        <a:pt x="2465" y="9729"/>
                        <a:pt x="2865" y="10241"/>
                        <a:pt x="3425" y="10529"/>
                      </a:cubicBezTo>
                      <a:cubicBezTo>
                        <a:pt x="3825" y="10689"/>
                        <a:pt x="4241" y="10801"/>
                        <a:pt x="4657" y="10833"/>
                      </a:cubicBezTo>
                      <a:cubicBezTo>
                        <a:pt x="5521" y="10961"/>
                        <a:pt x="6417" y="11089"/>
                        <a:pt x="7265" y="10881"/>
                      </a:cubicBezTo>
                      <a:cubicBezTo>
                        <a:pt x="8193" y="10641"/>
                        <a:pt x="8961" y="10017"/>
                        <a:pt x="9681" y="9393"/>
                      </a:cubicBezTo>
                      <a:cubicBezTo>
                        <a:pt x="10753" y="8481"/>
                        <a:pt x="11873" y="7425"/>
                        <a:pt x="12081" y="6033"/>
                      </a:cubicBezTo>
                      <a:cubicBezTo>
                        <a:pt x="12273" y="4849"/>
                        <a:pt x="11761" y="3665"/>
                        <a:pt x="10993" y="2752"/>
                      </a:cubicBezTo>
                      <a:cubicBezTo>
                        <a:pt x="10225" y="1840"/>
                        <a:pt x="9233" y="1184"/>
                        <a:pt x="8241" y="528"/>
                      </a:cubicBezTo>
                      <a:cubicBezTo>
                        <a:pt x="7841" y="272"/>
                        <a:pt x="7393" y="0"/>
                        <a:pt x="6913" y="32"/>
                      </a:cubicBezTo>
                      <a:cubicBezTo>
                        <a:pt x="6257" y="64"/>
                        <a:pt x="5793" y="656"/>
                        <a:pt x="5345" y="1136"/>
                      </a:cubicBezTo>
                      <a:cubicBezTo>
                        <a:pt x="4209" y="2352"/>
                        <a:pt x="2561" y="2544"/>
                        <a:pt x="1424" y="3553"/>
                      </a:cubicBezTo>
                      <a:cubicBezTo>
                        <a:pt x="448" y="4449"/>
                        <a:pt x="0" y="6673"/>
                        <a:pt x="624" y="78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4" name="Google Shape;24274;p55"/>
                <p:cNvSpPr/>
                <p:nvPr/>
              </p:nvSpPr>
              <p:spPr>
                <a:xfrm>
                  <a:off x="4815275" y="1152575"/>
                  <a:ext cx="144425" cy="1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7" h="4945" extrusionOk="0">
                      <a:moveTo>
                        <a:pt x="512" y="2352"/>
                      </a:moveTo>
                      <a:cubicBezTo>
                        <a:pt x="976" y="3104"/>
                        <a:pt x="1536" y="3792"/>
                        <a:pt x="2160" y="4400"/>
                      </a:cubicBezTo>
                      <a:cubicBezTo>
                        <a:pt x="2320" y="4576"/>
                        <a:pt x="2512" y="4704"/>
                        <a:pt x="2736" y="4800"/>
                      </a:cubicBezTo>
                      <a:cubicBezTo>
                        <a:pt x="3152" y="4944"/>
                        <a:pt x="3616" y="4752"/>
                        <a:pt x="4032" y="4560"/>
                      </a:cubicBezTo>
                      <a:lnTo>
                        <a:pt x="5008" y="4096"/>
                      </a:lnTo>
                      <a:cubicBezTo>
                        <a:pt x="5185" y="4016"/>
                        <a:pt x="5345" y="3920"/>
                        <a:pt x="5473" y="3792"/>
                      </a:cubicBezTo>
                      <a:cubicBezTo>
                        <a:pt x="5729" y="3536"/>
                        <a:pt x="5761" y="3136"/>
                        <a:pt x="5761" y="2784"/>
                      </a:cubicBezTo>
                      <a:cubicBezTo>
                        <a:pt x="5777" y="2288"/>
                        <a:pt x="5777" y="1728"/>
                        <a:pt x="5457" y="1360"/>
                      </a:cubicBezTo>
                      <a:cubicBezTo>
                        <a:pt x="5249" y="1136"/>
                        <a:pt x="4992" y="976"/>
                        <a:pt x="4704" y="880"/>
                      </a:cubicBezTo>
                      <a:cubicBezTo>
                        <a:pt x="3680" y="416"/>
                        <a:pt x="2528" y="0"/>
                        <a:pt x="1408" y="432"/>
                      </a:cubicBezTo>
                      <a:cubicBezTo>
                        <a:pt x="592" y="752"/>
                        <a:pt x="0" y="1520"/>
                        <a:pt x="512" y="23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5" name="Google Shape;24275;p55"/>
                <p:cNvSpPr/>
                <p:nvPr/>
              </p:nvSpPr>
              <p:spPr>
                <a:xfrm>
                  <a:off x="5105275" y="1188975"/>
                  <a:ext cx="142450" cy="17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8" h="6897" extrusionOk="0">
                      <a:moveTo>
                        <a:pt x="337" y="3040"/>
                      </a:moveTo>
                      <a:cubicBezTo>
                        <a:pt x="513" y="3264"/>
                        <a:pt x="721" y="3472"/>
                        <a:pt x="961" y="3649"/>
                      </a:cubicBezTo>
                      <a:cubicBezTo>
                        <a:pt x="1505" y="4161"/>
                        <a:pt x="1713" y="4913"/>
                        <a:pt x="2049" y="5585"/>
                      </a:cubicBezTo>
                      <a:cubicBezTo>
                        <a:pt x="2385" y="6257"/>
                        <a:pt x="2993" y="6897"/>
                        <a:pt x="3745" y="6833"/>
                      </a:cubicBezTo>
                      <a:cubicBezTo>
                        <a:pt x="4193" y="6753"/>
                        <a:pt x="4593" y="6481"/>
                        <a:pt x="4833" y="6065"/>
                      </a:cubicBezTo>
                      <a:cubicBezTo>
                        <a:pt x="5041" y="5665"/>
                        <a:pt x="5201" y="5233"/>
                        <a:pt x="5297" y="4785"/>
                      </a:cubicBezTo>
                      <a:cubicBezTo>
                        <a:pt x="5521" y="3937"/>
                        <a:pt x="5697" y="2928"/>
                        <a:pt x="5121" y="2272"/>
                      </a:cubicBezTo>
                      <a:cubicBezTo>
                        <a:pt x="4897" y="2032"/>
                        <a:pt x="4593" y="1872"/>
                        <a:pt x="4417" y="1584"/>
                      </a:cubicBezTo>
                      <a:cubicBezTo>
                        <a:pt x="4241" y="1280"/>
                        <a:pt x="4289" y="864"/>
                        <a:pt x="4097" y="544"/>
                      </a:cubicBezTo>
                      <a:cubicBezTo>
                        <a:pt x="3873" y="128"/>
                        <a:pt x="3329" y="0"/>
                        <a:pt x="2865" y="0"/>
                      </a:cubicBezTo>
                      <a:cubicBezTo>
                        <a:pt x="2129" y="0"/>
                        <a:pt x="993" y="256"/>
                        <a:pt x="561" y="912"/>
                      </a:cubicBezTo>
                      <a:cubicBezTo>
                        <a:pt x="225" y="1408"/>
                        <a:pt x="1" y="2544"/>
                        <a:pt x="337" y="3040"/>
                      </a:cubicBezTo>
                      <a:close/>
                    </a:path>
                  </a:pathLst>
                </a:custGeom>
                <a:solidFill>
                  <a:srgbClr val="EAD1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6" name="Google Shape;24276;p55"/>
                <p:cNvSpPr/>
                <p:nvPr/>
              </p:nvSpPr>
              <p:spPr>
                <a:xfrm>
                  <a:off x="5024075" y="1286975"/>
                  <a:ext cx="71225" cy="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2321" extrusionOk="0">
                      <a:moveTo>
                        <a:pt x="561" y="1521"/>
                      </a:moveTo>
                      <a:cubicBezTo>
                        <a:pt x="833" y="1969"/>
                        <a:pt x="1345" y="2177"/>
                        <a:pt x="1841" y="2273"/>
                      </a:cubicBezTo>
                      <a:cubicBezTo>
                        <a:pt x="2033" y="2321"/>
                        <a:pt x="2225" y="2321"/>
                        <a:pt x="2401" y="2241"/>
                      </a:cubicBezTo>
                      <a:cubicBezTo>
                        <a:pt x="2545" y="2129"/>
                        <a:pt x="2641" y="2001"/>
                        <a:pt x="2689" y="1841"/>
                      </a:cubicBezTo>
                      <a:cubicBezTo>
                        <a:pt x="2769" y="1585"/>
                        <a:pt x="2817" y="1329"/>
                        <a:pt x="2833" y="1073"/>
                      </a:cubicBezTo>
                      <a:cubicBezTo>
                        <a:pt x="2849" y="865"/>
                        <a:pt x="2801" y="641"/>
                        <a:pt x="2689" y="449"/>
                      </a:cubicBezTo>
                      <a:cubicBezTo>
                        <a:pt x="2497" y="177"/>
                        <a:pt x="2177" y="17"/>
                        <a:pt x="1841" y="17"/>
                      </a:cubicBezTo>
                      <a:cubicBezTo>
                        <a:pt x="1041" y="1"/>
                        <a:pt x="1" y="609"/>
                        <a:pt x="561" y="152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7" name="Google Shape;24277;p55"/>
                <p:cNvSpPr/>
                <p:nvPr/>
              </p:nvSpPr>
              <p:spPr>
                <a:xfrm>
                  <a:off x="5176500" y="1064150"/>
                  <a:ext cx="69625" cy="7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850" extrusionOk="0">
                      <a:moveTo>
                        <a:pt x="80" y="1409"/>
                      </a:moveTo>
                      <a:cubicBezTo>
                        <a:pt x="32" y="1457"/>
                        <a:pt x="0" y="1521"/>
                        <a:pt x="0" y="1601"/>
                      </a:cubicBezTo>
                      <a:cubicBezTo>
                        <a:pt x="16" y="1681"/>
                        <a:pt x="64" y="1745"/>
                        <a:pt x="128" y="1809"/>
                      </a:cubicBezTo>
                      <a:lnTo>
                        <a:pt x="1040" y="2705"/>
                      </a:lnTo>
                      <a:cubicBezTo>
                        <a:pt x="1088" y="2769"/>
                        <a:pt x="1168" y="2817"/>
                        <a:pt x="1248" y="2849"/>
                      </a:cubicBezTo>
                      <a:cubicBezTo>
                        <a:pt x="1360" y="2849"/>
                        <a:pt x="1472" y="2817"/>
                        <a:pt x="1552" y="2753"/>
                      </a:cubicBezTo>
                      <a:cubicBezTo>
                        <a:pt x="2048" y="2385"/>
                        <a:pt x="2320" y="1809"/>
                        <a:pt x="2560" y="1249"/>
                      </a:cubicBezTo>
                      <a:cubicBezTo>
                        <a:pt x="2672" y="993"/>
                        <a:pt x="2784" y="689"/>
                        <a:pt x="2640" y="449"/>
                      </a:cubicBezTo>
                      <a:cubicBezTo>
                        <a:pt x="2400" y="49"/>
                        <a:pt x="1520" y="1"/>
                        <a:pt x="1136" y="161"/>
                      </a:cubicBezTo>
                      <a:cubicBezTo>
                        <a:pt x="704" y="369"/>
                        <a:pt x="336" y="1025"/>
                        <a:pt x="80" y="14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278" name="Google Shape;24278;p55"/>
          <p:cNvSpPr/>
          <p:nvPr/>
        </p:nvSpPr>
        <p:spPr>
          <a:xfrm rot="-435006">
            <a:off x="6396348" y="1705435"/>
            <a:ext cx="1700" cy="850"/>
          </a:xfrm>
          <a:custGeom>
            <a:avLst/>
            <a:gdLst/>
            <a:ahLst/>
            <a:cxnLst/>
            <a:rect l="l" t="t" r="r" b="b"/>
            <a:pathLst>
              <a:path w="68" h="34" extrusionOk="0">
                <a:moveTo>
                  <a:pt x="0" y="0"/>
                </a:moveTo>
                <a:lnTo>
                  <a:pt x="67" y="34"/>
                </a:lnTo>
                <a:lnTo>
                  <a:pt x="67" y="34"/>
                </a:lnTo>
                <a:close/>
              </a:path>
            </a:pathLst>
          </a:custGeom>
          <a:solidFill>
            <a:srgbClr val="230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79" name="Google Shape;24279;p55"/>
          <p:cNvGrpSpPr/>
          <p:nvPr/>
        </p:nvGrpSpPr>
        <p:grpSpPr>
          <a:xfrm>
            <a:off x="-471207" y="2009775"/>
            <a:ext cx="3339342" cy="3615189"/>
            <a:chOff x="-471207" y="2009775"/>
            <a:chExt cx="3339342" cy="3615189"/>
          </a:xfrm>
        </p:grpSpPr>
        <p:grpSp>
          <p:nvGrpSpPr>
            <p:cNvPr id="24280" name="Google Shape;24280;p55"/>
            <p:cNvGrpSpPr/>
            <p:nvPr/>
          </p:nvGrpSpPr>
          <p:grpSpPr>
            <a:xfrm>
              <a:off x="-471207" y="3215792"/>
              <a:ext cx="3339342" cy="2409172"/>
              <a:chOff x="-471207" y="3215792"/>
              <a:chExt cx="3339342" cy="2409172"/>
            </a:xfrm>
          </p:grpSpPr>
          <p:grpSp>
            <p:nvGrpSpPr>
              <p:cNvPr id="24281" name="Google Shape;24281;p55"/>
              <p:cNvGrpSpPr/>
              <p:nvPr/>
            </p:nvGrpSpPr>
            <p:grpSpPr>
              <a:xfrm rot="-4199403" flipH="1">
                <a:off x="-22239" y="3308503"/>
                <a:ext cx="1699178" cy="2145157"/>
                <a:chOff x="146217" y="2712579"/>
                <a:chExt cx="1552966" cy="1960401"/>
              </a:xfrm>
            </p:grpSpPr>
            <p:grpSp>
              <p:nvGrpSpPr>
                <p:cNvPr id="24282" name="Google Shape;24282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283" name="Google Shape;2428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4" name="Google Shape;2428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5" name="Google Shape;2428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6" name="Google Shape;2428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7" name="Google Shape;2428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8" name="Google Shape;2428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9" name="Google Shape;2428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0" name="Google Shape;2429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1" name="Google Shape;2429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2" name="Google Shape;2429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3" name="Google Shape;2429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4" name="Google Shape;2429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5" name="Google Shape;2429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6" name="Google Shape;2429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97" name="Google Shape;24297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298" name="Google Shape;2429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9" name="Google Shape;2429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0" name="Google Shape;2430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1" name="Google Shape;2430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2" name="Google Shape;2430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3" name="Google Shape;2430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4" name="Google Shape;2430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5" name="Google Shape;2430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6" name="Google Shape;2430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7" name="Google Shape;2430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8" name="Google Shape;2430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9" name="Google Shape;2430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0" name="Google Shape;2431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1" name="Google Shape;2431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12" name="Google Shape;24312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313" name="Google Shape;2431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4" name="Google Shape;2431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5" name="Google Shape;2431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6" name="Google Shape;2431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7" name="Google Shape;2431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8" name="Google Shape;2431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9" name="Google Shape;2431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0" name="Google Shape;2432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1" name="Google Shape;2432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2" name="Google Shape;2432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3" name="Google Shape;2432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4" name="Google Shape;2432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5" name="Google Shape;2432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6" name="Google Shape;2432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27" name="Google Shape;24327;p55"/>
              <p:cNvGrpSpPr/>
              <p:nvPr/>
            </p:nvGrpSpPr>
            <p:grpSpPr>
              <a:xfrm rot="4112102" flipH="1">
                <a:off x="709472" y="3369139"/>
                <a:ext cx="1699242" cy="2145126"/>
                <a:chOff x="146217" y="2712579"/>
                <a:chExt cx="1552966" cy="1960401"/>
              </a:xfrm>
            </p:grpSpPr>
            <p:grpSp>
              <p:nvGrpSpPr>
                <p:cNvPr id="24328" name="Google Shape;24328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329" name="Google Shape;24329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0" name="Google Shape;24330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1" name="Google Shape;24331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2" name="Google Shape;24332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3" name="Google Shape;24333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4" name="Google Shape;24334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5" name="Google Shape;24335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6" name="Google Shape;24336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7" name="Google Shape;24337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8" name="Google Shape;24338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9" name="Google Shape;24339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0" name="Google Shape;24340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1" name="Google Shape;24341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2" name="Google Shape;24342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43" name="Google Shape;24343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344" name="Google Shape;24344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5" name="Google Shape;24345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6" name="Google Shape;24346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7" name="Google Shape;24347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8" name="Google Shape;24348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9" name="Google Shape;24349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0" name="Google Shape;24350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1" name="Google Shape;24351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2" name="Google Shape;24352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3" name="Google Shape;24353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4" name="Google Shape;24354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5" name="Google Shape;24355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6" name="Google Shape;24356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7" name="Google Shape;24357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58" name="Google Shape;24358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359" name="Google Shape;24359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0" name="Google Shape;24360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1" name="Google Shape;24361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2" name="Google Shape;24362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3" name="Google Shape;24363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4" name="Google Shape;24364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5" name="Google Shape;24365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6" name="Google Shape;24366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7" name="Google Shape;24367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8" name="Google Shape;24368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9" name="Google Shape;24369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0" name="Google Shape;24370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1" name="Google Shape;24371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2" name="Google Shape;24372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4373" name="Google Shape;24373;p55"/>
            <p:cNvSpPr/>
            <p:nvPr/>
          </p:nvSpPr>
          <p:spPr>
            <a:xfrm>
              <a:off x="-90074" y="2009775"/>
              <a:ext cx="1286780" cy="2562428"/>
            </a:xfrm>
            <a:custGeom>
              <a:avLst/>
              <a:gdLst/>
              <a:ahLst/>
              <a:cxnLst/>
              <a:rect l="l" t="t" r="r" b="b"/>
              <a:pathLst>
                <a:path w="61166" h="130970" extrusionOk="0">
                  <a:moveTo>
                    <a:pt x="0" y="4945"/>
                  </a:moveTo>
                  <a:cubicBezTo>
                    <a:pt x="3629" y="-1100"/>
                    <a:pt x="14862" y="-982"/>
                    <a:pt x="21007" y="2474"/>
                  </a:cubicBezTo>
                  <a:cubicBezTo>
                    <a:pt x="29222" y="7094"/>
                    <a:pt x="35824" y="16574"/>
                    <a:pt x="36761" y="25952"/>
                  </a:cubicBezTo>
                  <a:cubicBezTo>
                    <a:pt x="39604" y="54420"/>
                    <a:pt x="17847" y="82376"/>
                    <a:pt x="22551" y="110596"/>
                  </a:cubicBezTo>
                  <a:cubicBezTo>
                    <a:pt x="24060" y="119650"/>
                    <a:pt x="32356" y="129081"/>
                    <a:pt x="41395" y="130675"/>
                  </a:cubicBezTo>
                  <a:cubicBezTo>
                    <a:pt x="48085" y="131855"/>
                    <a:pt x="54721" y="127881"/>
                    <a:pt x="61166" y="125733"/>
                  </a:cubicBezTo>
                </a:path>
              </a:pathLst>
            </a:custGeom>
            <a:noFill/>
            <a:ln w="19050" cap="flat" cmpd="sng">
              <a:solidFill>
                <a:srgbClr val="D4DC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24374" name="Google Shape;24374;p55"/>
            <p:cNvGrpSpPr/>
            <p:nvPr/>
          </p:nvGrpSpPr>
          <p:grpSpPr>
            <a:xfrm rot="-3625968">
              <a:off x="1041729" y="3912668"/>
              <a:ext cx="687114" cy="844725"/>
              <a:chOff x="5835100" y="1235925"/>
              <a:chExt cx="687175" cy="844800"/>
            </a:xfrm>
          </p:grpSpPr>
          <p:sp>
            <p:nvSpPr>
              <p:cNvPr id="24375" name="Google Shape;24375;p55"/>
              <p:cNvSpPr/>
              <p:nvPr/>
            </p:nvSpPr>
            <p:spPr>
              <a:xfrm>
                <a:off x="5901800" y="1460300"/>
                <a:ext cx="432850" cy="3627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4510" extrusionOk="0">
                    <a:moveTo>
                      <a:pt x="4503" y="0"/>
                    </a:moveTo>
                    <a:cubicBezTo>
                      <a:pt x="3783" y="0"/>
                      <a:pt x="3090" y="354"/>
                      <a:pt x="2703" y="999"/>
                    </a:cubicBezTo>
                    <a:lnTo>
                      <a:pt x="635" y="4302"/>
                    </a:lnTo>
                    <a:cubicBezTo>
                      <a:pt x="1" y="5303"/>
                      <a:pt x="301" y="6670"/>
                      <a:pt x="1335" y="7304"/>
                    </a:cubicBezTo>
                    <a:lnTo>
                      <a:pt x="12977" y="14509"/>
                    </a:lnTo>
                    <a:lnTo>
                      <a:pt x="17313" y="7537"/>
                    </a:lnTo>
                    <a:lnTo>
                      <a:pt x="5672" y="332"/>
                    </a:lnTo>
                    <a:cubicBezTo>
                      <a:pt x="5305" y="107"/>
                      <a:pt x="4900" y="0"/>
                      <a:pt x="45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6" name="Google Shape;24376;p55"/>
              <p:cNvSpPr/>
              <p:nvPr/>
            </p:nvSpPr>
            <p:spPr>
              <a:xfrm>
                <a:off x="6226200" y="1648725"/>
                <a:ext cx="168475" cy="19350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7740" extrusionOk="0">
                    <a:moveTo>
                      <a:pt x="4337" y="0"/>
                    </a:moveTo>
                    <a:lnTo>
                      <a:pt x="2102" y="3570"/>
                    </a:lnTo>
                    <a:lnTo>
                      <a:pt x="1" y="6939"/>
                    </a:lnTo>
                    <a:lnTo>
                      <a:pt x="4137" y="7739"/>
                    </a:lnTo>
                    <a:lnTo>
                      <a:pt x="5438" y="5638"/>
                    </a:lnTo>
                    <a:lnTo>
                      <a:pt x="6739" y="3536"/>
                    </a:lnTo>
                    <a:lnTo>
                      <a:pt x="43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7" name="Google Shape;24377;p55"/>
              <p:cNvSpPr/>
              <p:nvPr/>
            </p:nvSpPr>
            <p:spPr>
              <a:xfrm>
                <a:off x="6356300" y="1753800"/>
                <a:ext cx="1384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6572" extrusionOk="0">
                    <a:moveTo>
                      <a:pt x="2602" y="0"/>
                    </a:moveTo>
                    <a:lnTo>
                      <a:pt x="1368" y="2002"/>
                    </a:lnTo>
                    <a:lnTo>
                      <a:pt x="1302" y="2102"/>
                    </a:lnTo>
                    <a:lnTo>
                      <a:pt x="1" y="4204"/>
                    </a:lnTo>
                    <a:lnTo>
                      <a:pt x="1835" y="6572"/>
                    </a:lnTo>
                    <a:lnTo>
                      <a:pt x="3703" y="3603"/>
                    </a:lnTo>
                    <a:lnTo>
                      <a:pt x="3637" y="3536"/>
                    </a:lnTo>
                    <a:lnTo>
                      <a:pt x="3703" y="3570"/>
                    </a:lnTo>
                    <a:lnTo>
                      <a:pt x="5538" y="634"/>
                    </a:lnTo>
                    <a:lnTo>
                      <a:pt x="26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378" name="Google Shape;24378;p55"/>
              <p:cNvGrpSpPr/>
              <p:nvPr/>
            </p:nvGrpSpPr>
            <p:grpSpPr>
              <a:xfrm>
                <a:off x="5952675" y="1472150"/>
                <a:ext cx="569600" cy="420550"/>
                <a:chOff x="5952675" y="1472150"/>
                <a:chExt cx="569600" cy="420550"/>
              </a:xfrm>
            </p:grpSpPr>
            <p:sp>
              <p:nvSpPr>
                <p:cNvPr id="24379" name="Google Shape;24379;p55"/>
                <p:cNvSpPr/>
                <p:nvPr/>
              </p:nvSpPr>
              <p:spPr>
                <a:xfrm>
                  <a:off x="6448875" y="1843025"/>
                  <a:ext cx="55900" cy="3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436" fill="none" extrusionOk="0">
                      <a:moveTo>
                        <a:pt x="0" y="1"/>
                      </a:moveTo>
                      <a:lnTo>
                        <a:pt x="2235" y="1435"/>
                      </a:lnTo>
                    </a:path>
                  </a:pathLst>
                </a:custGeom>
                <a:noFill/>
                <a:ln w="10850" cap="flat" cmpd="sng">
                  <a:solidFill>
                    <a:schemeClr val="accent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380" name="Google Shape;24380;p55"/>
                <p:cNvGrpSpPr/>
                <p:nvPr/>
              </p:nvGrpSpPr>
              <p:grpSpPr>
                <a:xfrm>
                  <a:off x="5952675" y="1472150"/>
                  <a:ext cx="569600" cy="420550"/>
                  <a:chOff x="5952675" y="1472150"/>
                  <a:chExt cx="569600" cy="420550"/>
                </a:xfrm>
              </p:grpSpPr>
              <p:sp>
                <p:nvSpPr>
                  <p:cNvPr id="24381" name="Google Shape;24381;p55"/>
                  <p:cNvSpPr/>
                  <p:nvPr/>
                </p:nvSpPr>
                <p:spPr>
                  <a:xfrm>
                    <a:off x="6329625" y="1737125"/>
                    <a:ext cx="91750" cy="121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0" h="4871" extrusionOk="0">
                        <a:moveTo>
                          <a:pt x="2602" y="0"/>
                        </a:moveTo>
                        <a:lnTo>
                          <a:pt x="0" y="4203"/>
                        </a:lnTo>
                        <a:lnTo>
                          <a:pt x="1068" y="4871"/>
                        </a:lnTo>
                        <a:lnTo>
                          <a:pt x="3669" y="667"/>
                        </a:lnTo>
                        <a:lnTo>
                          <a:pt x="2602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2" name="Google Shape;24382;p55"/>
                  <p:cNvSpPr/>
                  <p:nvPr/>
                </p:nvSpPr>
                <p:spPr>
                  <a:xfrm>
                    <a:off x="5952675" y="1472150"/>
                    <a:ext cx="145975" cy="2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9" h="8465" extrusionOk="0">
                        <a:moveTo>
                          <a:pt x="5196" y="1"/>
                        </a:moveTo>
                        <a:cubicBezTo>
                          <a:pt x="5016" y="1"/>
                          <a:pt x="4843" y="90"/>
                          <a:pt x="4737" y="259"/>
                        </a:cubicBezTo>
                        <a:lnTo>
                          <a:pt x="167" y="7631"/>
                        </a:lnTo>
                        <a:cubicBezTo>
                          <a:pt x="1" y="7897"/>
                          <a:pt x="67" y="8231"/>
                          <a:pt x="334" y="8398"/>
                        </a:cubicBezTo>
                        <a:cubicBezTo>
                          <a:pt x="412" y="8442"/>
                          <a:pt x="505" y="8464"/>
                          <a:pt x="599" y="8464"/>
                        </a:cubicBezTo>
                        <a:cubicBezTo>
                          <a:pt x="786" y="8464"/>
                          <a:pt x="979" y="8376"/>
                          <a:pt x="1068" y="8198"/>
                        </a:cubicBezTo>
                        <a:lnTo>
                          <a:pt x="5671" y="826"/>
                        </a:lnTo>
                        <a:cubicBezTo>
                          <a:pt x="5838" y="592"/>
                          <a:pt x="5738" y="225"/>
                          <a:pt x="5505" y="92"/>
                        </a:cubicBezTo>
                        <a:cubicBezTo>
                          <a:pt x="5407" y="31"/>
                          <a:pt x="5300" y="1"/>
                          <a:pt x="5196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3" name="Google Shape;24383;p55"/>
                  <p:cNvSpPr/>
                  <p:nvPr/>
                </p:nvSpPr>
                <p:spPr>
                  <a:xfrm>
                    <a:off x="6477950" y="1857975"/>
                    <a:ext cx="44325" cy="3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1389" extrusionOk="0">
                        <a:moveTo>
                          <a:pt x="879" y="1"/>
                        </a:moveTo>
                        <a:cubicBezTo>
                          <a:pt x="652" y="1"/>
                          <a:pt x="436" y="119"/>
                          <a:pt x="305" y="337"/>
                        </a:cubicBezTo>
                        <a:cubicBezTo>
                          <a:pt x="1" y="793"/>
                          <a:pt x="362" y="1388"/>
                          <a:pt x="884" y="1388"/>
                        </a:cubicBezTo>
                        <a:cubicBezTo>
                          <a:pt x="934" y="1388"/>
                          <a:pt x="986" y="1383"/>
                          <a:pt x="1039" y="1371"/>
                        </a:cubicBezTo>
                        <a:cubicBezTo>
                          <a:pt x="1639" y="1204"/>
                          <a:pt x="1773" y="403"/>
                          <a:pt x="1239" y="103"/>
                        </a:cubicBezTo>
                        <a:cubicBezTo>
                          <a:pt x="1123" y="34"/>
                          <a:pt x="1000" y="1"/>
                          <a:pt x="87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84" name="Google Shape;24384;p55"/>
              <p:cNvGrpSpPr/>
              <p:nvPr/>
            </p:nvGrpSpPr>
            <p:grpSpPr>
              <a:xfrm>
                <a:off x="5835100" y="1235925"/>
                <a:ext cx="640475" cy="844800"/>
                <a:chOff x="5835100" y="1235925"/>
                <a:chExt cx="640475" cy="844800"/>
              </a:xfrm>
            </p:grpSpPr>
            <p:grpSp>
              <p:nvGrpSpPr>
                <p:cNvPr id="24385" name="Google Shape;24385;p55"/>
                <p:cNvGrpSpPr/>
                <p:nvPr/>
              </p:nvGrpSpPr>
              <p:grpSpPr>
                <a:xfrm>
                  <a:off x="6139475" y="1235925"/>
                  <a:ext cx="336100" cy="354450"/>
                  <a:chOff x="6139475" y="1235925"/>
                  <a:chExt cx="336100" cy="354450"/>
                </a:xfrm>
              </p:grpSpPr>
              <p:sp>
                <p:nvSpPr>
                  <p:cNvPr id="24386" name="Google Shape;24386;p55"/>
                  <p:cNvSpPr/>
                  <p:nvPr/>
                </p:nvSpPr>
                <p:spPr>
                  <a:xfrm>
                    <a:off x="6139475" y="1235925"/>
                    <a:ext cx="336100" cy="35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4" h="14178" fill="none" extrusionOk="0">
                        <a:moveTo>
                          <a:pt x="7373" y="14111"/>
                        </a:moveTo>
                        <a:cubicBezTo>
                          <a:pt x="7473" y="14177"/>
                          <a:pt x="7573" y="14144"/>
                          <a:pt x="7640" y="14077"/>
                        </a:cubicBezTo>
                        <a:lnTo>
                          <a:pt x="13410" y="4804"/>
                        </a:lnTo>
                        <a:cubicBezTo>
                          <a:pt x="13444" y="4704"/>
                          <a:pt x="13410" y="4604"/>
                          <a:pt x="13310" y="4537"/>
                        </a:cubicBezTo>
                        <a:lnTo>
                          <a:pt x="6072" y="34"/>
                        </a:lnTo>
                        <a:cubicBezTo>
                          <a:pt x="6005" y="1"/>
                          <a:pt x="5872" y="1"/>
                          <a:pt x="5805" y="101"/>
                        </a:cubicBezTo>
                        <a:lnTo>
                          <a:pt x="67" y="9341"/>
                        </a:lnTo>
                        <a:cubicBezTo>
                          <a:pt x="1" y="9441"/>
                          <a:pt x="34" y="9574"/>
                          <a:pt x="134" y="9608"/>
                        </a:cubicBezTo>
                        <a:close/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7" name="Google Shape;24387;p55"/>
                  <p:cNvSpPr/>
                  <p:nvPr/>
                </p:nvSpPr>
                <p:spPr>
                  <a:xfrm>
                    <a:off x="6172825" y="1255950"/>
                    <a:ext cx="148475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41" fill="none" extrusionOk="0">
                        <a:moveTo>
                          <a:pt x="5939" y="0"/>
                        </a:moveTo>
                        <a:lnTo>
                          <a:pt x="1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8" name="Google Shape;24388;p55"/>
                  <p:cNvSpPr/>
                  <p:nvPr/>
                </p:nvSpPr>
                <p:spPr>
                  <a:xfrm>
                    <a:off x="6210375" y="127930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9" name="Google Shape;24389;p55"/>
                  <p:cNvSpPr/>
                  <p:nvPr/>
                </p:nvSpPr>
                <p:spPr>
                  <a:xfrm>
                    <a:off x="6247900" y="130265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0" name="Google Shape;24390;p55"/>
                  <p:cNvSpPr/>
                  <p:nvPr/>
                </p:nvSpPr>
                <p:spPr>
                  <a:xfrm>
                    <a:off x="6285425" y="132600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1" name="Google Shape;24391;p55"/>
                  <p:cNvSpPr/>
                  <p:nvPr/>
                </p:nvSpPr>
                <p:spPr>
                  <a:xfrm>
                    <a:off x="6262075" y="1275125"/>
                    <a:ext cx="18932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04" fill="none" extrusionOk="0">
                        <a:moveTo>
                          <a:pt x="0" y="0"/>
                        </a:moveTo>
                        <a:lnTo>
                          <a:pt x="7572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2" name="Google Shape;24392;p55"/>
                  <p:cNvSpPr/>
                  <p:nvPr/>
                </p:nvSpPr>
                <p:spPr>
                  <a:xfrm>
                    <a:off x="6237050" y="1315150"/>
                    <a:ext cx="190150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6" h="4704" fill="none" extrusionOk="0">
                        <a:moveTo>
                          <a:pt x="0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3" name="Google Shape;24393;p55"/>
                  <p:cNvSpPr/>
                  <p:nvPr/>
                </p:nvSpPr>
                <p:spPr>
                  <a:xfrm>
                    <a:off x="6212875" y="1354350"/>
                    <a:ext cx="189325" cy="11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38" fill="none" extrusionOk="0">
                        <a:moveTo>
                          <a:pt x="0" y="0"/>
                        </a:moveTo>
                        <a:lnTo>
                          <a:pt x="7572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4" name="Google Shape;24394;p55"/>
                  <p:cNvSpPr/>
                  <p:nvPr/>
                </p:nvSpPr>
                <p:spPr>
                  <a:xfrm>
                    <a:off x="6187850" y="1394375"/>
                    <a:ext cx="190150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6" h="4704" fill="none" extrusionOk="0">
                        <a:moveTo>
                          <a:pt x="0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5" name="Google Shape;24395;p55"/>
                  <p:cNvSpPr/>
                  <p:nvPr/>
                </p:nvSpPr>
                <p:spPr>
                  <a:xfrm>
                    <a:off x="6162825" y="1434400"/>
                    <a:ext cx="190175" cy="117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05" fill="none" extrusionOk="0">
                        <a:moveTo>
                          <a:pt x="1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6" name="Google Shape;24396;p55"/>
                  <p:cNvSpPr/>
                  <p:nvPr/>
                </p:nvSpPr>
                <p:spPr>
                  <a:xfrm>
                    <a:off x="6201200" y="1526975"/>
                    <a:ext cx="24200" cy="3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" h="1569" fill="none" extrusionOk="0">
                        <a:moveTo>
                          <a:pt x="967" y="0"/>
                        </a:moveTo>
                        <a:lnTo>
                          <a:pt x="0" y="1568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97" name="Google Shape;24397;p55"/>
                <p:cNvGrpSpPr/>
                <p:nvPr/>
              </p:nvGrpSpPr>
              <p:grpSpPr>
                <a:xfrm>
                  <a:off x="5835100" y="1726275"/>
                  <a:ext cx="336100" cy="354450"/>
                  <a:chOff x="5835100" y="1726275"/>
                  <a:chExt cx="336100" cy="354450"/>
                </a:xfrm>
              </p:grpSpPr>
              <p:sp>
                <p:nvSpPr>
                  <p:cNvPr id="24398" name="Google Shape;24398;p55"/>
                  <p:cNvSpPr/>
                  <p:nvPr/>
                </p:nvSpPr>
                <p:spPr>
                  <a:xfrm>
                    <a:off x="5835100" y="1726275"/>
                    <a:ext cx="336100" cy="35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4" h="14178" fill="none" extrusionOk="0">
                        <a:moveTo>
                          <a:pt x="13310" y="4571"/>
                        </a:moveTo>
                        <a:cubicBezTo>
                          <a:pt x="13410" y="4604"/>
                          <a:pt x="13443" y="4737"/>
                          <a:pt x="13410" y="4838"/>
                        </a:cubicBezTo>
                        <a:lnTo>
                          <a:pt x="7639" y="14077"/>
                        </a:lnTo>
                        <a:cubicBezTo>
                          <a:pt x="7572" y="14178"/>
                          <a:pt x="7472" y="14178"/>
                          <a:pt x="7372" y="14144"/>
                        </a:cubicBezTo>
                        <a:lnTo>
                          <a:pt x="134" y="9641"/>
                        </a:lnTo>
                        <a:cubicBezTo>
                          <a:pt x="34" y="9574"/>
                          <a:pt x="0" y="9474"/>
                          <a:pt x="67" y="9374"/>
                        </a:cubicBezTo>
                        <a:lnTo>
                          <a:pt x="5804" y="101"/>
                        </a:lnTo>
                        <a:cubicBezTo>
                          <a:pt x="5871" y="34"/>
                          <a:pt x="5971" y="1"/>
                          <a:pt x="6071" y="67"/>
                        </a:cubicBezTo>
                        <a:close/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9" name="Google Shape;24399;p55"/>
                  <p:cNvSpPr/>
                  <p:nvPr/>
                </p:nvSpPr>
                <p:spPr>
                  <a:xfrm>
                    <a:off x="5868450" y="1746300"/>
                    <a:ext cx="14762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9574" fill="none" extrusionOk="0">
                        <a:moveTo>
                          <a:pt x="1" y="9574"/>
                        </a:moveTo>
                        <a:lnTo>
                          <a:pt x="5905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0" name="Google Shape;24400;p55"/>
                  <p:cNvSpPr/>
                  <p:nvPr/>
                </p:nvSpPr>
                <p:spPr>
                  <a:xfrm>
                    <a:off x="5905975" y="176965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1" name="Google Shape;24401;p55"/>
                  <p:cNvSpPr/>
                  <p:nvPr/>
                </p:nvSpPr>
                <p:spPr>
                  <a:xfrm>
                    <a:off x="5943500" y="179300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2" name="Google Shape;24402;p55"/>
                  <p:cNvSpPr/>
                  <p:nvPr/>
                </p:nvSpPr>
                <p:spPr>
                  <a:xfrm>
                    <a:off x="5981025" y="181635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3" name="Google Shape;24403;p55"/>
                  <p:cNvSpPr/>
                  <p:nvPr/>
                </p:nvSpPr>
                <p:spPr>
                  <a:xfrm>
                    <a:off x="5859275" y="1923100"/>
                    <a:ext cx="190175" cy="1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37" fill="none" extrusionOk="0">
                        <a:moveTo>
                          <a:pt x="1" y="0"/>
                        </a:moveTo>
                        <a:lnTo>
                          <a:pt x="7606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4" name="Google Shape;24404;p55"/>
                  <p:cNvSpPr/>
                  <p:nvPr/>
                </p:nvSpPr>
                <p:spPr>
                  <a:xfrm>
                    <a:off x="5884300" y="1883900"/>
                    <a:ext cx="18932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04" fill="none" extrusionOk="0">
                        <a:moveTo>
                          <a:pt x="0" y="0"/>
                        </a:moveTo>
                        <a:lnTo>
                          <a:pt x="7572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5" name="Google Shape;24405;p55"/>
                  <p:cNvSpPr/>
                  <p:nvPr/>
                </p:nvSpPr>
                <p:spPr>
                  <a:xfrm>
                    <a:off x="5908475" y="1843875"/>
                    <a:ext cx="190175" cy="1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37" fill="none" extrusionOk="0">
                        <a:moveTo>
                          <a:pt x="1" y="0"/>
                        </a:moveTo>
                        <a:lnTo>
                          <a:pt x="7606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6" name="Google Shape;24406;p55"/>
                  <p:cNvSpPr/>
                  <p:nvPr/>
                </p:nvSpPr>
                <p:spPr>
                  <a:xfrm>
                    <a:off x="5933500" y="1803825"/>
                    <a:ext cx="189325" cy="11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38" fill="none" extrusionOk="0">
                        <a:moveTo>
                          <a:pt x="0" y="1"/>
                        </a:moveTo>
                        <a:lnTo>
                          <a:pt x="7573" y="4738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7" name="Google Shape;24407;p55"/>
                  <p:cNvSpPr/>
                  <p:nvPr/>
                </p:nvSpPr>
                <p:spPr>
                  <a:xfrm>
                    <a:off x="5957675" y="1764650"/>
                    <a:ext cx="19017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04" fill="none" extrusionOk="0">
                        <a:moveTo>
                          <a:pt x="1" y="0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8" name="Google Shape;24408;p55"/>
                  <p:cNvSpPr/>
                  <p:nvPr/>
                </p:nvSpPr>
                <p:spPr>
                  <a:xfrm>
                    <a:off x="6068600" y="1739625"/>
                    <a:ext cx="24200" cy="3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" h="1569" fill="none" extrusionOk="0">
                        <a:moveTo>
                          <a:pt x="0" y="1568"/>
                        </a:moveTo>
                        <a:lnTo>
                          <a:pt x="96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4409" name="Google Shape;24409;p55"/>
              <p:cNvSpPr/>
              <p:nvPr/>
            </p:nvSpPr>
            <p:spPr>
              <a:xfrm>
                <a:off x="6019400" y="1659525"/>
                <a:ext cx="113425" cy="7347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2939" extrusionOk="0">
                    <a:moveTo>
                      <a:pt x="286" y="1"/>
                    </a:moveTo>
                    <a:cubicBezTo>
                      <a:pt x="214" y="1"/>
                      <a:pt x="143" y="38"/>
                      <a:pt x="100" y="102"/>
                    </a:cubicBezTo>
                    <a:cubicBezTo>
                      <a:pt x="0" y="236"/>
                      <a:pt x="34" y="369"/>
                      <a:pt x="167" y="436"/>
                    </a:cubicBezTo>
                    <a:lnTo>
                      <a:pt x="4137" y="2904"/>
                    </a:lnTo>
                    <a:cubicBezTo>
                      <a:pt x="4172" y="2928"/>
                      <a:pt x="4212" y="2939"/>
                      <a:pt x="4253" y="2939"/>
                    </a:cubicBezTo>
                    <a:cubicBezTo>
                      <a:pt x="4327" y="2939"/>
                      <a:pt x="4406" y="2902"/>
                      <a:pt x="4470" y="2837"/>
                    </a:cubicBezTo>
                    <a:cubicBezTo>
                      <a:pt x="4537" y="2704"/>
                      <a:pt x="4503" y="2571"/>
                      <a:pt x="4370" y="2504"/>
                    </a:cubicBezTo>
                    <a:lnTo>
                      <a:pt x="401" y="35"/>
                    </a:lnTo>
                    <a:cubicBezTo>
                      <a:pt x="365" y="12"/>
                      <a:pt x="325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8" r:id="rId6"/>
    <p:sldLayoutId id="2147483681" r:id="rId7"/>
    <p:sldLayoutId id="2147483699" r:id="rId8"/>
    <p:sldLayoutId id="2147483701" r:id="rId9"/>
    <p:sldLayoutId id="2147483702" r:id="rId10"/>
    <p:sldLayoutId id="214748370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2" name="Google Shape;25282;p64"/>
          <p:cNvSpPr txBox="1">
            <a:spLocks noGrp="1"/>
          </p:cNvSpPr>
          <p:nvPr>
            <p:ph type="ctrTitle"/>
          </p:nvPr>
        </p:nvSpPr>
        <p:spPr>
          <a:xfrm>
            <a:off x="713250" y="539500"/>
            <a:ext cx="77175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b="1" dirty="0" smtClean="0">
                <a:solidFill>
                  <a:schemeClr val="accent6"/>
                </a:solidFill>
                <a:latin typeface="Montserrat" pitchFamily="2" charset="-94"/>
                <a:cs typeface="Poppins" pitchFamily="2" charset="-94"/>
              </a:rPr>
              <a:t>GÜNEŞ SİSTEMİ VE ÖTESİ</a:t>
            </a:r>
            <a:endParaRPr sz="4400" b="1" dirty="0">
              <a:solidFill>
                <a:schemeClr val="accent6"/>
              </a:solidFill>
              <a:latin typeface="Montserrat" pitchFamily="2" charset="-94"/>
              <a:cs typeface="Poppins" pitchFamily="2" charset="-94"/>
            </a:endParaRPr>
          </a:p>
        </p:txBody>
      </p:sp>
      <p:cxnSp>
        <p:nvCxnSpPr>
          <p:cNvPr id="25284" name="Google Shape;25284;p64"/>
          <p:cNvCxnSpPr/>
          <p:nvPr/>
        </p:nvCxnSpPr>
        <p:spPr>
          <a:xfrm>
            <a:off x="1488900" y="1654775"/>
            <a:ext cx="61692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5285" name="Google Shape;25285;p64"/>
          <p:cNvGrpSpPr/>
          <p:nvPr/>
        </p:nvGrpSpPr>
        <p:grpSpPr>
          <a:xfrm rot="727086">
            <a:off x="673656" y="2699784"/>
            <a:ext cx="9783629" cy="4798661"/>
            <a:chOff x="862079" y="2473396"/>
            <a:chExt cx="10009019" cy="4909211"/>
          </a:xfrm>
        </p:grpSpPr>
        <p:grpSp>
          <p:nvGrpSpPr>
            <p:cNvPr id="25286" name="Google Shape;25286;p64"/>
            <p:cNvGrpSpPr/>
            <p:nvPr/>
          </p:nvGrpSpPr>
          <p:grpSpPr>
            <a:xfrm rot="-369367">
              <a:off x="862079" y="2556147"/>
              <a:ext cx="10009019" cy="4826460"/>
              <a:chOff x="-1565187" y="1087515"/>
              <a:chExt cx="11286493" cy="6271018"/>
            </a:xfrm>
          </p:grpSpPr>
          <p:sp>
            <p:nvSpPr>
              <p:cNvPr id="25287" name="Google Shape;25287;p64"/>
              <p:cNvSpPr/>
              <p:nvPr/>
            </p:nvSpPr>
            <p:spPr>
              <a:xfrm>
                <a:off x="-1565187" y="1087515"/>
                <a:ext cx="11286493" cy="6271018"/>
              </a:xfrm>
              <a:custGeom>
                <a:avLst/>
                <a:gdLst/>
                <a:ahLst/>
                <a:cxnLst/>
                <a:rect l="l" t="t" r="r" b="b"/>
                <a:pathLst>
                  <a:path w="344810" h="206114" extrusionOk="0">
                    <a:moveTo>
                      <a:pt x="91917" y="34621"/>
                    </a:moveTo>
                    <a:cubicBezTo>
                      <a:pt x="82282" y="48603"/>
                      <a:pt x="78482" y="64470"/>
                      <a:pt x="79029" y="80093"/>
                    </a:cubicBezTo>
                    <a:cubicBezTo>
                      <a:pt x="79273" y="87084"/>
                      <a:pt x="80397" y="94105"/>
                      <a:pt x="83832" y="100610"/>
                    </a:cubicBezTo>
                    <a:cubicBezTo>
                      <a:pt x="89790" y="111948"/>
                      <a:pt x="102920" y="122161"/>
                      <a:pt x="117602" y="127936"/>
                    </a:cubicBezTo>
                    <a:cubicBezTo>
                      <a:pt x="132283" y="133680"/>
                      <a:pt x="147116" y="138392"/>
                      <a:pt x="163681" y="139972"/>
                    </a:cubicBezTo>
                    <a:cubicBezTo>
                      <a:pt x="189791" y="142434"/>
                      <a:pt x="220065" y="138240"/>
                      <a:pt x="240431" y="126021"/>
                    </a:cubicBezTo>
                    <a:cubicBezTo>
                      <a:pt x="248698" y="121066"/>
                      <a:pt x="255081" y="114440"/>
                      <a:pt x="258668" y="107115"/>
                    </a:cubicBezTo>
                    <a:cubicBezTo>
                      <a:pt x="262468" y="99303"/>
                      <a:pt x="263045" y="90428"/>
                      <a:pt x="258273" y="82920"/>
                    </a:cubicBezTo>
                    <a:cubicBezTo>
                      <a:pt x="253501" y="75443"/>
                      <a:pt x="242832" y="69759"/>
                      <a:pt x="231464" y="70032"/>
                    </a:cubicBezTo>
                    <a:cubicBezTo>
                      <a:pt x="220065" y="70306"/>
                      <a:pt x="209275" y="77540"/>
                      <a:pt x="209579" y="85807"/>
                    </a:cubicBezTo>
                    <a:cubicBezTo>
                      <a:pt x="204868" y="80093"/>
                      <a:pt x="208941" y="71613"/>
                      <a:pt x="217512" y="69242"/>
                    </a:cubicBezTo>
                    <a:cubicBezTo>
                      <a:pt x="220765" y="68360"/>
                      <a:pt x="224412" y="68239"/>
                      <a:pt x="227482" y="67023"/>
                    </a:cubicBezTo>
                    <a:cubicBezTo>
                      <a:pt x="229944" y="66050"/>
                      <a:pt x="231798" y="64439"/>
                      <a:pt x="234139" y="63284"/>
                    </a:cubicBezTo>
                    <a:cubicBezTo>
                      <a:pt x="242498" y="59272"/>
                      <a:pt x="255720" y="64075"/>
                      <a:pt x="256236" y="71339"/>
                    </a:cubicBezTo>
                    <a:cubicBezTo>
                      <a:pt x="256328" y="72433"/>
                      <a:pt x="256176" y="73619"/>
                      <a:pt x="256905" y="74591"/>
                    </a:cubicBezTo>
                    <a:cubicBezTo>
                      <a:pt x="259367" y="77965"/>
                      <a:pt x="266480" y="74774"/>
                      <a:pt x="271708" y="75351"/>
                    </a:cubicBezTo>
                    <a:cubicBezTo>
                      <a:pt x="277118" y="75929"/>
                      <a:pt x="279519" y="80549"/>
                      <a:pt x="280279" y="84470"/>
                    </a:cubicBezTo>
                    <a:cubicBezTo>
                      <a:pt x="281860" y="92677"/>
                      <a:pt x="280918" y="101157"/>
                      <a:pt x="277574" y="108817"/>
                    </a:cubicBezTo>
                    <a:cubicBezTo>
                      <a:pt x="283927" y="105899"/>
                      <a:pt x="288547" y="100185"/>
                      <a:pt x="290097" y="93346"/>
                    </a:cubicBezTo>
                    <a:cubicBezTo>
                      <a:pt x="291435" y="87266"/>
                      <a:pt x="290432" y="81066"/>
                      <a:pt x="289428" y="74956"/>
                    </a:cubicBezTo>
                    <a:cubicBezTo>
                      <a:pt x="296085" y="81370"/>
                      <a:pt x="298942" y="89789"/>
                      <a:pt x="297058" y="97722"/>
                    </a:cubicBezTo>
                    <a:cubicBezTo>
                      <a:pt x="306298" y="76719"/>
                      <a:pt x="302347" y="53983"/>
                      <a:pt x="296176" y="32463"/>
                    </a:cubicBezTo>
                    <a:cubicBezTo>
                      <a:pt x="295021" y="28542"/>
                      <a:pt x="293866" y="24560"/>
                      <a:pt x="294565" y="20579"/>
                    </a:cubicBezTo>
                    <a:cubicBezTo>
                      <a:pt x="295264" y="16627"/>
                      <a:pt x="298274" y="12615"/>
                      <a:pt x="303380" y="11095"/>
                    </a:cubicBezTo>
                    <a:cubicBezTo>
                      <a:pt x="313168" y="8177"/>
                      <a:pt x="322833" y="15533"/>
                      <a:pt x="327180" y="22493"/>
                    </a:cubicBezTo>
                    <a:cubicBezTo>
                      <a:pt x="332925" y="31642"/>
                      <a:pt x="335782" y="41582"/>
                      <a:pt x="338031" y="51521"/>
                    </a:cubicBezTo>
                    <a:cubicBezTo>
                      <a:pt x="342013" y="69151"/>
                      <a:pt x="344202" y="87175"/>
                      <a:pt x="344536" y="105261"/>
                    </a:cubicBezTo>
                    <a:cubicBezTo>
                      <a:pt x="344809" y="119182"/>
                      <a:pt x="343928" y="133316"/>
                      <a:pt x="338426" y="146659"/>
                    </a:cubicBezTo>
                    <a:cubicBezTo>
                      <a:pt x="332894" y="160003"/>
                      <a:pt x="322347" y="172648"/>
                      <a:pt x="306450" y="180459"/>
                    </a:cubicBezTo>
                    <a:cubicBezTo>
                      <a:pt x="294140" y="186508"/>
                      <a:pt x="279459" y="189365"/>
                      <a:pt x="265142" y="192101"/>
                    </a:cubicBezTo>
                    <a:cubicBezTo>
                      <a:pt x="239184" y="197025"/>
                      <a:pt x="213105" y="202040"/>
                      <a:pt x="186448" y="204077"/>
                    </a:cubicBezTo>
                    <a:cubicBezTo>
                      <a:pt x="159791" y="206113"/>
                      <a:pt x="132283" y="205110"/>
                      <a:pt x="107145" y="198393"/>
                    </a:cubicBezTo>
                    <a:cubicBezTo>
                      <a:pt x="96385" y="195505"/>
                      <a:pt x="83224" y="191888"/>
                      <a:pt x="74531" y="197359"/>
                    </a:cubicBezTo>
                    <a:cubicBezTo>
                      <a:pt x="72008" y="198970"/>
                      <a:pt x="70123" y="201250"/>
                      <a:pt x="66962" y="202010"/>
                    </a:cubicBezTo>
                    <a:cubicBezTo>
                      <a:pt x="63528" y="202830"/>
                      <a:pt x="59941" y="201584"/>
                      <a:pt x="56780" y="200368"/>
                    </a:cubicBezTo>
                    <a:lnTo>
                      <a:pt x="27813" y="189183"/>
                    </a:lnTo>
                    <a:cubicBezTo>
                      <a:pt x="23010" y="187359"/>
                      <a:pt x="17995" y="185353"/>
                      <a:pt x="15198" y="181949"/>
                    </a:cubicBezTo>
                    <a:cubicBezTo>
                      <a:pt x="10548" y="176234"/>
                      <a:pt x="13071" y="167693"/>
                      <a:pt x="5867" y="163650"/>
                    </a:cubicBezTo>
                    <a:cubicBezTo>
                      <a:pt x="7934" y="160672"/>
                      <a:pt x="1" y="161036"/>
                      <a:pt x="4560" y="160884"/>
                    </a:cubicBezTo>
                    <a:cubicBezTo>
                      <a:pt x="7204" y="132495"/>
                      <a:pt x="3131" y="107267"/>
                      <a:pt x="18816" y="73649"/>
                    </a:cubicBezTo>
                    <a:cubicBezTo>
                      <a:pt x="24530" y="61369"/>
                      <a:pt x="34925" y="50488"/>
                      <a:pt x="46688" y="40700"/>
                    </a:cubicBezTo>
                    <a:cubicBezTo>
                      <a:pt x="71370" y="20183"/>
                      <a:pt x="104531" y="2524"/>
                      <a:pt x="142860" y="1"/>
                    </a:cubicBezTo>
                    <a:cubicBezTo>
                      <a:pt x="120854" y="5259"/>
                      <a:pt x="102069" y="19910"/>
                      <a:pt x="91917" y="34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8" name="Google Shape;25288;p64"/>
              <p:cNvSpPr/>
              <p:nvPr/>
            </p:nvSpPr>
            <p:spPr>
              <a:xfrm>
                <a:off x="-158454" y="1585956"/>
                <a:ext cx="5860132" cy="5066006"/>
              </a:xfrm>
              <a:custGeom>
                <a:avLst/>
                <a:gdLst/>
                <a:ahLst/>
                <a:cxnLst/>
                <a:rect l="l" t="t" r="r" b="b"/>
                <a:pathLst>
                  <a:path w="179031" h="166508" extrusionOk="0">
                    <a:moveTo>
                      <a:pt x="26505" y="22767"/>
                    </a:moveTo>
                    <a:cubicBezTo>
                      <a:pt x="28420" y="20670"/>
                      <a:pt x="30913" y="18907"/>
                      <a:pt x="33405" y="17174"/>
                    </a:cubicBezTo>
                    <a:cubicBezTo>
                      <a:pt x="43648" y="10031"/>
                      <a:pt x="51308" y="7144"/>
                      <a:pt x="61551" y="1"/>
                    </a:cubicBezTo>
                    <a:cubicBezTo>
                      <a:pt x="50579" y="9059"/>
                      <a:pt x="43800" y="14925"/>
                      <a:pt x="36749" y="25928"/>
                    </a:cubicBezTo>
                    <a:cubicBezTo>
                      <a:pt x="26505" y="41856"/>
                      <a:pt x="18481" y="60093"/>
                      <a:pt x="22432" y="77479"/>
                    </a:cubicBezTo>
                    <a:cubicBezTo>
                      <a:pt x="22706" y="78634"/>
                      <a:pt x="23040" y="79820"/>
                      <a:pt x="23891" y="80792"/>
                    </a:cubicBezTo>
                    <a:cubicBezTo>
                      <a:pt x="25077" y="82160"/>
                      <a:pt x="27174" y="82981"/>
                      <a:pt x="28207" y="84409"/>
                    </a:cubicBezTo>
                    <a:cubicBezTo>
                      <a:pt x="29180" y="85716"/>
                      <a:pt x="29089" y="87297"/>
                      <a:pt x="29150" y="88786"/>
                    </a:cubicBezTo>
                    <a:cubicBezTo>
                      <a:pt x="29666" y="101097"/>
                      <a:pt x="41855" y="111340"/>
                      <a:pt x="54560" y="119212"/>
                    </a:cubicBezTo>
                    <a:cubicBezTo>
                      <a:pt x="64287" y="125231"/>
                      <a:pt x="74470" y="130459"/>
                      <a:pt x="85017" y="134927"/>
                    </a:cubicBezTo>
                    <a:cubicBezTo>
                      <a:pt x="70792" y="127571"/>
                      <a:pt x="56232" y="119972"/>
                      <a:pt x="46445" y="109334"/>
                    </a:cubicBezTo>
                    <a:cubicBezTo>
                      <a:pt x="58664" y="118088"/>
                      <a:pt x="74318" y="124197"/>
                      <a:pt x="90944" y="126720"/>
                    </a:cubicBezTo>
                    <a:cubicBezTo>
                      <a:pt x="97266" y="127693"/>
                      <a:pt x="104622" y="128574"/>
                      <a:pt x="107966" y="132708"/>
                    </a:cubicBezTo>
                    <a:cubicBezTo>
                      <a:pt x="109030" y="134015"/>
                      <a:pt x="109546" y="135535"/>
                      <a:pt x="110640" y="136842"/>
                    </a:cubicBezTo>
                    <a:cubicBezTo>
                      <a:pt x="114014" y="140763"/>
                      <a:pt x="121522" y="141219"/>
                      <a:pt x="127662" y="140428"/>
                    </a:cubicBezTo>
                    <a:cubicBezTo>
                      <a:pt x="133832" y="139638"/>
                      <a:pt x="140185" y="137997"/>
                      <a:pt x="146203" y="139273"/>
                    </a:cubicBezTo>
                    <a:cubicBezTo>
                      <a:pt x="149395" y="139973"/>
                      <a:pt x="152191" y="141432"/>
                      <a:pt x="155109" y="142678"/>
                    </a:cubicBezTo>
                    <a:cubicBezTo>
                      <a:pt x="162678" y="145778"/>
                      <a:pt x="170824" y="147267"/>
                      <a:pt x="179031" y="147085"/>
                    </a:cubicBezTo>
                    <a:cubicBezTo>
                      <a:pt x="157055" y="150307"/>
                      <a:pt x="136538" y="157632"/>
                      <a:pt x="114683" y="161341"/>
                    </a:cubicBezTo>
                    <a:cubicBezTo>
                      <a:pt x="99364" y="163955"/>
                      <a:pt x="83558" y="164715"/>
                      <a:pt x="67874" y="165505"/>
                    </a:cubicBezTo>
                    <a:cubicBezTo>
                      <a:pt x="57600" y="165991"/>
                      <a:pt x="47235" y="166508"/>
                      <a:pt x="37052" y="165322"/>
                    </a:cubicBezTo>
                    <a:cubicBezTo>
                      <a:pt x="46779" y="163134"/>
                      <a:pt x="55837" y="159304"/>
                      <a:pt x="63375" y="154258"/>
                    </a:cubicBezTo>
                    <a:cubicBezTo>
                      <a:pt x="53649" y="148149"/>
                      <a:pt x="44378" y="141371"/>
                      <a:pt x="35624" y="133924"/>
                    </a:cubicBezTo>
                    <a:cubicBezTo>
                      <a:pt x="21125" y="121522"/>
                      <a:pt x="8389" y="106781"/>
                      <a:pt x="7265" y="90367"/>
                    </a:cubicBezTo>
                    <a:cubicBezTo>
                      <a:pt x="6231" y="88634"/>
                      <a:pt x="6414" y="86446"/>
                      <a:pt x="7751" y="84957"/>
                    </a:cubicBezTo>
                    <a:cubicBezTo>
                      <a:pt x="8481" y="90823"/>
                      <a:pt x="10517" y="96476"/>
                      <a:pt x="13709" y="101461"/>
                    </a:cubicBezTo>
                    <a:cubicBezTo>
                      <a:pt x="16687" y="98209"/>
                      <a:pt x="14377" y="93893"/>
                      <a:pt x="13283" y="90063"/>
                    </a:cubicBezTo>
                    <a:cubicBezTo>
                      <a:pt x="12432" y="87084"/>
                      <a:pt x="12341" y="84014"/>
                      <a:pt x="12280" y="80975"/>
                    </a:cubicBezTo>
                    <a:lnTo>
                      <a:pt x="11733" y="53406"/>
                    </a:lnTo>
                    <a:cubicBezTo>
                      <a:pt x="5836" y="62859"/>
                      <a:pt x="4407" y="73832"/>
                      <a:pt x="7751" y="83923"/>
                    </a:cubicBezTo>
                    <a:cubicBezTo>
                      <a:pt x="3921" y="77753"/>
                      <a:pt x="0" y="70792"/>
                      <a:pt x="2857" y="64318"/>
                    </a:cubicBezTo>
                    <a:cubicBezTo>
                      <a:pt x="3982" y="61734"/>
                      <a:pt x="6201" y="59363"/>
                      <a:pt x="6687" y="56689"/>
                    </a:cubicBezTo>
                    <a:cubicBezTo>
                      <a:pt x="7082" y="54379"/>
                      <a:pt x="6201" y="52038"/>
                      <a:pt x="6383" y="49698"/>
                    </a:cubicBezTo>
                    <a:cubicBezTo>
                      <a:pt x="6687" y="44804"/>
                      <a:pt x="10791" y="37843"/>
                      <a:pt x="14651" y="33801"/>
                    </a:cubicBezTo>
                    <a:cubicBezTo>
                      <a:pt x="16019" y="32403"/>
                      <a:pt x="17873" y="31308"/>
                      <a:pt x="19514" y="30062"/>
                    </a:cubicBezTo>
                    <a:cubicBezTo>
                      <a:pt x="21216" y="28755"/>
                      <a:pt x="26748" y="24713"/>
                      <a:pt x="26505" y="227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9" name="Google Shape;25289;p64"/>
              <p:cNvSpPr/>
              <p:nvPr/>
            </p:nvSpPr>
            <p:spPr>
              <a:xfrm>
                <a:off x="-1473674" y="3228350"/>
                <a:ext cx="2139134" cy="3539188"/>
              </a:xfrm>
              <a:custGeom>
                <a:avLst/>
                <a:gdLst/>
                <a:ahLst/>
                <a:cxnLst/>
                <a:rect l="l" t="t" r="r" b="b"/>
                <a:pathLst>
                  <a:path w="65352" h="116325" extrusionOk="0">
                    <a:moveTo>
                      <a:pt x="11369" y="33223"/>
                    </a:moveTo>
                    <a:cubicBezTo>
                      <a:pt x="11460" y="29180"/>
                      <a:pt x="12676" y="25229"/>
                      <a:pt x="13861" y="21277"/>
                    </a:cubicBezTo>
                    <a:cubicBezTo>
                      <a:pt x="14895" y="17903"/>
                      <a:pt x="15928" y="14499"/>
                      <a:pt x="17479" y="11216"/>
                    </a:cubicBezTo>
                    <a:cubicBezTo>
                      <a:pt x="19424" y="6839"/>
                      <a:pt x="22403" y="3010"/>
                      <a:pt x="26141" y="0"/>
                    </a:cubicBezTo>
                    <a:cubicBezTo>
                      <a:pt x="19697" y="17721"/>
                      <a:pt x="21035" y="36445"/>
                      <a:pt x="22433" y="54773"/>
                    </a:cubicBezTo>
                    <a:cubicBezTo>
                      <a:pt x="22950" y="61703"/>
                      <a:pt x="23558" y="68816"/>
                      <a:pt x="27631" y="75078"/>
                    </a:cubicBezTo>
                    <a:cubicBezTo>
                      <a:pt x="28299" y="76081"/>
                      <a:pt x="29059" y="77084"/>
                      <a:pt x="29333" y="78208"/>
                    </a:cubicBezTo>
                    <a:cubicBezTo>
                      <a:pt x="29758" y="79910"/>
                      <a:pt x="28968" y="81643"/>
                      <a:pt x="28147" y="83284"/>
                    </a:cubicBezTo>
                    <a:cubicBezTo>
                      <a:pt x="27205" y="85230"/>
                      <a:pt x="26263" y="87175"/>
                      <a:pt x="25321" y="89090"/>
                    </a:cubicBezTo>
                    <a:cubicBezTo>
                      <a:pt x="24804" y="90154"/>
                      <a:pt x="24287" y="91278"/>
                      <a:pt x="24622" y="92373"/>
                    </a:cubicBezTo>
                    <a:cubicBezTo>
                      <a:pt x="25077" y="93862"/>
                      <a:pt x="26962" y="94804"/>
                      <a:pt x="28391" y="95868"/>
                    </a:cubicBezTo>
                    <a:cubicBezTo>
                      <a:pt x="31765" y="98300"/>
                      <a:pt x="33345" y="101917"/>
                      <a:pt x="36901" y="104196"/>
                    </a:cubicBezTo>
                    <a:cubicBezTo>
                      <a:pt x="42768" y="107905"/>
                      <a:pt x="51583" y="106811"/>
                      <a:pt x="58969" y="105230"/>
                    </a:cubicBezTo>
                    <a:cubicBezTo>
                      <a:pt x="54865" y="102342"/>
                      <a:pt x="50184" y="100306"/>
                      <a:pt x="45230" y="99303"/>
                    </a:cubicBezTo>
                    <a:cubicBezTo>
                      <a:pt x="42585" y="98756"/>
                      <a:pt x="39728" y="98391"/>
                      <a:pt x="37692" y="97023"/>
                    </a:cubicBezTo>
                    <a:lnTo>
                      <a:pt x="43254" y="93406"/>
                    </a:lnTo>
                    <a:cubicBezTo>
                      <a:pt x="43862" y="93011"/>
                      <a:pt x="44531" y="92555"/>
                      <a:pt x="44683" y="91917"/>
                    </a:cubicBezTo>
                    <a:cubicBezTo>
                      <a:pt x="44956" y="90944"/>
                      <a:pt x="43832" y="90123"/>
                      <a:pt x="42889" y="89424"/>
                    </a:cubicBezTo>
                    <a:cubicBezTo>
                      <a:pt x="36871" y="85017"/>
                      <a:pt x="33983" y="78786"/>
                      <a:pt x="32008" y="72676"/>
                    </a:cubicBezTo>
                    <a:cubicBezTo>
                      <a:pt x="28786" y="62889"/>
                      <a:pt x="27418" y="52615"/>
                      <a:pt x="27935" y="42372"/>
                    </a:cubicBezTo>
                    <a:cubicBezTo>
                      <a:pt x="27661" y="49606"/>
                      <a:pt x="30154" y="56749"/>
                      <a:pt x="32889" y="63710"/>
                    </a:cubicBezTo>
                    <a:cubicBezTo>
                      <a:pt x="37935" y="76628"/>
                      <a:pt x="44926" y="90306"/>
                      <a:pt x="60215" y="97509"/>
                    </a:cubicBezTo>
                    <a:cubicBezTo>
                      <a:pt x="61340" y="98026"/>
                      <a:pt x="62525" y="98573"/>
                      <a:pt x="63254" y="99424"/>
                    </a:cubicBezTo>
                    <a:cubicBezTo>
                      <a:pt x="64561" y="101005"/>
                      <a:pt x="63619" y="103072"/>
                      <a:pt x="63832" y="104926"/>
                    </a:cubicBezTo>
                    <a:cubicBezTo>
                      <a:pt x="64014" y="106719"/>
                      <a:pt x="65352" y="108452"/>
                      <a:pt x="64926" y="110184"/>
                    </a:cubicBezTo>
                    <a:cubicBezTo>
                      <a:pt x="64470" y="112039"/>
                      <a:pt x="62251" y="113376"/>
                      <a:pt x="59941" y="114136"/>
                    </a:cubicBezTo>
                    <a:cubicBezTo>
                      <a:pt x="53406" y="116324"/>
                      <a:pt x="45868" y="115412"/>
                      <a:pt x="38847" y="114470"/>
                    </a:cubicBezTo>
                    <a:cubicBezTo>
                      <a:pt x="33254" y="113710"/>
                      <a:pt x="27540" y="112950"/>
                      <a:pt x="22494" y="110975"/>
                    </a:cubicBezTo>
                    <a:cubicBezTo>
                      <a:pt x="15746" y="108391"/>
                      <a:pt x="10731" y="103923"/>
                      <a:pt x="5837" y="99576"/>
                    </a:cubicBezTo>
                    <a:cubicBezTo>
                      <a:pt x="4621" y="98513"/>
                      <a:pt x="3375" y="97418"/>
                      <a:pt x="3071" y="96050"/>
                    </a:cubicBezTo>
                    <a:cubicBezTo>
                      <a:pt x="2828" y="94956"/>
                      <a:pt x="3193" y="93862"/>
                      <a:pt x="3405" y="92768"/>
                    </a:cubicBezTo>
                    <a:cubicBezTo>
                      <a:pt x="3922" y="90154"/>
                      <a:pt x="3497" y="87449"/>
                      <a:pt x="3193" y="84835"/>
                    </a:cubicBezTo>
                    <a:cubicBezTo>
                      <a:pt x="2038" y="75442"/>
                      <a:pt x="1" y="62707"/>
                      <a:pt x="4834" y="53740"/>
                    </a:cubicBezTo>
                    <a:cubicBezTo>
                      <a:pt x="6323" y="51035"/>
                      <a:pt x="9758" y="49424"/>
                      <a:pt x="11247" y="46779"/>
                    </a:cubicBezTo>
                    <a:cubicBezTo>
                      <a:pt x="13466" y="42767"/>
                      <a:pt x="11247" y="37417"/>
                      <a:pt x="11369" y="332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90" name="Google Shape;25290;p64"/>
              <p:cNvGrpSpPr/>
              <p:nvPr/>
            </p:nvGrpSpPr>
            <p:grpSpPr>
              <a:xfrm>
                <a:off x="77300" y="1193696"/>
                <a:ext cx="2052449" cy="1692547"/>
                <a:chOff x="77300" y="1193696"/>
                <a:chExt cx="2052449" cy="1692547"/>
              </a:xfrm>
            </p:grpSpPr>
            <p:sp>
              <p:nvSpPr>
                <p:cNvPr id="25291" name="Google Shape;25291;p64"/>
                <p:cNvSpPr/>
                <p:nvPr/>
              </p:nvSpPr>
              <p:spPr>
                <a:xfrm>
                  <a:off x="1879967" y="1193696"/>
                  <a:ext cx="249782" cy="39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13122" extrusionOk="0">
                      <a:moveTo>
                        <a:pt x="4463" y="1"/>
                      </a:moveTo>
                      <a:cubicBezTo>
                        <a:pt x="4142" y="1"/>
                        <a:pt x="3817" y="214"/>
                        <a:pt x="3861" y="523"/>
                      </a:cubicBezTo>
                      <a:cubicBezTo>
                        <a:pt x="3478" y="276"/>
                        <a:pt x="3045" y="154"/>
                        <a:pt x="2614" y="154"/>
                      </a:cubicBezTo>
                      <a:cubicBezTo>
                        <a:pt x="1986" y="154"/>
                        <a:pt x="1364" y="413"/>
                        <a:pt x="913" y="918"/>
                      </a:cubicBezTo>
                      <a:cubicBezTo>
                        <a:pt x="457" y="1465"/>
                        <a:pt x="1" y="3562"/>
                        <a:pt x="1034" y="3866"/>
                      </a:cubicBezTo>
                      <a:cubicBezTo>
                        <a:pt x="1137" y="3900"/>
                        <a:pt x="1229" y="3915"/>
                        <a:pt x="1311" y="3915"/>
                      </a:cubicBezTo>
                      <a:cubicBezTo>
                        <a:pt x="2208" y="3915"/>
                        <a:pt x="2002" y="2095"/>
                        <a:pt x="2281" y="1678"/>
                      </a:cubicBezTo>
                      <a:cubicBezTo>
                        <a:pt x="2474" y="1372"/>
                        <a:pt x="2864" y="1194"/>
                        <a:pt x="3219" y="1194"/>
                      </a:cubicBezTo>
                      <a:cubicBezTo>
                        <a:pt x="3534" y="1194"/>
                        <a:pt x="3822" y="1333"/>
                        <a:pt x="3922" y="1648"/>
                      </a:cubicBezTo>
                      <a:cubicBezTo>
                        <a:pt x="4067" y="1586"/>
                        <a:pt x="4218" y="1555"/>
                        <a:pt x="4368" y="1555"/>
                      </a:cubicBezTo>
                      <a:cubicBezTo>
                        <a:pt x="4660" y="1555"/>
                        <a:pt x="4947" y="1670"/>
                        <a:pt x="5168" y="1891"/>
                      </a:cubicBezTo>
                      <a:cubicBezTo>
                        <a:pt x="5472" y="2225"/>
                        <a:pt x="5715" y="2620"/>
                        <a:pt x="5837" y="3076"/>
                      </a:cubicBezTo>
                      <a:cubicBezTo>
                        <a:pt x="6840" y="6025"/>
                        <a:pt x="6749" y="9246"/>
                        <a:pt x="5563" y="12134"/>
                      </a:cubicBezTo>
                      <a:cubicBezTo>
                        <a:pt x="5492" y="12101"/>
                        <a:pt x="5419" y="12086"/>
                        <a:pt x="5349" y="12086"/>
                      </a:cubicBezTo>
                      <a:cubicBezTo>
                        <a:pt x="5030" y="12086"/>
                        <a:pt x="4754" y="12394"/>
                        <a:pt x="4803" y="12742"/>
                      </a:cubicBezTo>
                      <a:cubicBezTo>
                        <a:pt x="4873" y="12987"/>
                        <a:pt x="5135" y="13121"/>
                        <a:pt x="5403" y="13121"/>
                      </a:cubicBezTo>
                      <a:cubicBezTo>
                        <a:pt x="5599" y="13121"/>
                        <a:pt x="5799" y="13049"/>
                        <a:pt x="5928" y="12894"/>
                      </a:cubicBezTo>
                      <a:cubicBezTo>
                        <a:pt x="6202" y="12529"/>
                        <a:pt x="6232" y="12012"/>
                        <a:pt x="5958" y="11617"/>
                      </a:cubicBezTo>
                      <a:cubicBezTo>
                        <a:pt x="6749" y="11496"/>
                        <a:pt x="7114" y="10553"/>
                        <a:pt x="7235" y="9763"/>
                      </a:cubicBezTo>
                      <a:cubicBezTo>
                        <a:pt x="7630" y="7028"/>
                        <a:pt x="7326" y="4231"/>
                        <a:pt x="6354" y="1648"/>
                      </a:cubicBezTo>
                      <a:cubicBezTo>
                        <a:pt x="6171" y="1222"/>
                        <a:pt x="5898" y="766"/>
                        <a:pt x="5442" y="766"/>
                      </a:cubicBezTo>
                      <a:cubicBezTo>
                        <a:pt x="5442" y="918"/>
                        <a:pt x="5442" y="1070"/>
                        <a:pt x="5442" y="1222"/>
                      </a:cubicBezTo>
                      <a:cubicBezTo>
                        <a:pt x="5381" y="796"/>
                        <a:pt x="5168" y="371"/>
                        <a:pt x="4803" y="97"/>
                      </a:cubicBezTo>
                      <a:cubicBezTo>
                        <a:pt x="4704" y="31"/>
                        <a:pt x="4584" y="1"/>
                        <a:pt x="44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2" name="Google Shape;25292;p64"/>
                <p:cNvSpPr/>
                <p:nvPr/>
              </p:nvSpPr>
              <p:spPr>
                <a:xfrm>
                  <a:off x="77300" y="1957224"/>
                  <a:ext cx="845742" cy="269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8" h="8863" extrusionOk="0">
                      <a:moveTo>
                        <a:pt x="4465" y="0"/>
                      </a:moveTo>
                      <a:cubicBezTo>
                        <a:pt x="4017" y="0"/>
                        <a:pt x="3570" y="40"/>
                        <a:pt x="3132" y="139"/>
                      </a:cubicBezTo>
                      <a:cubicBezTo>
                        <a:pt x="1885" y="412"/>
                        <a:pt x="730" y="1354"/>
                        <a:pt x="791" y="2418"/>
                      </a:cubicBezTo>
                      <a:cubicBezTo>
                        <a:pt x="822" y="2965"/>
                        <a:pt x="1186" y="3452"/>
                        <a:pt x="1156" y="4029"/>
                      </a:cubicBezTo>
                      <a:cubicBezTo>
                        <a:pt x="1095" y="4394"/>
                        <a:pt x="974" y="4759"/>
                        <a:pt x="791" y="5123"/>
                      </a:cubicBezTo>
                      <a:cubicBezTo>
                        <a:pt x="244" y="6461"/>
                        <a:pt x="1" y="7555"/>
                        <a:pt x="548" y="8862"/>
                      </a:cubicBezTo>
                      <a:cubicBezTo>
                        <a:pt x="1642" y="7981"/>
                        <a:pt x="3436" y="6613"/>
                        <a:pt x="3436" y="6613"/>
                      </a:cubicBezTo>
                      <a:cubicBezTo>
                        <a:pt x="3436" y="6613"/>
                        <a:pt x="2615" y="4090"/>
                        <a:pt x="3952" y="3178"/>
                      </a:cubicBezTo>
                      <a:cubicBezTo>
                        <a:pt x="4408" y="2844"/>
                        <a:pt x="4925" y="2661"/>
                        <a:pt x="5472" y="2570"/>
                      </a:cubicBezTo>
                      <a:cubicBezTo>
                        <a:pt x="6213" y="2389"/>
                        <a:pt x="6966" y="2305"/>
                        <a:pt x="7716" y="2305"/>
                      </a:cubicBezTo>
                      <a:cubicBezTo>
                        <a:pt x="8226" y="2305"/>
                        <a:pt x="8736" y="2344"/>
                        <a:pt x="9241" y="2418"/>
                      </a:cubicBezTo>
                      <a:cubicBezTo>
                        <a:pt x="9819" y="2540"/>
                        <a:pt x="10427" y="2631"/>
                        <a:pt x="11004" y="2661"/>
                      </a:cubicBezTo>
                      <a:cubicBezTo>
                        <a:pt x="11794" y="2631"/>
                        <a:pt x="12554" y="2540"/>
                        <a:pt x="13314" y="2418"/>
                      </a:cubicBezTo>
                      <a:cubicBezTo>
                        <a:pt x="13535" y="2404"/>
                        <a:pt x="13756" y="2398"/>
                        <a:pt x="13977" y="2398"/>
                      </a:cubicBezTo>
                      <a:cubicBezTo>
                        <a:pt x="15221" y="2398"/>
                        <a:pt x="16469" y="2613"/>
                        <a:pt x="17630" y="3026"/>
                      </a:cubicBezTo>
                      <a:cubicBezTo>
                        <a:pt x="20609" y="3938"/>
                        <a:pt x="23406" y="5427"/>
                        <a:pt x="25837" y="7373"/>
                      </a:cubicBezTo>
                      <a:cubicBezTo>
                        <a:pt x="24044" y="5579"/>
                        <a:pt x="22159" y="3756"/>
                        <a:pt x="19637" y="2753"/>
                      </a:cubicBezTo>
                      <a:cubicBezTo>
                        <a:pt x="18056" y="2084"/>
                        <a:pt x="16293" y="1810"/>
                        <a:pt x="14560" y="1506"/>
                      </a:cubicBezTo>
                      <a:lnTo>
                        <a:pt x="6840" y="260"/>
                      </a:lnTo>
                      <a:cubicBezTo>
                        <a:pt x="6063" y="124"/>
                        <a:pt x="5261" y="0"/>
                        <a:pt x="44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3" name="Google Shape;25293;p64"/>
                <p:cNvSpPr/>
                <p:nvPr/>
              </p:nvSpPr>
              <p:spPr>
                <a:xfrm>
                  <a:off x="1088066" y="2303574"/>
                  <a:ext cx="322415" cy="58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9151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383" y="13"/>
                        <a:pt x="401" y="25"/>
                        <a:pt x="419" y="37"/>
                      </a:cubicBezTo>
                      <a:lnTo>
                        <a:pt x="419" y="37"/>
                      </a:lnTo>
                      <a:cubicBezTo>
                        <a:pt x="401" y="25"/>
                        <a:pt x="384" y="13"/>
                        <a:pt x="366" y="1"/>
                      </a:cubicBezTo>
                      <a:close/>
                      <a:moveTo>
                        <a:pt x="419" y="37"/>
                      </a:moveTo>
                      <a:lnTo>
                        <a:pt x="419" y="37"/>
                      </a:lnTo>
                      <a:cubicBezTo>
                        <a:pt x="1850" y="1020"/>
                        <a:pt x="2874" y="2872"/>
                        <a:pt x="4196" y="3983"/>
                      </a:cubicBezTo>
                      <a:cubicBezTo>
                        <a:pt x="5563" y="5107"/>
                        <a:pt x="6566" y="6597"/>
                        <a:pt x="7114" y="8268"/>
                      </a:cubicBezTo>
                      <a:cubicBezTo>
                        <a:pt x="7296" y="8633"/>
                        <a:pt x="7326" y="9028"/>
                        <a:pt x="7205" y="9424"/>
                      </a:cubicBezTo>
                      <a:cubicBezTo>
                        <a:pt x="7048" y="9714"/>
                        <a:pt x="6760" y="9890"/>
                        <a:pt x="6450" y="9890"/>
                      </a:cubicBezTo>
                      <a:cubicBezTo>
                        <a:pt x="6338" y="9890"/>
                        <a:pt x="6223" y="9867"/>
                        <a:pt x="6110" y="9819"/>
                      </a:cubicBezTo>
                      <a:lnTo>
                        <a:pt x="6110" y="9819"/>
                      </a:lnTo>
                      <a:cubicBezTo>
                        <a:pt x="7965" y="10943"/>
                        <a:pt x="7873" y="13740"/>
                        <a:pt x="5958" y="14925"/>
                      </a:cubicBezTo>
                      <a:cubicBezTo>
                        <a:pt x="5209" y="15396"/>
                        <a:pt x="4199" y="15537"/>
                        <a:pt x="3182" y="15537"/>
                      </a:cubicBezTo>
                      <a:cubicBezTo>
                        <a:pt x="2425" y="15537"/>
                        <a:pt x="1665" y="15459"/>
                        <a:pt x="1004" y="15381"/>
                      </a:cubicBezTo>
                      <a:cubicBezTo>
                        <a:pt x="518" y="16901"/>
                        <a:pt x="274" y="17965"/>
                        <a:pt x="1" y="19150"/>
                      </a:cubicBezTo>
                      <a:cubicBezTo>
                        <a:pt x="2767" y="18998"/>
                        <a:pt x="5381" y="17843"/>
                        <a:pt x="7326" y="15867"/>
                      </a:cubicBezTo>
                      <a:cubicBezTo>
                        <a:pt x="7630" y="15442"/>
                        <a:pt x="8025" y="15138"/>
                        <a:pt x="8481" y="14895"/>
                      </a:cubicBezTo>
                      <a:cubicBezTo>
                        <a:pt x="8755" y="14834"/>
                        <a:pt x="9028" y="14743"/>
                        <a:pt x="9302" y="14621"/>
                      </a:cubicBezTo>
                      <a:cubicBezTo>
                        <a:pt x="9667" y="14378"/>
                        <a:pt x="9849" y="13952"/>
                        <a:pt x="9849" y="13527"/>
                      </a:cubicBezTo>
                      <a:cubicBezTo>
                        <a:pt x="9819" y="12311"/>
                        <a:pt x="9120" y="11247"/>
                        <a:pt x="8025" y="10791"/>
                      </a:cubicBezTo>
                      <a:cubicBezTo>
                        <a:pt x="8664" y="9971"/>
                        <a:pt x="8481" y="8876"/>
                        <a:pt x="8117" y="7995"/>
                      </a:cubicBezTo>
                      <a:cubicBezTo>
                        <a:pt x="6817" y="4640"/>
                        <a:pt x="3593" y="2186"/>
                        <a:pt x="419" y="3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4" name="Google Shape;25294;p64"/>
                <p:cNvSpPr/>
                <p:nvPr/>
              </p:nvSpPr>
              <p:spPr>
                <a:xfrm>
                  <a:off x="1057235" y="2223132"/>
                  <a:ext cx="149293" cy="96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317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5" y="639"/>
                        <a:pt x="821" y="1186"/>
                        <a:pt x="1368" y="1703"/>
                      </a:cubicBezTo>
                      <a:cubicBezTo>
                        <a:pt x="1460" y="1794"/>
                        <a:pt x="1551" y="1885"/>
                        <a:pt x="1703" y="1946"/>
                      </a:cubicBezTo>
                      <a:cubicBezTo>
                        <a:pt x="1794" y="1976"/>
                        <a:pt x="1916" y="1976"/>
                        <a:pt x="2007" y="2007"/>
                      </a:cubicBezTo>
                      <a:cubicBezTo>
                        <a:pt x="2098" y="2037"/>
                        <a:pt x="2220" y="2098"/>
                        <a:pt x="2311" y="2159"/>
                      </a:cubicBezTo>
                      <a:cubicBezTo>
                        <a:pt x="2537" y="2300"/>
                        <a:pt x="3736" y="3177"/>
                        <a:pt x="4147" y="3177"/>
                      </a:cubicBezTo>
                      <a:cubicBezTo>
                        <a:pt x="4178" y="3177"/>
                        <a:pt x="4204" y="3172"/>
                        <a:pt x="4226" y="3162"/>
                      </a:cubicBezTo>
                      <a:cubicBezTo>
                        <a:pt x="4560" y="3040"/>
                        <a:pt x="4165" y="2584"/>
                        <a:pt x="4074" y="2402"/>
                      </a:cubicBezTo>
                      <a:cubicBezTo>
                        <a:pt x="3314" y="1307"/>
                        <a:pt x="2189" y="517"/>
                        <a:pt x="882" y="244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95" name="Google Shape;25295;p64"/>
              <p:cNvSpPr/>
              <p:nvPr/>
            </p:nvSpPr>
            <p:spPr>
              <a:xfrm>
                <a:off x="4510375" y="3618603"/>
                <a:ext cx="3459367" cy="1960557"/>
              </a:xfrm>
              <a:custGeom>
                <a:avLst/>
                <a:gdLst/>
                <a:ahLst/>
                <a:cxnLst/>
                <a:rect l="l" t="t" r="r" b="b"/>
                <a:pathLst>
                  <a:path w="105686" h="64439" extrusionOk="0">
                    <a:moveTo>
                      <a:pt x="78026" y="15988"/>
                    </a:moveTo>
                    <a:cubicBezTo>
                      <a:pt x="79303" y="10608"/>
                      <a:pt x="79485" y="4742"/>
                      <a:pt x="75837" y="0"/>
                    </a:cubicBezTo>
                    <a:cubicBezTo>
                      <a:pt x="78907" y="912"/>
                      <a:pt x="81886" y="2098"/>
                      <a:pt x="84743" y="3587"/>
                    </a:cubicBezTo>
                    <a:cubicBezTo>
                      <a:pt x="86142" y="4317"/>
                      <a:pt x="87570" y="5168"/>
                      <a:pt x="88208" y="6383"/>
                    </a:cubicBezTo>
                    <a:cubicBezTo>
                      <a:pt x="89151" y="8177"/>
                      <a:pt x="88117" y="10183"/>
                      <a:pt x="86689" y="11794"/>
                    </a:cubicBezTo>
                    <a:cubicBezTo>
                      <a:pt x="85291" y="13405"/>
                      <a:pt x="83497" y="14864"/>
                      <a:pt x="82676" y="16688"/>
                    </a:cubicBezTo>
                    <a:cubicBezTo>
                      <a:pt x="82190" y="17751"/>
                      <a:pt x="82129" y="18998"/>
                      <a:pt x="82889" y="20001"/>
                    </a:cubicBezTo>
                    <a:cubicBezTo>
                      <a:pt x="83558" y="20913"/>
                      <a:pt x="84865" y="21520"/>
                      <a:pt x="85442" y="22463"/>
                    </a:cubicBezTo>
                    <a:cubicBezTo>
                      <a:pt x="86446" y="24134"/>
                      <a:pt x="84804" y="26019"/>
                      <a:pt x="82889" y="27174"/>
                    </a:cubicBezTo>
                    <a:cubicBezTo>
                      <a:pt x="81005" y="28299"/>
                      <a:pt x="78664" y="29150"/>
                      <a:pt x="77479" y="30730"/>
                    </a:cubicBezTo>
                    <a:cubicBezTo>
                      <a:pt x="77205" y="31095"/>
                      <a:pt x="77023" y="31551"/>
                      <a:pt x="77357" y="31885"/>
                    </a:cubicBezTo>
                    <a:cubicBezTo>
                      <a:pt x="77692" y="32220"/>
                      <a:pt x="78178" y="32159"/>
                      <a:pt x="78603" y="32159"/>
                    </a:cubicBezTo>
                    <a:cubicBezTo>
                      <a:pt x="80427" y="32098"/>
                      <a:pt x="82190" y="31855"/>
                      <a:pt x="83923" y="31399"/>
                    </a:cubicBezTo>
                    <a:lnTo>
                      <a:pt x="81765" y="33588"/>
                    </a:lnTo>
                    <a:cubicBezTo>
                      <a:pt x="90063" y="31460"/>
                      <a:pt x="98087" y="28420"/>
                      <a:pt x="105686" y="24469"/>
                    </a:cubicBezTo>
                    <a:cubicBezTo>
                      <a:pt x="98209" y="31338"/>
                      <a:pt x="90519" y="38086"/>
                      <a:pt x="82676" y="44712"/>
                    </a:cubicBezTo>
                    <a:cubicBezTo>
                      <a:pt x="81886" y="45472"/>
                      <a:pt x="80974" y="46050"/>
                      <a:pt x="79971" y="46445"/>
                    </a:cubicBezTo>
                    <a:cubicBezTo>
                      <a:pt x="78543" y="46931"/>
                      <a:pt x="76871" y="46840"/>
                      <a:pt x="75321" y="46870"/>
                    </a:cubicBezTo>
                    <a:cubicBezTo>
                      <a:pt x="70123" y="46992"/>
                      <a:pt x="65077" y="49150"/>
                      <a:pt x="62281" y="52372"/>
                    </a:cubicBezTo>
                    <a:cubicBezTo>
                      <a:pt x="61278" y="53557"/>
                      <a:pt x="60488" y="54895"/>
                      <a:pt x="58998" y="55776"/>
                    </a:cubicBezTo>
                    <a:cubicBezTo>
                      <a:pt x="57874" y="56445"/>
                      <a:pt x="56445" y="56749"/>
                      <a:pt x="55047" y="57053"/>
                    </a:cubicBezTo>
                    <a:lnTo>
                      <a:pt x="19788" y="64439"/>
                    </a:lnTo>
                    <a:cubicBezTo>
                      <a:pt x="31916" y="61825"/>
                      <a:pt x="43709" y="57904"/>
                      <a:pt x="55016" y="52767"/>
                    </a:cubicBezTo>
                    <a:lnTo>
                      <a:pt x="40670" y="54196"/>
                    </a:lnTo>
                    <a:cubicBezTo>
                      <a:pt x="38390" y="54348"/>
                      <a:pt x="36110" y="54712"/>
                      <a:pt x="33891" y="55229"/>
                    </a:cubicBezTo>
                    <a:cubicBezTo>
                      <a:pt x="31976" y="55746"/>
                      <a:pt x="30213" y="56536"/>
                      <a:pt x="28390" y="57174"/>
                    </a:cubicBezTo>
                    <a:cubicBezTo>
                      <a:pt x="19666" y="60336"/>
                      <a:pt x="9696" y="60761"/>
                      <a:pt x="0" y="61096"/>
                    </a:cubicBezTo>
                    <a:cubicBezTo>
                      <a:pt x="7356" y="60822"/>
                      <a:pt x="15928" y="58026"/>
                      <a:pt x="22858" y="56323"/>
                    </a:cubicBezTo>
                    <a:cubicBezTo>
                      <a:pt x="30183" y="54500"/>
                      <a:pt x="37265" y="52311"/>
                      <a:pt x="44499" y="50335"/>
                    </a:cubicBezTo>
                    <a:cubicBezTo>
                      <a:pt x="56171" y="47174"/>
                      <a:pt x="65229" y="39454"/>
                      <a:pt x="70913" y="31429"/>
                    </a:cubicBezTo>
                    <a:cubicBezTo>
                      <a:pt x="74257" y="26779"/>
                      <a:pt x="76658" y="21551"/>
                      <a:pt x="78026" y="159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96" name="Google Shape;25296;p64"/>
            <p:cNvGrpSpPr/>
            <p:nvPr/>
          </p:nvGrpSpPr>
          <p:grpSpPr>
            <a:xfrm rot="-254958">
              <a:off x="4001620" y="2473396"/>
              <a:ext cx="980024" cy="535772"/>
              <a:chOff x="2447046" y="857325"/>
              <a:chExt cx="979976" cy="535745"/>
            </a:xfrm>
          </p:grpSpPr>
          <p:sp>
            <p:nvSpPr>
              <p:cNvPr id="25297" name="Google Shape;25297;p64"/>
              <p:cNvSpPr/>
              <p:nvPr/>
            </p:nvSpPr>
            <p:spPr>
              <a:xfrm>
                <a:off x="2447046" y="952979"/>
                <a:ext cx="357210" cy="197458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6490" extrusionOk="0">
                    <a:moveTo>
                      <a:pt x="7615" y="0"/>
                    </a:moveTo>
                    <a:cubicBezTo>
                      <a:pt x="7539" y="0"/>
                      <a:pt x="7463" y="15"/>
                      <a:pt x="7387" y="46"/>
                    </a:cubicBezTo>
                    <a:cubicBezTo>
                      <a:pt x="4438" y="593"/>
                      <a:pt x="1915" y="2569"/>
                      <a:pt x="152" y="5000"/>
                    </a:cubicBezTo>
                    <a:cubicBezTo>
                      <a:pt x="92" y="5091"/>
                      <a:pt x="31" y="5183"/>
                      <a:pt x="0" y="5304"/>
                    </a:cubicBezTo>
                    <a:cubicBezTo>
                      <a:pt x="0" y="5426"/>
                      <a:pt x="0" y="5547"/>
                      <a:pt x="61" y="5669"/>
                    </a:cubicBezTo>
                    <a:cubicBezTo>
                      <a:pt x="183" y="5942"/>
                      <a:pt x="335" y="6216"/>
                      <a:pt x="517" y="6490"/>
                    </a:cubicBezTo>
                    <a:cubicBezTo>
                      <a:pt x="1216" y="5395"/>
                      <a:pt x="2250" y="4575"/>
                      <a:pt x="3496" y="4210"/>
                    </a:cubicBezTo>
                    <a:cubicBezTo>
                      <a:pt x="3946" y="4048"/>
                      <a:pt x="4418" y="3960"/>
                      <a:pt x="4892" y="3960"/>
                    </a:cubicBezTo>
                    <a:cubicBezTo>
                      <a:pt x="5218" y="3960"/>
                      <a:pt x="5545" y="4002"/>
                      <a:pt x="5867" y="4088"/>
                    </a:cubicBezTo>
                    <a:cubicBezTo>
                      <a:pt x="6657" y="4271"/>
                      <a:pt x="7326" y="4848"/>
                      <a:pt x="7630" y="5608"/>
                    </a:cubicBezTo>
                    <a:cubicBezTo>
                      <a:pt x="8207" y="5061"/>
                      <a:pt x="8785" y="4514"/>
                      <a:pt x="9302" y="3967"/>
                    </a:cubicBezTo>
                    <a:cubicBezTo>
                      <a:pt x="9545" y="3693"/>
                      <a:pt x="9788" y="3420"/>
                      <a:pt x="10061" y="3146"/>
                    </a:cubicBezTo>
                    <a:cubicBezTo>
                      <a:pt x="10305" y="2903"/>
                      <a:pt x="10761" y="2569"/>
                      <a:pt x="10821" y="2295"/>
                    </a:cubicBezTo>
                    <a:cubicBezTo>
                      <a:pt x="10913" y="1869"/>
                      <a:pt x="9879" y="1717"/>
                      <a:pt x="9545" y="1535"/>
                    </a:cubicBezTo>
                    <a:cubicBezTo>
                      <a:pt x="9028" y="1201"/>
                      <a:pt x="8542" y="806"/>
                      <a:pt x="8177" y="319"/>
                    </a:cubicBezTo>
                    <a:cubicBezTo>
                      <a:pt x="8086" y="198"/>
                      <a:pt x="7964" y="107"/>
                      <a:pt x="7843" y="46"/>
                    </a:cubicBezTo>
                    <a:cubicBezTo>
                      <a:pt x="7767" y="15"/>
                      <a:pt x="7691" y="0"/>
                      <a:pt x="7615" y="0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8" name="Google Shape;25298;p64"/>
              <p:cNvSpPr/>
              <p:nvPr/>
            </p:nvSpPr>
            <p:spPr>
              <a:xfrm>
                <a:off x="2552502" y="1212377"/>
                <a:ext cx="346277" cy="180694"/>
              </a:xfrm>
              <a:custGeom>
                <a:avLst/>
                <a:gdLst/>
                <a:ahLst/>
                <a:cxnLst/>
                <a:rect l="l" t="t" r="r" b="b"/>
                <a:pathLst>
                  <a:path w="10579" h="5939" extrusionOk="0">
                    <a:moveTo>
                      <a:pt x="7964" y="0"/>
                    </a:moveTo>
                    <a:cubicBezTo>
                      <a:pt x="7204" y="0"/>
                      <a:pt x="6414" y="0"/>
                      <a:pt x="5624" y="30"/>
                    </a:cubicBezTo>
                    <a:cubicBezTo>
                      <a:pt x="5958" y="790"/>
                      <a:pt x="5897" y="1641"/>
                      <a:pt x="5472" y="2341"/>
                    </a:cubicBezTo>
                    <a:cubicBezTo>
                      <a:pt x="5046" y="3040"/>
                      <a:pt x="4438" y="3587"/>
                      <a:pt x="3709" y="3952"/>
                    </a:cubicBezTo>
                    <a:cubicBezTo>
                      <a:pt x="2922" y="4366"/>
                      <a:pt x="2065" y="4582"/>
                      <a:pt x="1204" y="4582"/>
                    </a:cubicBezTo>
                    <a:cubicBezTo>
                      <a:pt x="801" y="4582"/>
                      <a:pt x="398" y="4535"/>
                      <a:pt x="0" y="4438"/>
                    </a:cubicBezTo>
                    <a:lnTo>
                      <a:pt x="0" y="4438"/>
                    </a:lnTo>
                    <a:cubicBezTo>
                      <a:pt x="31" y="4772"/>
                      <a:pt x="122" y="5076"/>
                      <a:pt x="274" y="5350"/>
                    </a:cubicBezTo>
                    <a:cubicBezTo>
                      <a:pt x="304" y="5471"/>
                      <a:pt x="365" y="5562"/>
                      <a:pt x="456" y="5654"/>
                    </a:cubicBezTo>
                    <a:cubicBezTo>
                      <a:pt x="578" y="5684"/>
                      <a:pt x="669" y="5745"/>
                      <a:pt x="791" y="5745"/>
                    </a:cubicBezTo>
                    <a:cubicBezTo>
                      <a:pt x="1559" y="5872"/>
                      <a:pt x="2344" y="5938"/>
                      <a:pt x="3128" y="5938"/>
                    </a:cubicBezTo>
                    <a:cubicBezTo>
                      <a:pt x="5353" y="5938"/>
                      <a:pt x="7572" y="5400"/>
                      <a:pt x="9393" y="4164"/>
                    </a:cubicBezTo>
                    <a:cubicBezTo>
                      <a:pt x="9545" y="4073"/>
                      <a:pt x="9636" y="3952"/>
                      <a:pt x="9727" y="3830"/>
                    </a:cubicBezTo>
                    <a:cubicBezTo>
                      <a:pt x="9757" y="3678"/>
                      <a:pt x="9788" y="3526"/>
                      <a:pt x="9757" y="3404"/>
                    </a:cubicBezTo>
                    <a:cubicBezTo>
                      <a:pt x="9666" y="2766"/>
                      <a:pt x="9697" y="2158"/>
                      <a:pt x="9849" y="1550"/>
                    </a:cubicBezTo>
                    <a:cubicBezTo>
                      <a:pt x="9940" y="1186"/>
                      <a:pt x="10578" y="334"/>
                      <a:pt x="10213" y="122"/>
                    </a:cubicBezTo>
                    <a:cubicBezTo>
                      <a:pt x="10078" y="37"/>
                      <a:pt x="9821" y="18"/>
                      <a:pt x="9573" y="18"/>
                    </a:cubicBezTo>
                    <a:cubicBezTo>
                      <a:pt x="9374" y="18"/>
                      <a:pt x="9180" y="30"/>
                      <a:pt x="9058" y="30"/>
                    </a:cubicBezTo>
                    <a:cubicBezTo>
                      <a:pt x="8694" y="30"/>
                      <a:pt x="8329" y="0"/>
                      <a:pt x="7964" y="0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9" name="Google Shape;25299;p64"/>
              <p:cNvSpPr/>
              <p:nvPr/>
            </p:nvSpPr>
            <p:spPr>
              <a:xfrm>
                <a:off x="2631087" y="857325"/>
                <a:ext cx="794974" cy="389288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2795" extrusionOk="0">
                    <a:moveTo>
                      <a:pt x="16571" y="0"/>
                    </a:moveTo>
                    <a:cubicBezTo>
                      <a:pt x="14872" y="0"/>
                      <a:pt x="13096" y="183"/>
                      <a:pt x="11490" y="697"/>
                    </a:cubicBezTo>
                    <a:cubicBezTo>
                      <a:pt x="7812" y="1913"/>
                      <a:pt x="4195" y="5196"/>
                      <a:pt x="1247" y="7992"/>
                    </a:cubicBezTo>
                    <a:lnTo>
                      <a:pt x="1" y="9178"/>
                    </a:lnTo>
                    <a:lnTo>
                      <a:pt x="761" y="11001"/>
                    </a:lnTo>
                    <a:lnTo>
                      <a:pt x="1520" y="12795"/>
                    </a:lnTo>
                    <a:lnTo>
                      <a:pt x="3223" y="12764"/>
                    </a:lnTo>
                    <a:cubicBezTo>
                      <a:pt x="7296" y="12643"/>
                      <a:pt x="12189" y="12430"/>
                      <a:pt x="15624" y="10606"/>
                    </a:cubicBezTo>
                    <a:cubicBezTo>
                      <a:pt x="18451" y="9147"/>
                      <a:pt x="20883" y="6412"/>
                      <a:pt x="22433" y="4284"/>
                    </a:cubicBezTo>
                    <a:cubicBezTo>
                      <a:pt x="23618" y="2643"/>
                      <a:pt x="24287" y="1336"/>
                      <a:pt x="24165" y="1244"/>
                    </a:cubicBezTo>
                    <a:cubicBezTo>
                      <a:pt x="24104" y="1092"/>
                      <a:pt x="22737" y="637"/>
                      <a:pt x="20761" y="333"/>
                    </a:cubicBezTo>
                    <a:cubicBezTo>
                      <a:pt x="19542" y="146"/>
                      <a:pt x="18087" y="0"/>
                      <a:pt x="16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0" name="Google Shape;25300;p64"/>
              <p:cNvSpPr/>
              <p:nvPr/>
            </p:nvSpPr>
            <p:spPr>
              <a:xfrm>
                <a:off x="2631087" y="1100476"/>
                <a:ext cx="105497" cy="14613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803" extrusionOk="0">
                    <a:moveTo>
                      <a:pt x="1247" y="0"/>
                    </a:moveTo>
                    <a:lnTo>
                      <a:pt x="1" y="1186"/>
                    </a:lnTo>
                    <a:lnTo>
                      <a:pt x="761" y="3009"/>
                    </a:lnTo>
                    <a:lnTo>
                      <a:pt x="1520" y="4803"/>
                    </a:lnTo>
                    <a:lnTo>
                      <a:pt x="3223" y="4772"/>
                    </a:lnTo>
                    <a:lnTo>
                      <a:pt x="12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1" name="Google Shape;25301;p64"/>
              <p:cNvSpPr/>
              <p:nvPr/>
            </p:nvSpPr>
            <p:spPr>
              <a:xfrm>
                <a:off x="3311575" y="867462"/>
                <a:ext cx="115448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3983" extrusionOk="0">
                    <a:moveTo>
                      <a:pt x="0" y="1"/>
                    </a:moveTo>
                    <a:lnTo>
                      <a:pt x="1672" y="3983"/>
                    </a:lnTo>
                    <a:cubicBezTo>
                      <a:pt x="2858" y="2311"/>
                      <a:pt x="3526" y="1034"/>
                      <a:pt x="3405" y="913"/>
                    </a:cubicBezTo>
                    <a:cubicBezTo>
                      <a:pt x="3344" y="761"/>
                      <a:pt x="1976" y="305"/>
                      <a:pt x="0" y="1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2" name="Google Shape;25302;p64"/>
              <p:cNvSpPr/>
              <p:nvPr/>
            </p:nvSpPr>
            <p:spPr>
              <a:xfrm>
                <a:off x="3045055" y="912059"/>
                <a:ext cx="218817" cy="17406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5721" extrusionOk="0">
                    <a:moveTo>
                      <a:pt x="3447" y="0"/>
                    </a:moveTo>
                    <a:cubicBezTo>
                      <a:pt x="2376" y="0"/>
                      <a:pt x="1304" y="585"/>
                      <a:pt x="818" y="1755"/>
                    </a:cubicBezTo>
                    <a:cubicBezTo>
                      <a:pt x="0" y="3748"/>
                      <a:pt x="1524" y="5720"/>
                      <a:pt x="3439" y="5720"/>
                    </a:cubicBezTo>
                    <a:cubicBezTo>
                      <a:pt x="3802" y="5720"/>
                      <a:pt x="4179" y="5649"/>
                      <a:pt x="4557" y="5494"/>
                    </a:cubicBezTo>
                    <a:cubicBezTo>
                      <a:pt x="5985" y="4886"/>
                      <a:pt x="6684" y="3214"/>
                      <a:pt x="6076" y="1755"/>
                    </a:cubicBezTo>
                    <a:cubicBezTo>
                      <a:pt x="5590" y="585"/>
                      <a:pt x="4519" y="0"/>
                      <a:pt x="34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3" name="Google Shape;25303;p64"/>
              <p:cNvSpPr/>
              <p:nvPr/>
            </p:nvSpPr>
            <p:spPr>
              <a:xfrm>
                <a:off x="3090714" y="936794"/>
                <a:ext cx="134334" cy="124864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4" extrusionOk="0">
                    <a:moveTo>
                      <a:pt x="2067" y="0"/>
                    </a:moveTo>
                    <a:cubicBezTo>
                      <a:pt x="912" y="0"/>
                      <a:pt x="0" y="912"/>
                      <a:pt x="0" y="2037"/>
                    </a:cubicBezTo>
                    <a:cubicBezTo>
                      <a:pt x="0" y="3192"/>
                      <a:pt x="912" y="4104"/>
                      <a:pt x="2067" y="4104"/>
                    </a:cubicBezTo>
                    <a:cubicBezTo>
                      <a:pt x="3192" y="4104"/>
                      <a:pt x="4104" y="3192"/>
                      <a:pt x="4104" y="2037"/>
                    </a:cubicBezTo>
                    <a:cubicBezTo>
                      <a:pt x="4104" y="912"/>
                      <a:pt x="3192" y="0"/>
                      <a:pt x="2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4" name="Google Shape;25304;p64"/>
              <p:cNvSpPr/>
              <p:nvPr/>
            </p:nvSpPr>
            <p:spPr>
              <a:xfrm>
                <a:off x="2845043" y="1015623"/>
                <a:ext cx="176068" cy="139134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4573" extrusionOk="0">
                    <a:moveTo>
                      <a:pt x="2780" y="0"/>
                    </a:moveTo>
                    <a:cubicBezTo>
                      <a:pt x="1921" y="0"/>
                      <a:pt x="1063" y="464"/>
                      <a:pt x="667" y="1391"/>
                    </a:cubicBezTo>
                    <a:cubicBezTo>
                      <a:pt x="0" y="2982"/>
                      <a:pt x="1218" y="4573"/>
                      <a:pt x="2747" y="4573"/>
                    </a:cubicBezTo>
                    <a:cubicBezTo>
                      <a:pt x="3029" y="4573"/>
                      <a:pt x="3322" y="4519"/>
                      <a:pt x="3616" y="4400"/>
                    </a:cubicBezTo>
                    <a:cubicBezTo>
                      <a:pt x="4801" y="3914"/>
                      <a:pt x="5379" y="2576"/>
                      <a:pt x="4892" y="1391"/>
                    </a:cubicBezTo>
                    <a:cubicBezTo>
                      <a:pt x="4497" y="464"/>
                      <a:pt x="3639" y="0"/>
                      <a:pt x="2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5" name="Google Shape;25305;p64"/>
              <p:cNvSpPr/>
              <p:nvPr/>
            </p:nvSpPr>
            <p:spPr>
              <a:xfrm>
                <a:off x="2869754" y="1034821"/>
                <a:ext cx="126478" cy="100342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298" extrusionOk="0">
                    <a:moveTo>
                      <a:pt x="1995" y="0"/>
                    </a:moveTo>
                    <a:cubicBezTo>
                      <a:pt x="1371" y="0"/>
                      <a:pt x="748" y="335"/>
                      <a:pt x="460" y="1003"/>
                    </a:cubicBezTo>
                    <a:cubicBezTo>
                      <a:pt x="1" y="2150"/>
                      <a:pt x="888" y="3297"/>
                      <a:pt x="1976" y="3297"/>
                    </a:cubicBezTo>
                    <a:cubicBezTo>
                      <a:pt x="2185" y="3297"/>
                      <a:pt x="2402" y="3255"/>
                      <a:pt x="2618" y="3161"/>
                    </a:cubicBezTo>
                    <a:cubicBezTo>
                      <a:pt x="3469" y="2827"/>
                      <a:pt x="3864" y="1854"/>
                      <a:pt x="3530" y="1003"/>
                    </a:cubicBezTo>
                    <a:cubicBezTo>
                      <a:pt x="3241" y="335"/>
                      <a:pt x="2618" y="0"/>
                      <a:pt x="1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25283;p64"/>
          <p:cNvSpPr txBox="1">
            <a:spLocks noGrp="1"/>
          </p:cNvSpPr>
          <p:nvPr>
            <p:ph type="subTitle" idx="1"/>
          </p:nvPr>
        </p:nvSpPr>
        <p:spPr>
          <a:xfrm>
            <a:off x="5759276" y="1759518"/>
            <a:ext cx="2502884" cy="570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latin typeface="Montserrat" pitchFamily="2" charset="-94"/>
              </a:rPr>
              <a:t>Hüseyin Faruk YILDIRIM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latin typeface="Montserrat" pitchFamily="2" charset="-94"/>
              </a:rPr>
              <a:t>Fen Bilimleri Öğretmeni</a:t>
            </a:r>
          </a:p>
        </p:txBody>
      </p:sp>
      <p:pic>
        <p:nvPicPr>
          <p:cNvPr id="1026" name="Picture 2" descr="C:\Users\Eru Iluvatar\Desktop\hfy-site-logo-alt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57" y="1774843"/>
            <a:ext cx="644525" cy="5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Google Shape;25284;p64"/>
          <p:cNvCxnSpPr/>
          <p:nvPr/>
        </p:nvCxnSpPr>
        <p:spPr>
          <a:xfrm flipV="1">
            <a:off x="8244408" y="1805714"/>
            <a:ext cx="0" cy="55001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 cisimlerini gözlemlemek için geliştirilmiş cihazlardır.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Teleskobun icadı gök biliminin (astronomi) gelişimini sağlamıştır.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Teleskobu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icat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eden kişi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Hans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Lippershey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(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Hans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Liberşey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)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’</a:t>
            </a:r>
            <a:r>
              <a:rPr lang="tr-TR" sz="1400" dirty="0" err="1" smtClean="0">
                <a:latin typeface="Poppins" pitchFamily="2" charset="-94"/>
                <a:cs typeface="Poppins" pitchFamily="2" charset="-94"/>
              </a:rPr>
              <a:t>dir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</a:t>
            </a: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Astronomide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kullanılabilecek ilk teleskobu icat eden 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Galileo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Galilei</a:t>
            </a:r>
            <a:r>
              <a:rPr lang="tr-TR" sz="1400" dirty="0" err="1">
                <a:latin typeface="Poppins" pitchFamily="2" charset="-94"/>
                <a:cs typeface="Poppins" pitchFamily="2" charset="-94"/>
              </a:rPr>
              <a:t>‘dur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.</a:t>
            </a: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Teleskopların 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optik teleskop, x-ışını teleskop, gama ışını teleskop, kızılötesi teleskop, radyo teleskop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gibi çeşitleri vardır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.</a:t>
            </a: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Optik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teleskoplar; 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mercekli, aynalı, hem mercekli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hem de 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aynalı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çeşitlere sahiptir.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Teleskoplar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9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555526"/>
            <a:ext cx="7754100" cy="404844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 </a:t>
            </a:r>
            <a:endParaRPr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310;p65"/>
          <p:cNvSpPr txBox="1">
            <a:spLocks/>
          </p:cNvSpPr>
          <p:nvPr/>
        </p:nvSpPr>
        <p:spPr>
          <a:xfrm>
            <a:off x="2376832" y="555525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Mercekli Teleskoplar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Uzaydan gelen ışınların doğrudan göze iletildiği teleskoplardır.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2" name="Google Shape;25310;p65"/>
          <p:cNvSpPr txBox="1">
            <a:spLocks/>
          </p:cNvSpPr>
          <p:nvPr/>
        </p:nvSpPr>
        <p:spPr>
          <a:xfrm>
            <a:off x="1295506" y="1950024"/>
            <a:ext cx="111625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Teleskop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36" name="Google Shape;25654;p72"/>
          <p:cNvCxnSpPr/>
          <p:nvPr/>
        </p:nvCxnSpPr>
        <p:spPr>
          <a:xfrm>
            <a:off x="892074" y="2571750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46" name="Picture 2" descr="C:\Users\Eru Iluvatar\Downloads\telesk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2" y="573097"/>
            <a:ext cx="1383803" cy="13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99" y="1615314"/>
            <a:ext cx="3242811" cy="82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Google Shape;25310;p65"/>
          <p:cNvSpPr txBox="1">
            <a:spLocks/>
          </p:cNvSpPr>
          <p:nvPr/>
        </p:nvSpPr>
        <p:spPr>
          <a:xfrm>
            <a:off x="899592" y="2571750"/>
            <a:ext cx="4010698" cy="148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Aynalı Teleskoplar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Uzaydan gelen ışınların teleskoptaki aynalı yüzeye çarptıktan sonra prizmadan geçerek göze geldiği teleskoplardır.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6149" name="Picture 5" descr="C:\Users\Eru Iluvatar\Desktop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90" y="2643758"/>
            <a:ext cx="3069820" cy="19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555526"/>
            <a:ext cx="7754100" cy="404844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 </a:t>
            </a:r>
            <a:endParaRPr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310;p65"/>
          <p:cNvSpPr txBox="1">
            <a:spLocks/>
          </p:cNvSpPr>
          <p:nvPr/>
        </p:nvSpPr>
        <p:spPr>
          <a:xfrm>
            <a:off x="2468492" y="555525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Radyo Teleskopları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Uzaydan gelen elektromanyetik yayınları alabilmek için 100 m çapında dev antenler kullanılarak yapılan teleskoplardır.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2" name="Google Shape;25310;p65"/>
          <p:cNvSpPr txBox="1">
            <a:spLocks/>
          </p:cNvSpPr>
          <p:nvPr/>
        </p:nvSpPr>
        <p:spPr>
          <a:xfrm>
            <a:off x="1043608" y="1950024"/>
            <a:ext cx="1512168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Radyo Teleskobu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36" name="Google Shape;25654;p72"/>
          <p:cNvCxnSpPr/>
          <p:nvPr/>
        </p:nvCxnSpPr>
        <p:spPr>
          <a:xfrm>
            <a:off x="892074" y="2499742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70" name="Picture 2" descr="C:\Users\Eru Iluvatar\Downloads\radyo telesk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2997"/>
            <a:ext cx="1265031" cy="14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25310;p65"/>
          <p:cNvSpPr txBox="1">
            <a:spLocks/>
          </p:cNvSpPr>
          <p:nvPr/>
        </p:nvSpPr>
        <p:spPr>
          <a:xfrm>
            <a:off x="2468492" y="2643758"/>
            <a:ext cx="5487884" cy="1872208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Teleskopları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Gece ve gündüz gözlemlerinin yapılabildiği, yeryüzünden belirli mesafelerde yörüngelere oturtulan teleskoplardır.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En büyük uzay teleskobu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Hubble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’dır.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1043608" y="4038257"/>
            <a:ext cx="1440160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Uzay Teleskobu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3" name="Picture 2" descr="C:\Users\Eru Iluvatar\Downloads\hubble uzay teleskob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7" y="2643758"/>
            <a:ext cx="1881161" cy="14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2" name="Google Shape;25442;p68"/>
          <p:cNvSpPr txBox="1">
            <a:spLocks noGrp="1"/>
          </p:cNvSpPr>
          <p:nvPr>
            <p:ph type="title"/>
          </p:nvPr>
        </p:nvSpPr>
        <p:spPr>
          <a:xfrm>
            <a:off x="2691300" y="1563638"/>
            <a:ext cx="3761400" cy="576064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BİLGİ</a:t>
            </a:r>
            <a:endParaRPr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3" name="Google Shape;25443;p68"/>
          <p:cNvSpPr txBox="1">
            <a:spLocks noGrp="1"/>
          </p:cNvSpPr>
          <p:nvPr>
            <p:ph type="subTitle" idx="1"/>
          </p:nvPr>
        </p:nvSpPr>
        <p:spPr>
          <a:xfrm>
            <a:off x="2691300" y="2139702"/>
            <a:ext cx="3761400" cy="252028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Büyük teleskoplar rasathanelerde (gözlemevi) bulunur.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</a:pPr>
            <a:endParaRPr lang="tr-TR" sz="1600" dirty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Hubble uzay teleskobu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atmosferin olumsuz etkilerinden etkilenmemesi için uzayda bulunur.</a:t>
            </a:r>
            <a:endParaRPr sz="1600" dirty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4" name="Google Shape;25444;p68"/>
          <p:cNvSpPr/>
          <p:nvPr/>
        </p:nvSpPr>
        <p:spPr>
          <a:xfrm>
            <a:off x="998421" y="-259985"/>
            <a:ext cx="52957" cy="40778"/>
          </a:xfrm>
          <a:custGeom>
            <a:avLst/>
            <a:gdLst/>
            <a:ahLst/>
            <a:cxnLst/>
            <a:rect l="l" t="t" r="r" b="b"/>
            <a:pathLst>
              <a:path w="787" h="606" extrusionOk="0">
                <a:moveTo>
                  <a:pt x="399" y="1"/>
                </a:moveTo>
                <a:cubicBezTo>
                  <a:pt x="0" y="1"/>
                  <a:pt x="0" y="606"/>
                  <a:pt x="399" y="606"/>
                </a:cubicBezTo>
                <a:cubicBezTo>
                  <a:pt x="508" y="593"/>
                  <a:pt x="605" y="557"/>
                  <a:pt x="690" y="485"/>
                </a:cubicBezTo>
                <a:cubicBezTo>
                  <a:pt x="787" y="388"/>
                  <a:pt x="787" y="218"/>
                  <a:pt x="690" y="122"/>
                </a:cubicBezTo>
                <a:cubicBezTo>
                  <a:pt x="605" y="49"/>
                  <a:pt x="508" y="13"/>
                  <a:pt x="3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5" name="Google Shape;25445;p68"/>
          <p:cNvSpPr/>
          <p:nvPr/>
        </p:nvSpPr>
        <p:spPr>
          <a:xfrm>
            <a:off x="623144" y="-211133"/>
            <a:ext cx="42393" cy="32636"/>
          </a:xfrm>
          <a:custGeom>
            <a:avLst/>
            <a:gdLst/>
            <a:ahLst/>
            <a:cxnLst/>
            <a:rect l="l" t="t" r="r" b="b"/>
            <a:pathLst>
              <a:path w="630" h="485" extrusionOk="0">
                <a:moveTo>
                  <a:pt x="315" y="0"/>
                </a:moveTo>
                <a:cubicBezTo>
                  <a:pt x="1" y="0"/>
                  <a:pt x="1" y="484"/>
                  <a:pt x="315" y="484"/>
                </a:cubicBezTo>
                <a:cubicBezTo>
                  <a:pt x="630" y="484"/>
                  <a:pt x="630" y="0"/>
                  <a:pt x="3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6" name="Google Shape;25446;p68"/>
          <p:cNvSpPr/>
          <p:nvPr/>
        </p:nvSpPr>
        <p:spPr>
          <a:xfrm>
            <a:off x="759070" y="-327544"/>
            <a:ext cx="127851" cy="128659"/>
          </a:xfrm>
          <a:custGeom>
            <a:avLst/>
            <a:gdLst/>
            <a:ahLst/>
            <a:cxnLst/>
            <a:rect l="l" t="t" r="r" b="b"/>
            <a:pathLst>
              <a:path w="1900" h="1912" extrusionOk="0">
                <a:moveTo>
                  <a:pt x="956" y="1"/>
                </a:moveTo>
                <a:cubicBezTo>
                  <a:pt x="932" y="908"/>
                  <a:pt x="908" y="932"/>
                  <a:pt x="1" y="956"/>
                </a:cubicBezTo>
                <a:cubicBezTo>
                  <a:pt x="908" y="980"/>
                  <a:pt x="932" y="1005"/>
                  <a:pt x="956" y="1912"/>
                </a:cubicBezTo>
                <a:cubicBezTo>
                  <a:pt x="981" y="1005"/>
                  <a:pt x="993" y="980"/>
                  <a:pt x="1900" y="956"/>
                </a:cubicBezTo>
                <a:cubicBezTo>
                  <a:pt x="993" y="932"/>
                  <a:pt x="981" y="920"/>
                  <a:pt x="9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47" name="Google Shape;25447;p68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448" name="Google Shape;25448;p68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49" name="Google Shape;25449;p68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0" name="Google Shape;25450;p68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451" name="Google Shape;25451;p68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52" name="Google Shape;25452;p68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53" name="Google Shape;25453;p68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4" name="Google Shape;25454;p68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55" name="Google Shape;25455;p68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456" name="Google Shape;25456;p68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457" name="Google Shape;25457;p68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8" name="Google Shape;25458;p68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9" name="Google Shape;25459;p68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0" name="Google Shape;25460;p68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1" name="Google Shape;25461;p68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462" name="Google Shape;25462;p68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63" name="Google Shape;25463;p68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C:\Users\Eru Iluvatar\Downloads\hubble uzay teleskob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00" y="51470"/>
            <a:ext cx="3324751" cy="24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oogle Shape;40022;p143"/>
          <p:cNvGrpSpPr/>
          <p:nvPr/>
        </p:nvGrpSpPr>
        <p:grpSpPr>
          <a:xfrm>
            <a:off x="5940152" y="1635646"/>
            <a:ext cx="384734" cy="381556"/>
            <a:chOff x="830742" y="2763601"/>
            <a:chExt cx="384734" cy="381556"/>
          </a:xfrm>
        </p:grpSpPr>
        <p:sp>
          <p:nvSpPr>
            <p:cNvPr id="26" name="Google Shape;40023;p143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024;p143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025;p143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026;p143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027;p143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28;p143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029;p143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030;p143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031;p143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032;p143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033;p143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034;p143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035;p143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036;p143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037;p143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038;p143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039;p143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040;p143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041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042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043;p143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2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Türk İslam Gökbilimcileri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5310;p65"/>
          <p:cNvSpPr txBox="1">
            <a:spLocks/>
          </p:cNvSpPr>
          <p:nvPr/>
        </p:nvSpPr>
        <p:spPr>
          <a:xfrm>
            <a:off x="2501942" y="2972175"/>
            <a:ext cx="5487884" cy="93610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Takiyüddin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İstanbul’da ilk rasathaneyi kurmuştur.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837" y="3075805"/>
            <a:ext cx="1042589" cy="14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Google Shape;25654;p72"/>
          <p:cNvCxnSpPr/>
          <p:nvPr/>
        </p:nvCxnSpPr>
        <p:spPr>
          <a:xfrm>
            <a:off x="892074" y="2859782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5310;p65"/>
          <p:cNvSpPr txBox="1">
            <a:spLocks/>
          </p:cNvSpPr>
          <p:nvPr/>
        </p:nvSpPr>
        <p:spPr>
          <a:xfrm>
            <a:off x="2468492" y="1203597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Uluğ Bey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Semerkant Rasathanesi’ni kurmuştur.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940" y="1300892"/>
            <a:ext cx="1080383" cy="13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2468492" y="1203597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Ali KUŞÇU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Ayın haritasını çıkaran ilk bilim insanıdır.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 cisimlerinin Dünya’ya uzaklıklarını hesaplamıştır.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940" y="1271069"/>
            <a:ext cx="1080383" cy="14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25310;p65"/>
          <p:cNvSpPr txBox="1">
            <a:spLocks/>
          </p:cNvSpPr>
          <p:nvPr/>
        </p:nvSpPr>
        <p:spPr>
          <a:xfrm>
            <a:off x="2501942" y="2972175"/>
            <a:ext cx="5487884" cy="93610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Biruni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Dünya’nın döndüğünü belirleyen ilk bilim insanıdır.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940" y="3075805"/>
            <a:ext cx="1080383" cy="14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Google Shape;25654;p72"/>
          <p:cNvCxnSpPr/>
          <p:nvPr/>
        </p:nvCxnSpPr>
        <p:spPr>
          <a:xfrm>
            <a:off x="892074" y="2859782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3530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Yabancı Gökbilimciler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2468492" y="1203597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Galileo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Güneş’in döndüğünü keşfetmiştir.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Jüpiter’in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dört uydusunu görmüştür.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940" y="1305112"/>
            <a:ext cx="1080383" cy="13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25310;p65"/>
          <p:cNvSpPr txBox="1">
            <a:spLocks/>
          </p:cNvSpPr>
          <p:nvPr/>
        </p:nvSpPr>
        <p:spPr>
          <a:xfrm>
            <a:off x="2501942" y="2972174"/>
            <a:ext cx="5487884" cy="1183751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Copernicus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(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Kopernik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)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Dünya ve diğer gezegenlerin Güneş etrafında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dolandığını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söylemiştir.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940" y="3003798"/>
            <a:ext cx="1080383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Google Shape;25654;p72"/>
          <p:cNvCxnSpPr/>
          <p:nvPr/>
        </p:nvCxnSpPr>
        <p:spPr>
          <a:xfrm>
            <a:off x="892074" y="2859782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10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177931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2468492" y="1203597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Kepler</a:t>
            </a:r>
          </a:p>
          <a:p>
            <a:pPr marL="0" indent="0">
              <a:buClr>
                <a:schemeClr val="accent5"/>
              </a:buClr>
              <a:buSzPct val="100000"/>
              <a:buNone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Gezegenlerin Güneş etrafında eliptik yörüngede döndüğünü söylemiştir.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8673" y="1305112"/>
            <a:ext cx="998916" cy="13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0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2584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Işık Kirliliği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C:\Users\Eru Iluvatar\Desktop\Isik-Kirlili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9" y="1155338"/>
            <a:ext cx="3386917" cy="342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5310;p65"/>
          <p:cNvSpPr txBox="1">
            <a:spLocks/>
          </p:cNvSpPr>
          <p:nvPr/>
        </p:nvSpPr>
        <p:spPr>
          <a:xfrm>
            <a:off x="4123090" y="1175212"/>
            <a:ext cx="4265334" cy="3196738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Işığın doğru zamanda, yerde ve miktarda kullanılmaması sonucu oluşur.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 cisimlerinin izlenebilmesini engeller.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600" dirty="0"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994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2584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600" dirty="0" smtClean="0">
                <a:latin typeface="Poppins" pitchFamily="2" charset="-94"/>
                <a:cs typeface="Poppins" pitchFamily="2" charset="-94"/>
              </a:rPr>
              <a:t> </a:t>
            </a:r>
            <a:endParaRPr sz="16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Rasathane (Gözlemevi)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307" y="1163614"/>
            <a:ext cx="3386917" cy="16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5310;p65"/>
          <p:cNvSpPr txBox="1">
            <a:spLocks/>
          </p:cNvSpPr>
          <p:nvPr/>
        </p:nvSpPr>
        <p:spPr>
          <a:xfrm>
            <a:off x="4123090" y="1175212"/>
            <a:ext cx="4265334" cy="204461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Gece gökyüzünün izlendiği özel yerlerdir.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Gözlemlerin daha iyi yapılabilmesi için ışık kirliliğinin ve bulut oluşumunun az olduğu, şehir merkezinden uzakta, yüksek yerlere kurulan yapılardır.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957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1" name="Google Shape;25651;p72"/>
          <p:cNvSpPr txBox="1">
            <a:spLocks noGrp="1"/>
          </p:cNvSpPr>
          <p:nvPr>
            <p:ph type="title"/>
          </p:nvPr>
        </p:nvSpPr>
        <p:spPr>
          <a:xfrm>
            <a:off x="5120774" y="2961536"/>
            <a:ext cx="3411666" cy="817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ARAŞTIRMALARI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653" name="Google Shape;25653;p72"/>
          <p:cNvSpPr txBox="1">
            <a:spLocks noGrp="1"/>
          </p:cNvSpPr>
          <p:nvPr>
            <p:ph type="title" idx="2"/>
          </p:nvPr>
        </p:nvSpPr>
        <p:spPr>
          <a:xfrm>
            <a:off x="5724128" y="1597941"/>
            <a:ext cx="2170800" cy="1151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Poppins" pitchFamily="2" charset="-94"/>
                <a:cs typeface="Poppins" pitchFamily="2" charset="-94"/>
              </a:rPr>
              <a:t>01</a:t>
            </a:r>
            <a:endParaRPr sz="8000" b="1" dirty="0"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25654" name="Google Shape;25654;p72"/>
          <p:cNvCxnSpPr/>
          <p:nvPr/>
        </p:nvCxnSpPr>
        <p:spPr>
          <a:xfrm>
            <a:off x="5845328" y="2826975"/>
            <a:ext cx="1928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655" name="Google Shape;25655;p72"/>
          <p:cNvGrpSpPr/>
          <p:nvPr/>
        </p:nvGrpSpPr>
        <p:grpSpPr>
          <a:xfrm>
            <a:off x="-127795" y="281209"/>
            <a:ext cx="5275007" cy="4642595"/>
            <a:chOff x="-127795" y="281209"/>
            <a:chExt cx="5275007" cy="4642595"/>
          </a:xfrm>
        </p:grpSpPr>
        <p:grpSp>
          <p:nvGrpSpPr>
            <p:cNvPr id="25656" name="Google Shape;25656;p72"/>
            <p:cNvGrpSpPr/>
            <p:nvPr/>
          </p:nvGrpSpPr>
          <p:grpSpPr>
            <a:xfrm>
              <a:off x="-127795" y="2341431"/>
              <a:ext cx="3801027" cy="2582373"/>
              <a:chOff x="-127795" y="2341431"/>
              <a:chExt cx="3801027" cy="2582373"/>
            </a:xfrm>
          </p:grpSpPr>
          <p:grpSp>
            <p:nvGrpSpPr>
              <p:cNvPr id="25657" name="Google Shape;25657;p72"/>
              <p:cNvGrpSpPr/>
              <p:nvPr/>
            </p:nvGrpSpPr>
            <p:grpSpPr>
              <a:xfrm rot="344637" flipH="1">
                <a:off x="1871076" y="2421072"/>
                <a:ext cx="1699089" cy="2145056"/>
                <a:chOff x="146217" y="2712579"/>
                <a:chExt cx="1552966" cy="1960401"/>
              </a:xfrm>
            </p:grpSpPr>
            <p:grpSp>
              <p:nvGrpSpPr>
                <p:cNvPr id="25658" name="Google Shape;25658;p7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5659" name="Google Shape;25659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0" name="Google Shape;25660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1" name="Google Shape;25661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2" name="Google Shape;25662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3" name="Google Shape;25663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4" name="Google Shape;25664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5" name="Google Shape;25665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6" name="Google Shape;25666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7" name="Google Shape;25667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8" name="Google Shape;25668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9" name="Google Shape;25669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0" name="Google Shape;25670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1" name="Google Shape;25671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2" name="Google Shape;25672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673" name="Google Shape;25673;p7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5674" name="Google Shape;25674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5" name="Google Shape;25675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6" name="Google Shape;25676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7" name="Google Shape;25677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8" name="Google Shape;25678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9" name="Google Shape;25679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0" name="Google Shape;25680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1" name="Google Shape;25681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2" name="Google Shape;25682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3" name="Google Shape;25683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4" name="Google Shape;25684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5" name="Google Shape;25685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6" name="Google Shape;25686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7" name="Google Shape;25687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688" name="Google Shape;25688;p7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5689" name="Google Shape;25689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0" name="Google Shape;25690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1" name="Google Shape;25691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2" name="Google Shape;25692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3" name="Google Shape;25693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4" name="Google Shape;25694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5" name="Google Shape;25695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6" name="Google Shape;25696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7" name="Google Shape;25697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8" name="Google Shape;25698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99" name="Google Shape;25699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0" name="Google Shape;25700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1" name="Google Shape;25701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2" name="Google Shape;25702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703" name="Google Shape;25703;p72"/>
              <p:cNvGrpSpPr/>
              <p:nvPr/>
            </p:nvGrpSpPr>
            <p:grpSpPr>
              <a:xfrm rot="-3764223" flipH="1">
                <a:off x="365235" y="2604752"/>
                <a:ext cx="1699169" cy="2145136"/>
                <a:chOff x="146217" y="2712579"/>
                <a:chExt cx="1552966" cy="1960401"/>
              </a:xfrm>
            </p:grpSpPr>
            <p:grpSp>
              <p:nvGrpSpPr>
                <p:cNvPr id="25704" name="Google Shape;25704;p7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5705" name="Google Shape;25705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6" name="Google Shape;25706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7" name="Google Shape;25707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8" name="Google Shape;25708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09" name="Google Shape;25709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0" name="Google Shape;25710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1" name="Google Shape;25711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2" name="Google Shape;25712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3" name="Google Shape;25713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4" name="Google Shape;25714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5" name="Google Shape;25715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6" name="Google Shape;25716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7" name="Google Shape;25717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18" name="Google Shape;25718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719" name="Google Shape;25719;p7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5720" name="Google Shape;25720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1" name="Google Shape;25721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2" name="Google Shape;25722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3" name="Google Shape;25723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4" name="Google Shape;25724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5" name="Google Shape;25725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6" name="Google Shape;25726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7" name="Google Shape;25727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8" name="Google Shape;25728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29" name="Google Shape;25729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0" name="Google Shape;25730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1" name="Google Shape;25731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2" name="Google Shape;25732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3" name="Google Shape;25733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734" name="Google Shape;25734;p7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5735" name="Google Shape;25735;p7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6" name="Google Shape;25736;p7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7" name="Google Shape;25737;p7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8" name="Google Shape;25738;p7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39" name="Google Shape;25739;p7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0" name="Google Shape;25740;p7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1" name="Google Shape;25741;p7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2" name="Google Shape;25742;p7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3" name="Google Shape;25743;p7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4" name="Google Shape;25744;p7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5" name="Google Shape;25745;p7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6" name="Google Shape;25746;p7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7" name="Google Shape;25747;p7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48" name="Google Shape;25748;p7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5749" name="Google Shape;25749;p72"/>
            <p:cNvGrpSpPr/>
            <p:nvPr/>
          </p:nvGrpSpPr>
          <p:grpSpPr>
            <a:xfrm>
              <a:off x="170191" y="281209"/>
              <a:ext cx="4977020" cy="3781607"/>
              <a:chOff x="103591" y="148009"/>
              <a:chExt cx="4977020" cy="3781607"/>
            </a:xfrm>
          </p:grpSpPr>
          <p:sp>
            <p:nvSpPr>
              <p:cNvPr id="25750" name="Google Shape;25750;p72"/>
              <p:cNvSpPr/>
              <p:nvPr/>
            </p:nvSpPr>
            <p:spPr>
              <a:xfrm>
                <a:off x="482056" y="1976701"/>
                <a:ext cx="3895680" cy="1547326"/>
              </a:xfrm>
              <a:custGeom>
                <a:avLst/>
                <a:gdLst/>
                <a:ahLst/>
                <a:cxnLst/>
                <a:rect l="l" t="t" r="r" b="b"/>
                <a:pathLst>
                  <a:path w="112470" h="44672" extrusionOk="0">
                    <a:moveTo>
                      <a:pt x="25394" y="0"/>
                    </a:moveTo>
                    <a:cubicBezTo>
                      <a:pt x="27142" y="2914"/>
                      <a:pt x="29553" y="6939"/>
                      <a:pt x="27867" y="9889"/>
                    </a:cubicBezTo>
                    <a:cubicBezTo>
                      <a:pt x="23714" y="17156"/>
                      <a:pt x="12388" y="16926"/>
                      <a:pt x="6166" y="22525"/>
                    </a:cubicBezTo>
                    <a:cubicBezTo>
                      <a:pt x="1174" y="27017"/>
                      <a:pt x="-2579" y="37709"/>
                      <a:pt x="2321" y="42302"/>
                    </a:cubicBezTo>
                    <a:cubicBezTo>
                      <a:pt x="8046" y="47669"/>
                      <a:pt x="19489" y="42800"/>
                      <a:pt x="25394" y="37632"/>
                    </a:cubicBezTo>
                    <a:cubicBezTo>
                      <a:pt x="31485" y="32302"/>
                      <a:pt x="34871" y="23231"/>
                      <a:pt x="42425" y="20327"/>
                    </a:cubicBezTo>
                    <a:cubicBezTo>
                      <a:pt x="48121" y="18137"/>
                      <a:pt x="53603" y="25385"/>
                      <a:pt x="58631" y="28843"/>
                    </a:cubicBezTo>
                    <a:cubicBezTo>
                      <a:pt x="62109" y="31234"/>
                      <a:pt x="66778" y="31823"/>
                      <a:pt x="70992" y="31589"/>
                    </a:cubicBezTo>
                    <a:cubicBezTo>
                      <a:pt x="80337" y="31071"/>
                      <a:pt x="85933" y="18844"/>
                      <a:pt x="95165" y="17306"/>
                    </a:cubicBezTo>
                    <a:cubicBezTo>
                      <a:pt x="101905" y="16183"/>
                      <a:pt x="107639" y="23462"/>
                      <a:pt x="112470" y="28293"/>
                    </a:cubicBezTo>
                  </a:path>
                </a:pathLst>
              </a:custGeom>
              <a:noFill/>
              <a:ln w="19050" cap="flat" cmpd="sng">
                <a:solidFill>
                  <a:srgbClr val="FFD6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5751" name="Google Shape;25751;p72"/>
              <p:cNvGrpSpPr/>
              <p:nvPr/>
            </p:nvGrpSpPr>
            <p:grpSpPr>
              <a:xfrm rot="2225965" flipH="1">
                <a:off x="3715870" y="2338854"/>
                <a:ext cx="1041820" cy="1420290"/>
                <a:chOff x="1062200" y="1206225"/>
                <a:chExt cx="640075" cy="872600"/>
              </a:xfrm>
            </p:grpSpPr>
            <p:sp>
              <p:nvSpPr>
                <p:cNvPr id="25752" name="Google Shape;25752;p72"/>
                <p:cNvSpPr/>
                <p:nvPr/>
              </p:nvSpPr>
              <p:spPr>
                <a:xfrm>
                  <a:off x="1599050" y="1404525"/>
                  <a:ext cx="103225" cy="1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7096" extrusionOk="0">
                      <a:moveTo>
                        <a:pt x="1067" y="0"/>
                      </a:moveTo>
                      <a:cubicBezTo>
                        <a:pt x="1054" y="0"/>
                        <a:pt x="1047" y="1"/>
                        <a:pt x="1047" y="1"/>
                      </a:cubicBezTo>
                      <a:lnTo>
                        <a:pt x="1" y="1104"/>
                      </a:lnTo>
                      <a:lnTo>
                        <a:pt x="1503" y="7095"/>
                      </a:lnTo>
                      <a:cubicBezTo>
                        <a:pt x="1503" y="7095"/>
                        <a:pt x="4128" y="2587"/>
                        <a:pt x="3748" y="1275"/>
                      </a:cubicBezTo>
                      <a:cubicBezTo>
                        <a:pt x="3388" y="34"/>
                        <a:pt x="1295" y="0"/>
                        <a:pt x="10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3" name="Google Shape;25753;p72"/>
                <p:cNvSpPr/>
                <p:nvPr/>
              </p:nvSpPr>
              <p:spPr>
                <a:xfrm>
                  <a:off x="1128300" y="1376475"/>
                  <a:ext cx="299600" cy="1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4813" extrusionOk="0">
                      <a:moveTo>
                        <a:pt x="11108" y="856"/>
                      </a:moveTo>
                      <a:cubicBezTo>
                        <a:pt x="11108" y="856"/>
                        <a:pt x="7951" y="0"/>
                        <a:pt x="6543" y="0"/>
                      </a:cubicBezTo>
                      <a:cubicBezTo>
                        <a:pt x="5155" y="0"/>
                        <a:pt x="2244" y="723"/>
                        <a:pt x="1027" y="1104"/>
                      </a:cubicBezTo>
                      <a:cubicBezTo>
                        <a:pt x="1027" y="1104"/>
                        <a:pt x="0" y="2910"/>
                        <a:pt x="1408" y="3938"/>
                      </a:cubicBezTo>
                      <a:cubicBezTo>
                        <a:pt x="1408" y="3938"/>
                        <a:pt x="5497" y="3557"/>
                        <a:pt x="6600" y="3938"/>
                      </a:cubicBezTo>
                      <a:cubicBezTo>
                        <a:pt x="7684" y="4299"/>
                        <a:pt x="9301" y="4813"/>
                        <a:pt x="9301" y="4813"/>
                      </a:cubicBezTo>
                      <a:lnTo>
                        <a:pt x="11983" y="17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4" name="Google Shape;25754;p72"/>
                <p:cNvSpPr/>
                <p:nvPr/>
              </p:nvSpPr>
              <p:spPr>
                <a:xfrm>
                  <a:off x="1062200" y="1389775"/>
                  <a:ext cx="101300" cy="1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4566" extrusionOk="0">
                      <a:moveTo>
                        <a:pt x="3671" y="553"/>
                      </a:moveTo>
                      <a:cubicBezTo>
                        <a:pt x="3671" y="553"/>
                        <a:pt x="1636" y="1"/>
                        <a:pt x="1046" y="267"/>
                      </a:cubicBezTo>
                      <a:cubicBezTo>
                        <a:pt x="457" y="514"/>
                        <a:pt x="2073" y="857"/>
                        <a:pt x="2073" y="857"/>
                      </a:cubicBezTo>
                      <a:cubicBezTo>
                        <a:pt x="2073" y="857"/>
                        <a:pt x="0" y="971"/>
                        <a:pt x="0" y="1351"/>
                      </a:cubicBezTo>
                      <a:cubicBezTo>
                        <a:pt x="0" y="1732"/>
                        <a:pt x="2111" y="1561"/>
                        <a:pt x="2111" y="1561"/>
                      </a:cubicBezTo>
                      <a:cubicBezTo>
                        <a:pt x="2111" y="1561"/>
                        <a:pt x="0" y="1599"/>
                        <a:pt x="0" y="1998"/>
                      </a:cubicBezTo>
                      <a:cubicBezTo>
                        <a:pt x="0" y="2378"/>
                        <a:pt x="2016" y="2245"/>
                        <a:pt x="2016" y="2245"/>
                      </a:cubicBezTo>
                      <a:cubicBezTo>
                        <a:pt x="2016" y="2245"/>
                        <a:pt x="419" y="2683"/>
                        <a:pt x="381" y="3044"/>
                      </a:cubicBezTo>
                      <a:cubicBezTo>
                        <a:pt x="323" y="3387"/>
                        <a:pt x="2283" y="3044"/>
                        <a:pt x="2283" y="3044"/>
                      </a:cubicBezTo>
                      <a:cubicBezTo>
                        <a:pt x="2149" y="3387"/>
                        <a:pt x="2016" y="3729"/>
                        <a:pt x="1826" y="4052"/>
                      </a:cubicBezTo>
                      <a:cubicBezTo>
                        <a:pt x="1560" y="4566"/>
                        <a:pt x="2739" y="4490"/>
                        <a:pt x="4052" y="338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5" name="Google Shape;25755;p72"/>
                <p:cNvSpPr/>
                <p:nvPr/>
              </p:nvSpPr>
              <p:spPr>
                <a:xfrm>
                  <a:off x="1133525" y="1394750"/>
                  <a:ext cx="3995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" h="3549" extrusionOk="0">
                      <a:moveTo>
                        <a:pt x="793" y="0"/>
                      </a:moveTo>
                      <a:cubicBezTo>
                        <a:pt x="681" y="0"/>
                        <a:pt x="568" y="54"/>
                        <a:pt x="495" y="182"/>
                      </a:cubicBezTo>
                      <a:cubicBezTo>
                        <a:pt x="0" y="1247"/>
                        <a:pt x="152" y="2503"/>
                        <a:pt x="894" y="3397"/>
                      </a:cubicBezTo>
                      <a:cubicBezTo>
                        <a:pt x="970" y="3492"/>
                        <a:pt x="1084" y="3549"/>
                        <a:pt x="1199" y="3549"/>
                      </a:cubicBezTo>
                      <a:cubicBezTo>
                        <a:pt x="1275" y="3549"/>
                        <a:pt x="1351" y="3530"/>
                        <a:pt x="1408" y="3492"/>
                      </a:cubicBezTo>
                      <a:cubicBezTo>
                        <a:pt x="1579" y="3359"/>
                        <a:pt x="1598" y="3131"/>
                        <a:pt x="1484" y="2978"/>
                      </a:cubicBezTo>
                      <a:cubicBezTo>
                        <a:pt x="913" y="2275"/>
                        <a:pt x="780" y="1343"/>
                        <a:pt x="1141" y="525"/>
                      </a:cubicBezTo>
                      <a:cubicBezTo>
                        <a:pt x="1271" y="241"/>
                        <a:pt x="1032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6" name="Google Shape;25756;p72"/>
                <p:cNvSpPr/>
                <p:nvPr/>
              </p:nvSpPr>
              <p:spPr>
                <a:xfrm>
                  <a:off x="1267625" y="1371250"/>
                  <a:ext cx="51375" cy="10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4356" extrusionOk="0">
                      <a:moveTo>
                        <a:pt x="190" y="247"/>
                      </a:moveTo>
                      <a:cubicBezTo>
                        <a:pt x="190" y="247"/>
                        <a:pt x="0" y="2720"/>
                        <a:pt x="190" y="3994"/>
                      </a:cubicBezTo>
                      <a:cubicBezTo>
                        <a:pt x="190" y="3994"/>
                        <a:pt x="362" y="4356"/>
                        <a:pt x="1027" y="4128"/>
                      </a:cubicBezTo>
                      <a:cubicBezTo>
                        <a:pt x="1027" y="4128"/>
                        <a:pt x="2054" y="2226"/>
                        <a:pt x="1921" y="285"/>
                      </a:cubicBezTo>
                      <a:cubicBezTo>
                        <a:pt x="1370" y="19"/>
                        <a:pt x="742" y="0"/>
                        <a:pt x="190" y="24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7" name="Google Shape;25757;p72"/>
                <p:cNvSpPr/>
                <p:nvPr/>
              </p:nvSpPr>
              <p:spPr>
                <a:xfrm>
                  <a:off x="1125425" y="1418325"/>
                  <a:ext cx="447500" cy="6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0" h="26420" extrusionOk="0">
                      <a:moveTo>
                        <a:pt x="11775" y="0"/>
                      </a:moveTo>
                      <a:cubicBezTo>
                        <a:pt x="11775" y="0"/>
                        <a:pt x="7590" y="3139"/>
                        <a:pt x="8827" y="8997"/>
                      </a:cubicBezTo>
                      <a:cubicBezTo>
                        <a:pt x="8827" y="8997"/>
                        <a:pt x="5232" y="10785"/>
                        <a:pt x="4300" y="11755"/>
                      </a:cubicBezTo>
                      <a:cubicBezTo>
                        <a:pt x="3368" y="12706"/>
                        <a:pt x="2321" y="16738"/>
                        <a:pt x="2321" y="16738"/>
                      </a:cubicBezTo>
                      <a:cubicBezTo>
                        <a:pt x="2321" y="16738"/>
                        <a:pt x="324" y="17499"/>
                        <a:pt x="172" y="18774"/>
                      </a:cubicBezTo>
                      <a:cubicBezTo>
                        <a:pt x="1" y="20029"/>
                        <a:pt x="3672" y="20067"/>
                        <a:pt x="5650" y="18774"/>
                      </a:cubicBezTo>
                      <a:cubicBezTo>
                        <a:pt x="5650" y="18774"/>
                        <a:pt x="6886" y="15559"/>
                        <a:pt x="7134" y="14494"/>
                      </a:cubicBezTo>
                      <a:lnTo>
                        <a:pt x="10386" y="13790"/>
                      </a:lnTo>
                      <a:lnTo>
                        <a:pt x="10329" y="14152"/>
                      </a:lnTo>
                      <a:cubicBezTo>
                        <a:pt x="10215" y="14779"/>
                        <a:pt x="10158" y="15426"/>
                        <a:pt x="10139" y="16073"/>
                      </a:cubicBezTo>
                      <a:cubicBezTo>
                        <a:pt x="10196" y="17670"/>
                        <a:pt x="10653" y="19249"/>
                        <a:pt x="11489" y="20638"/>
                      </a:cubicBezTo>
                      <a:cubicBezTo>
                        <a:pt x="11489" y="20638"/>
                        <a:pt x="10595" y="23795"/>
                        <a:pt x="11775" y="25108"/>
                      </a:cubicBezTo>
                      <a:cubicBezTo>
                        <a:pt x="12954" y="26420"/>
                        <a:pt x="15446" y="23339"/>
                        <a:pt x="15160" y="20105"/>
                      </a:cubicBezTo>
                      <a:cubicBezTo>
                        <a:pt x="15160" y="20105"/>
                        <a:pt x="14095" y="17708"/>
                        <a:pt x="14190" y="16643"/>
                      </a:cubicBezTo>
                      <a:lnTo>
                        <a:pt x="16473" y="11793"/>
                      </a:lnTo>
                      <a:cubicBezTo>
                        <a:pt x="16473" y="11793"/>
                        <a:pt x="17671" y="10899"/>
                        <a:pt x="17652" y="8198"/>
                      </a:cubicBezTo>
                      <a:lnTo>
                        <a:pt x="17899" y="144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8" name="Google Shape;25758;p72"/>
                <p:cNvSpPr/>
                <p:nvPr/>
              </p:nvSpPr>
              <p:spPr>
                <a:xfrm>
                  <a:off x="1364150" y="1505325"/>
                  <a:ext cx="48050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" h="1923" extrusionOk="0">
                      <a:moveTo>
                        <a:pt x="1921" y="819"/>
                      </a:moveTo>
                      <a:cubicBezTo>
                        <a:pt x="1921" y="1542"/>
                        <a:pt x="1046" y="1922"/>
                        <a:pt x="533" y="1389"/>
                      </a:cubicBezTo>
                      <a:cubicBezTo>
                        <a:pt x="0" y="876"/>
                        <a:pt x="381" y="1"/>
                        <a:pt x="1104" y="1"/>
                      </a:cubicBezTo>
                      <a:cubicBezTo>
                        <a:pt x="1560" y="1"/>
                        <a:pt x="1921" y="362"/>
                        <a:pt x="1921" y="81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9" name="Google Shape;25759;p72"/>
                <p:cNvSpPr/>
                <p:nvPr/>
              </p:nvSpPr>
              <p:spPr>
                <a:xfrm>
                  <a:off x="1173650" y="1827450"/>
                  <a:ext cx="104925" cy="6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7" h="2771" extrusionOk="0">
                      <a:moveTo>
                        <a:pt x="399" y="0"/>
                      </a:moveTo>
                      <a:cubicBezTo>
                        <a:pt x="201" y="0"/>
                        <a:pt x="0" y="145"/>
                        <a:pt x="31" y="411"/>
                      </a:cubicBezTo>
                      <a:cubicBezTo>
                        <a:pt x="31" y="564"/>
                        <a:pt x="221" y="1914"/>
                        <a:pt x="3645" y="2751"/>
                      </a:cubicBezTo>
                      <a:cubicBezTo>
                        <a:pt x="3654" y="2761"/>
                        <a:pt x="3669" y="2765"/>
                        <a:pt x="3683" y="2765"/>
                      </a:cubicBezTo>
                      <a:cubicBezTo>
                        <a:pt x="3697" y="2765"/>
                        <a:pt x="3712" y="2761"/>
                        <a:pt x="3721" y="2751"/>
                      </a:cubicBezTo>
                      <a:lnTo>
                        <a:pt x="3721" y="2770"/>
                      </a:lnTo>
                      <a:cubicBezTo>
                        <a:pt x="4121" y="2732"/>
                        <a:pt x="4197" y="2180"/>
                        <a:pt x="3816" y="2047"/>
                      </a:cubicBezTo>
                      <a:cubicBezTo>
                        <a:pt x="1001" y="1363"/>
                        <a:pt x="754" y="392"/>
                        <a:pt x="754" y="335"/>
                      </a:cubicBezTo>
                      <a:cubicBezTo>
                        <a:pt x="736" y="107"/>
                        <a:pt x="569" y="0"/>
                        <a:pt x="3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0" name="Google Shape;25760;p72"/>
                <p:cNvSpPr/>
                <p:nvPr/>
              </p:nvSpPr>
              <p:spPr>
                <a:xfrm>
                  <a:off x="1216725" y="1696500"/>
                  <a:ext cx="91325" cy="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4756" extrusionOk="0">
                      <a:moveTo>
                        <a:pt x="1427" y="0"/>
                      </a:moveTo>
                      <a:cubicBezTo>
                        <a:pt x="1427" y="0"/>
                        <a:pt x="3311" y="1978"/>
                        <a:pt x="3482" y="3367"/>
                      </a:cubicBezTo>
                      <a:cubicBezTo>
                        <a:pt x="3653" y="4755"/>
                        <a:pt x="1" y="1674"/>
                        <a:pt x="1" y="1674"/>
                      </a:cubicBezTo>
                      <a:cubicBezTo>
                        <a:pt x="1" y="1674"/>
                        <a:pt x="1" y="438"/>
                        <a:pt x="1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1" name="Google Shape;25761;p72"/>
                <p:cNvSpPr/>
                <p:nvPr/>
              </p:nvSpPr>
              <p:spPr>
                <a:xfrm>
                  <a:off x="1332800" y="1633800"/>
                  <a:ext cx="77500" cy="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3251" extrusionOk="0">
                      <a:moveTo>
                        <a:pt x="513" y="0"/>
                      </a:moveTo>
                      <a:cubicBezTo>
                        <a:pt x="124" y="0"/>
                        <a:pt x="1" y="617"/>
                        <a:pt x="436" y="739"/>
                      </a:cubicBezTo>
                      <a:cubicBezTo>
                        <a:pt x="474" y="758"/>
                        <a:pt x="1768" y="1158"/>
                        <a:pt x="2339" y="2984"/>
                      </a:cubicBezTo>
                      <a:cubicBezTo>
                        <a:pt x="2377" y="3136"/>
                        <a:pt x="2510" y="3250"/>
                        <a:pt x="2681" y="3250"/>
                      </a:cubicBezTo>
                      <a:cubicBezTo>
                        <a:pt x="2719" y="3250"/>
                        <a:pt x="2757" y="3231"/>
                        <a:pt x="2795" y="3212"/>
                      </a:cubicBezTo>
                      <a:cubicBezTo>
                        <a:pt x="2985" y="3155"/>
                        <a:pt x="3099" y="2946"/>
                        <a:pt x="3042" y="2756"/>
                      </a:cubicBezTo>
                      <a:cubicBezTo>
                        <a:pt x="2358" y="530"/>
                        <a:pt x="703" y="36"/>
                        <a:pt x="627" y="17"/>
                      </a:cubicBezTo>
                      <a:cubicBezTo>
                        <a:pt x="587" y="5"/>
                        <a:pt x="54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2" name="Google Shape;25762;p72"/>
                <p:cNvSpPr/>
                <p:nvPr/>
              </p:nvSpPr>
              <p:spPr>
                <a:xfrm>
                  <a:off x="1398775" y="1912200"/>
                  <a:ext cx="1178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2" h="1606" extrusionOk="0">
                      <a:moveTo>
                        <a:pt x="4203" y="1"/>
                      </a:moveTo>
                      <a:cubicBezTo>
                        <a:pt x="4130" y="1"/>
                        <a:pt x="4053" y="25"/>
                        <a:pt x="3979" y="84"/>
                      </a:cubicBezTo>
                      <a:cubicBezTo>
                        <a:pt x="3260" y="704"/>
                        <a:pt x="2566" y="882"/>
                        <a:pt x="2006" y="882"/>
                      </a:cubicBezTo>
                      <a:cubicBezTo>
                        <a:pt x="1278" y="882"/>
                        <a:pt x="778" y="581"/>
                        <a:pt x="746" y="559"/>
                      </a:cubicBezTo>
                      <a:cubicBezTo>
                        <a:pt x="673" y="513"/>
                        <a:pt x="601" y="493"/>
                        <a:pt x="534" y="493"/>
                      </a:cubicBezTo>
                      <a:cubicBezTo>
                        <a:pt x="213" y="493"/>
                        <a:pt x="0" y="948"/>
                        <a:pt x="346" y="1168"/>
                      </a:cubicBezTo>
                      <a:cubicBezTo>
                        <a:pt x="746" y="1396"/>
                        <a:pt x="1183" y="1529"/>
                        <a:pt x="1621" y="1586"/>
                      </a:cubicBezTo>
                      <a:cubicBezTo>
                        <a:pt x="1754" y="1605"/>
                        <a:pt x="1887" y="1605"/>
                        <a:pt x="2020" y="1605"/>
                      </a:cubicBezTo>
                      <a:cubicBezTo>
                        <a:pt x="2914" y="1586"/>
                        <a:pt x="3789" y="1244"/>
                        <a:pt x="4455" y="635"/>
                      </a:cubicBezTo>
                      <a:cubicBezTo>
                        <a:pt x="4712" y="378"/>
                        <a:pt x="4488" y="1"/>
                        <a:pt x="4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3" name="Google Shape;25763;p72"/>
                <p:cNvSpPr/>
                <p:nvPr/>
              </p:nvSpPr>
              <p:spPr>
                <a:xfrm>
                  <a:off x="1377450" y="1801575"/>
                  <a:ext cx="106075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3" h="2797" extrusionOk="0">
                      <a:moveTo>
                        <a:pt x="4166" y="1732"/>
                      </a:moveTo>
                      <a:cubicBezTo>
                        <a:pt x="2949" y="2797"/>
                        <a:pt x="267" y="2797"/>
                        <a:pt x="153" y="2188"/>
                      </a:cubicBezTo>
                      <a:cubicBezTo>
                        <a:pt x="39" y="1846"/>
                        <a:pt x="1" y="1485"/>
                        <a:pt x="20" y="1104"/>
                      </a:cubicBezTo>
                      <a:cubicBezTo>
                        <a:pt x="1922" y="1"/>
                        <a:pt x="4128" y="1085"/>
                        <a:pt x="4128" y="1085"/>
                      </a:cubicBezTo>
                      <a:cubicBezTo>
                        <a:pt x="4224" y="1294"/>
                        <a:pt x="4243" y="1523"/>
                        <a:pt x="4166" y="173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4" name="Google Shape;25764;p72"/>
                <p:cNvSpPr/>
                <p:nvPr/>
              </p:nvSpPr>
              <p:spPr>
                <a:xfrm>
                  <a:off x="1381275" y="1679375"/>
                  <a:ext cx="168350" cy="4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1713" extrusionOk="0">
                      <a:moveTo>
                        <a:pt x="3104" y="1"/>
                      </a:moveTo>
                      <a:cubicBezTo>
                        <a:pt x="2238" y="1"/>
                        <a:pt x="1284" y="224"/>
                        <a:pt x="342" y="876"/>
                      </a:cubicBezTo>
                      <a:cubicBezTo>
                        <a:pt x="0" y="1109"/>
                        <a:pt x="218" y="1558"/>
                        <a:pt x="537" y="1558"/>
                      </a:cubicBezTo>
                      <a:cubicBezTo>
                        <a:pt x="608" y="1558"/>
                        <a:pt x="685" y="1536"/>
                        <a:pt x="761" y="1484"/>
                      </a:cubicBezTo>
                      <a:cubicBezTo>
                        <a:pt x="1575" y="921"/>
                        <a:pt x="2397" y="728"/>
                        <a:pt x="3141" y="728"/>
                      </a:cubicBezTo>
                      <a:cubicBezTo>
                        <a:pt x="4710" y="728"/>
                        <a:pt x="5933" y="1585"/>
                        <a:pt x="6011" y="1636"/>
                      </a:cubicBezTo>
                      <a:cubicBezTo>
                        <a:pt x="6087" y="1693"/>
                        <a:pt x="6144" y="1712"/>
                        <a:pt x="6239" y="1712"/>
                      </a:cubicBezTo>
                      <a:cubicBezTo>
                        <a:pt x="6581" y="1712"/>
                        <a:pt x="6733" y="1256"/>
                        <a:pt x="6448" y="1047"/>
                      </a:cubicBezTo>
                      <a:cubicBezTo>
                        <a:pt x="6422" y="1034"/>
                        <a:pt x="4969" y="1"/>
                        <a:pt x="31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5" name="Google Shape;25765;p72"/>
                <p:cNvSpPr/>
                <p:nvPr/>
              </p:nvSpPr>
              <p:spPr>
                <a:xfrm>
                  <a:off x="1384600" y="1206225"/>
                  <a:ext cx="271075" cy="26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10691" extrusionOk="0">
                      <a:moveTo>
                        <a:pt x="5421" y="1"/>
                      </a:moveTo>
                      <a:cubicBezTo>
                        <a:pt x="2435" y="1"/>
                        <a:pt x="0" y="2397"/>
                        <a:pt x="0" y="5346"/>
                      </a:cubicBezTo>
                      <a:cubicBezTo>
                        <a:pt x="0" y="8294"/>
                        <a:pt x="2435" y="10691"/>
                        <a:pt x="5421" y="10691"/>
                      </a:cubicBezTo>
                      <a:cubicBezTo>
                        <a:pt x="8407" y="10691"/>
                        <a:pt x="10842" y="8294"/>
                        <a:pt x="10842" y="5346"/>
                      </a:cubicBezTo>
                      <a:cubicBezTo>
                        <a:pt x="10842" y="2397"/>
                        <a:pt x="8407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6" name="Google Shape;25766;p72"/>
                <p:cNvSpPr/>
                <p:nvPr/>
              </p:nvSpPr>
              <p:spPr>
                <a:xfrm>
                  <a:off x="1384600" y="1255700"/>
                  <a:ext cx="214950" cy="2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8" h="9016" extrusionOk="0">
                      <a:moveTo>
                        <a:pt x="6182" y="8293"/>
                      </a:moveTo>
                      <a:cubicBezTo>
                        <a:pt x="3044" y="9016"/>
                        <a:pt x="57" y="6657"/>
                        <a:pt x="0" y="3443"/>
                      </a:cubicBezTo>
                      <a:cubicBezTo>
                        <a:pt x="0" y="2244"/>
                        <a:pt x="457" y="1065"/>
                        <a:pt x="1256" y="171"/>
                      </a:cubicBezTo>
                      <a:lnTo>
                        <a:pt x="1294" y="114"/>
                      </a:lnTo>
                      <a:cubicBezTo>
                        <a:pt x="1427" y="0"/>
                        <a:pt x="1655" y="19"/>
                        <a:pt x="1731" y="190"/>
                      </a:cubicBezTo>
                      <a:cubicBezTo>
                        <a:pt x="2112" y="856"/>
                        <a:pt x="3443" y="2206"/>
                        <a:pt x="7894" y="1655"/>
                      </a:cubicBezTo>
                      <a:cubicBezTo>
                        <a:pt x="8160" y="1617"/>
                        <a:pt x="8407" y="1826"/>
                        <a:pt x="8426" y="2092"/>
                      </a:cubicBezTo>
                      <a:cubicBezTo>
                        <a:pt x="8541" y="3310"/>
                        <a:pt x="8598" y="6524"/>
                        <a:pt x="6429" y="82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7" name="Google Shape;25767;p72"/>
                <p:cNvSpPr/>
                <p:nvPr/>
              </p:nvSpPr>
              <p:spPr>
                <a:xfrm>
                  <a:off x="1514400" y="1754975"/>
                  <a:ext cx="1213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" h="4490" extrusionOk="0">
                      <a:moveTo>
                        <a:pt x="4851" y="229"/>
                      </a:moveTo>
                      <a:cubicBezTo>
                        <a:pt x="4851" y="229"/>
                        <a:pt x="4452" y="3120"/>
                        <a:pt x="4052" y="3634"/>
                      </a:cubicBezTo>
                      <a:cubicBezTo>
                        <a:pt x="3672" y="4147"/>
                        <a:pt x="3729" y="2512"/>
                        <a:pt x="3729" y="2512"/>
                      </a:cubicBezTo>
                      <a:cubicBezTo>
                        <a:pt x="3729" y="2512"/>
                        <a:pt x="3120" y="4490"/>
                        <a:pt x="2740" y="4414"/>
                      </a:cubicBezTo>
                      <a:cubicBezTo>
                        <a:pt x="2379" y="4338"/>
                        <a:pt x="3025" y="2321"/>
                        <a:pt x="3025" y="2321"/>
                      </a:cubicBezTo>
                      <a:cubicBezTo>
                        <a:pt x="3025" y="2321"/>
                        <a:pt x="2493" y="4357"/>
                        <a:pt x="2131" y="4262"/>
                      </a:cubicBezTo>
                      <a:cubicBezTo>
                        <a:pt x="1751" y="4185"/>
                        <a:pt x="2360" y="2245"/>
                        <a:pt x="2360" y="2245"/>
                      </a:cubicBezTo>
                      <a:cubicBezTo>
                        <a:pt x="2360" y="2245"/>
                        <a:pt x="1561" y="3691"/>
                        <a:pt x="1199" y="3653"/>
                      </a:cubicBezTo>
                      <a:cubicBezTo>
                        <a:pt x="857" y="3615"/>
                        <a:pt x="1656" y="1808"/>
                        <a:pt x="1656" y="1808"/>
                      </a:cubicBezTo>
                      <a:cubicBezTo>
                        <a:pt x="1275" y="1846"/>
                        <a:pt x="914" y="1903"/>
                        <a:pt x="553" y="1998"/>
                      </a:cubicBezTo>
                      <a:cubicBezTo>
                        <a:pt x="1" y="2150"/>
                        <a:pt x="362" y="1009"/>
                        <a:pt x="1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8" name="Google Shape;25768;p72"/>
                <p:cNvSpPr/>
                <p:nvPr/>
              </p:nvSpPr>
              <p:spPr>
                <a:xfrm>
                  <a:off x="1520125" y="1449225"/>
                  <a:ext cx="151225" cy="32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9" h="13106" extrusionOk="0">
                      <a:moveTo>
                        <a:pt x="3291" y="210"/>
                      </a:moveTo>
                      <a:cubicBezTo>
                        <a:pt x="3291" y="210"/>
                        <a:pt x="590" y="0"/>
                        <a:pt x="0" y="2188"/>
                      </a:cubicBezTo>
                      <a:cubicBezTo>
                        <a:pt x="381" y="3862"/>
                        <a:pt x="1008" y="5478"/>
                        <a:pt x="1864" y="6981"/>
                      </a:cubicBezTo>
                      <a:cubicBezTo>
                        <a:pt x="2035" y="7647"/>
                        <a:pt x="2054" y="8351"/>
                        <a:pt x="1940" y="9035"/>
                      </a:cubicBezTo>
                      <a:cubicBezTo>
                        <a:pt x="1769" y="10348"/>
                        <a:pt x="1389" y="12174"/>
                        <a:pt x="1389" y="12174"/>
                      </a:cubicBezTo>
                      <a:cubicBezTo>
                        <a:pt x="1389" y="12174"/>
                        <a:pt x="2473" y="13106"/>
                        <a:pt x="4622" y="12459"/>
                      </a:cubicBezTo>
                      <a:cubicBezTo>
                        <a:pt x="4622" y="12459"/>
                        <a:pt x="6049" y="9473"/>
                        <a:pt x="5783" y="6677"/>
                      </a:cubicBezTo>
                      <a:cubicBezTo>
                        <a:pt x="5535" y="3881"/>
                        <a:pt x="3291" y="210"/>
                        <a:pt x="3291" y="21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9" name="Google Shape;25769;p72"/>
                <p:cNvSpPr/>
                <p:nvPr/>
              </p:nvSpPr>
              <p:spPr>
                <a:xfrm>
                  <a:off x="1545200" y="1745650"/>
                  <a:ext cx="104075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3" h="1383" extrusionOk="0">
                      <a:moveTo>
                        <a:pt x="521" y="0"/>
                      </a:moveTo>
                      <a:cubicBezTo>
                        <a:pt x="247" y="0"/>
                        <a:pt x="0" y="344"/>
                        <a:pt x="234" y="621"/>
                      </a:cubicBezTo>
                      <a:cubicBezTo>
                        <a:pt x="713" y="1100"/>
                        <a:pt x="1370" y="1383"/>
                        <a:pt x="2068" y="1383"/>
                      </a:cubicBezTo>
                      <a:cubicBezTo>
                        <a:pt x="2090" y="1383"/>
                        <a:pt x="2113" y="1383"/>
                        <a:pt x="2136" y="1382"/>
                      </a:cubicBezTo>
                      <a:cubicBezTo>
                        <a:pt x="2725" y="1382"/>
                        <a:pt x="3296" y="1211"/>
                        <a:pt x="3809" y="906"/>
                      </a:cubicBezTo>
                      <a:cubicBezTo>
                        <a:pt x="4163" y="714"/>
                        <a:pt x="3960" y="223"/>
                        <a:pt x="3637" y="223"/>
                      </a:cubicBezTo>
                      <a:cubicBezTo>
                        <a:pt x="3577" y="223"/>
                        <a:pt x="3513" y="240"/>
                        <a:pt x="3448" y="279"/>
                      </a:cubicBezTo>
                      <a:cubicBezTo>
                        <a:pt x="2949" y="557"/>
                        <a:pt x="2508" y="655"/>
                        <a:pt x="2136" y="655"/>
                      </a:cubicBezTo>
                      <a:cubicBezTo>
                        <a:pt x="1287" y="655"/>
                        <a:pt x="793" y="147"/>
                        <a:pt x="766" y="108"/>
                      </a:cubicBezTo>
                      <a:cubicBezTo>
                        <a:pt x="691" y="32"/>
                        <a:pt x="605" y="0"/>
                        <a:pt x="5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0" name="Google Shape;25770;p72"/>
                <p:cNvSpPr/>
                <p:nvPr/>
              </p:nvSpPr>
              <p:spPr>
                <a:xfrm>
                  <a:off x="1566250" y="1616125"/>
                  <a:ext cx="103675" cy="6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512" extrusionOk="0">
                      <a:moveTo>
                        <a:pt x="152" y="1237"/>
                      </a:moveTo>
                      <a:cubicBezTo>
                        <a:pt x="152" y="1237"/>
                        <a:pt x="3557" y="1180"/>
                        <a:pt x="3957" y="1"/>
                      </a:cubicBezTo>
                      <a:cubicBezTo>
                        <a:pt x="3957" y="1"/>
                        <a:pt x="4147" y="571"/>
                        <a:pt x="3899" y="1846"/>
                      </a:cubicBezTo>
                      <a:cubicBezTo>
                        <a:pt x="3899" y="1846"/>
                        <a:pt x="2016" y="2512"/>
                        <a:pt x="171" y="1751"/>
                      </a:cubicBezTo>
                      <a:cubicBezTo>
                        <a:pt x="152" y="1751"/>
                        <a:pt x="0" y="1713"/>
                        <a:pt x="152" y="123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1" name="Google Shape;25771;p72"/>
                <p:cNvSpPr/>
                <p:nvPr/>
              </p:nvSpPr>
              <p:spPr>
                <a:xfrm>
                  <a:off x="1508700" y="1441825"/>
                  <a:ext cx="110525" cy="8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" h="3283" extrusionOk="0">
                      <a:moveTo>
                        <a:pt x="3360" y="0"/>
                      </a:moveTo>
                      <a:cubicBezTo>
                        <a:pt x="2177" y="0"/>
                        <a:pt x="424" y="546"/>
                        <a:pt x="58" y="2712"/>
                      </a:cubicBezTo>
                      <a:cubicBezTo>
                        <a:pt x="1" y="2978"/>
                        <a:pt x="191" y="3226"/>
                        <a:pt x="457" y="3283"/>
                      </a:cubicBezTo>
                      <a:lnTo>
                        <a:pt x="533" y="3283"/>
                      </a:lnTo>
                      <a:cubicBezTo>
                        <a:pt x="762" y="3283"/>
                        <a:pt x="971" y="3112"/>
                        <a:pt x="1009" y="2883"/>
                      </a:cubicBezTo>
                      <a:cubicBezTo>
                        <a:pt x="1310" y="1198"/>
                        <a:pt x="2670" y="977"/>
                        <a:pt x="3338" y="977"/>
                      </a:cubicBezTo>
                      <a:cubicBezTo>
                        <a:pt x="3515" y="977"/>
                        <a:pt x="3643" y="992"/>
                        <a:pt x="3691" y="1000"/>
                      </a:cubicBezTo>
                      <a:cubicBezTo>
                        <a:pt x="3704" y="1001"/>
                        <a:pt x="3716" y="1001"/>
                        <a:pt x="3728" y="1001"/>
                      </a:cubicBezTo>
                      <a:cubicBezTo>
                        <a:pt x="4323" y="1001"/>
                        <a:pt x="4420" y="123"/>
                        <a:pt x="3824" y="30"/>
                      </a:cubicBezTo>
                      <a:cubicBezTo>
                        <a:pt x="3685" y="11"/>
                        <a:pt x="3528" y="0"/>
                        <a:pt x="33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72" name="Google Shape;25772;p72"/>
              <p:cNvGrpSpPr/>
              <p:nvPr/>
            </p:nvGrpSpPr>
            <p:grpSpPr>
              <a:xfrm>
                <a:off x="103591" y="148009"/>
                <a:ext cx="3114248" cy="1983396"/>
                <a:chOff x="961902" y="999722"/>
                <a:chExt cx="1680561" cy="1070313"/>
              </a:xfrm>
            </p:grpSpPr>
            <p:sp>
              <p:nvSpPr>
                <p:cNvPr id="25773" name="Google Shape;25773;p72"/>
                <p:cNvSpPr/>
                <p:nvPr/>
              </p:nvSpPr>
              <p:spPr>
                <a:xfrm>
                  <a:off x="1258302" y="999722"/>
                  <a:ext cx="1066864" cy="1070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10241" extrusionOk="0">
                      <a:moveTo>
                        <a:pt x="5151" y="1"/>
                      </a:moveTo>
                      <a:cubicBezTo>
                        <a:pt x="2707" y="1"/>
                        <a:pt x="297" y="1732"/>
                        <a:pt x="34" y="4666"/>
                      </a:cubicBezTo>
                      <a:cubicBezTo>
                        <a:pt x="0" y="4732"/>
                        <a:pt x="0" y="4832"/>
                        <a:pt x="0" y="4932"/>
                      </a:cubicBezTo>
                      <a:lnTo>
                        <a:pt x="0" y="5133"/>
                      </a:lnTo>
                      <a:cubicBezTo>
                        <a:pt x="0" y="5433"/>
                        <a:pt x="34" y="5733"/>
                        <a:pt x="67" y="6033"/>
                      </a:cubicBezTo>
                      <a:cubicBezTo>
                        <a:pt x="167" y="6500"/>
                        <a:pt x="301" y="6967"/>
                        <a:pt x="534" y="7401"/>
                      </a:cubicBezTo>
                      <a:cubicBezTo>
                        <a:pt x="701" y="7734"/>
                        <a:pt x="901" y="8068"/>
                        <a:pt x="1168" y="8368"/>
                      </a:cubicBezTo>
                      <a:cubicBezTo>
                        <a:pt x="2223" y="9656"/>
                        <a:pt x="3657" y="10241"/>
                        <a:pt x="5071" y="10241"/>
                      </a:cubicBezTo>
                      <a:cubicBezTo>
                        <a:pt x="7504" y="10241"/>
                        <a:pt x="9879" y="8513"/>
                        <a:pt x="10174" y="5666"/>
                      </a:cubicBezTo>
                      <a:cubicBezTo>
                        <a:pt x="10208" y="5466"/>
                        <a:pt x="10208" y="5299"/>
                        <a:pt x="10208" y="5133"/>
                      </a:cubicBezTo>
                      <a:cubicBezTo>
                        <a:pt x="10208" y="5032"/>
                        <a:pt x="10208" y="4966"/>
                        <a:pt x="10208" y="4832"/>
                      </a:cubicBezTo>
                      <a:cubicBezTo>
                        <a:pt x="10208" y="4732"/>
                        <a:pt x="10208" y="4632"/>
                        <a:pt x="10174" y="4499"/>
                      </a:cubicBezTo>
                      <a:cubicBezTo>
                        <a:pt x="10174" y="4332"/>
                        <a:pt x="10141" y="4199"/>
                        <a:pt x="10108" y="4032"/>
                      </a:cubicBezTo>
                      <a:cubicBezTo>
                        <a:pt x="9974" y="3431"/>
                        <a:pt x="9707" y="2831"/>
                        <a:pt x="9374" y="2331"/>
                      </a:cubicBezTo>
                      <a:cubicBezTo>
                        <a:pt x="8337" y="729"/>
                        <a:pt x="6737" y="1"/>
                        <a:pt x="5151" y="1"/>
                      </a:cubicBezTo>
                      <a:close/>
                    </a:path>
                  </a:pathLst>
                </a:custGeom>
                <a:solidFill>
                  <a:srgbClr val="2E57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4" name="Google Shape;25774;p72"/>
                <p:cNvSpPr/>
                <p:nvPr/>
              </p:nvSpPr>
              <p:spPr>
                <a:xfrm>
                  <a:off x="1345466" y="1002648"/>
                  <a:ext cx="892537" cy="240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2303" extrusionOk="0">
                      <a:moveTo>
                        <a:pt x="4270" y="1"/>
                      </a:moveTo>
                      <a:cubicBezTo>
                        <a:pt x="2635" y="1"/>
                        <a:pt x="1001" y="768"/>
                        <a:pt x="0" y="2303"/>
                      </a:cubicBezTo>
                      <a:cubicBezTo>
                        <a:pt x="167" y="2303"/>
                        <a:pt x="334" y="2303"/>
                        <a:pt x="501" y="2269"/>
                      </a:cubicBezTo>
                      <a:cubicBezTo>
                        <a:pt x="734" y="2169"/>
                        <a:pt x="968" y="2102"/>
                        <a:pt x="1234" y="2069"/>
                      </a:cubicBezTo>
                      <a:cubicBezTo>
                        <a:pt x="1735" y="1969"/>
                        <a:pt x="1802" y="1936"/>
                        <a:pt x="2335" y="1869"/>
                      </a:cubicBezTo>
                      <a:cubicBezTo>
                        <a:pt x="2869" y="1802"/>
                        <a:pt x="3203" y="1735"/>
                        <a:pt x="3703" y="1702"/>
                      </a:cubicBezTo>
                      <a:cubicBezTo>
                        <a:pt x="3870" y="1669"/>
                        <a:pt x="4045" y="1652"/>
                        <a:pt x="4220" y="1652"/>
                      </a:cubicBezTo>
                      <a:cubicBezTo>
                        <a:pt x="4395" y="1652"/>
                        <a:pt x="4570" y="1669"/>
                        <a:pt x="4737" y="1702"/>
                      </a:cubicBezTo>
                      <a:cubicBezTo>
                        <a:pt x="5104" y="1802"/>
                        <a:pt x="5404" y="1769"/>
                        <a:pt x="5738" y="1869"/>
                      </a:cubicBezTo>
                      <a:cubicBezTo>
                        <a:pt x="6005" y="2002"/>
                        <a:pt x="6271" y="2069"/>
                        <a:pt x="6538" y="2136"/>
                      </a:cubicBezTo>
                      <a:cubicBezTo>
                        <a:pt x="6972" y="2202"/>
                        <a:pt x="7406" y="2269"/>
                        <a:pt x="7839" y="2303"/>
                      </a:cubicBezTo>
                      <a:lnTo>
                        <a:pt x="8540" y="2303"/>
                      </a:lnTo>
                      <a:cubicBezTo>
                        <a:pt x="7539" y="768"/>
                        <a:pt x="5904" y="1"/>
                        <a:pt x="42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5" name="Google Shape;25775;p72"/>
                <p:cNvSpPr/>
                <p:nvPr/>
              </p:nvSpPr>
              <p:spPr>
                <a:xfrm>
                  <a:off x="1258302" y="1421017"/>
                  <a:ext cx="1063415" cy="94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5" h="902" extrusionOk="0">
                      <a:moveTo>
                        <a:pt x="10108" y="1"/>
                      </a:moveTo>
                      <a:lnTo>
                        <a:pt x="8773" y="134"/>
                      </a:lnTo>
                      <a:cubicBezTo>
                        <a:pt x="8206" y="201"/>
                        <a:pt x="7572" y="234"/>
                        <a:pt x="6605" y="268"/>
                      </a:cubicBezTo>
                      <a:cubicBezTo>
                        <a:pt x="6105" y="268"/>
                        <a:pt x="5604" y="268"/>
                        <a:pt x="5104" y="201"/>
                      </a:cubicBezTo>
                      <a:cubicBezTo>
                        <a:pt x="4618" y="137"/>
                        <a:pt x="4118" y="114"/>
                        <a:pt x="3622" y="114"/>
                      </a:cubicBezTo>
                      <a:cubicBezTo>
                        <a:pt x="3335" y="114"/>
                        <a:pt x="3050" y="122"/>
                        <a:pt x="2769" y="134"/>
                      </a:cubicBezTo>
                      <a:cubicBezTo>
                        <a:pt x="2169" y="201"/>
                        <a:pt x="868" y="468"/>
                        <a:pt x="34" y="635"/>
                      </a:cubicBezTo>
                      <a:cubicBezTo>
                        <a:pt x="0" y="735"/>
                        <a:pt x="0" y="801"/>
                        <a:pt x="0" y="901"/>
                      </a:cubicBezTo>
                      <a:cubicBezTo>
                        <a:pt x="1068" y="768"/>
                        <a:pt x="3670" y="401"/>
                        <a:pt x="4137" y="401"/>
                      </a:cubicBezTo>
                      <a:cubicBezTo>
                        <a:pt x="4704" y="434"/>
                        <a:pt x="4804" y="468"/>
                        <a:pt x="5304" y="501"/>
                      </a:cubicBezTo>
                      <a:cubicBezTo>
                        <a:pt x="5638" y="534"/>
                        <a:pt x="6005" y="568"/>
                        <a:pt x="6372" y="568"/>
                      </a:cubicBezTo>
                      <a:cubicBezTo>
                        <a:pt x="6738" y="534"/>
                        <a:pt x="7706" y="568"/>
                        <a:pt x="8373" y="501"/>
                      </a:cubicBezTo>
                      <a:cubicBezTo>
                        <a:pt x="8707" y="468"/>
                        <a:pt x="9507" y="468"/>
                        <a:pt x="10174" y="468"/>
                      </a:cubicBezTo>
                      <a:cubicBezTo>
                        <a:pt x="10174" y="301"/>
                        <a:pt x="10141" y="168"/>
                        <a:pt x="101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6" name="Google Shape;25776;p72"/>
                <p:cNvSpPr/>
                <p:nvPr/>
              </p:nvSpPr>
              <p:spPr>
                <a:xfrm>
                  <a:off x="1258302" y="1480276"/>
                  <a:ext cx="1066864" cy="16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1569" extrusionOk="0">
                      <a:moveTo>
                        <a:pt x="4070" y="1"/>
                      </a:moveTo>
                      <a:cubicBezTo>
                        <a:pt x="3870" y="1"/>
                        <a:pt x="3670" y="1"/>
                        <a:pt x="3469" y="34"/>
                      </a:cubicBezTo>
                      <a:cubicBezTo>
                        <a:pt x="3169" y="101"/>
                        <a:pt x="2969" y="101"/>
                        <a:pt x="2836" y="134"/>
                      </a:cubicBezTo>
                      <a:cubicBezTo>
                        <a:pt x="2669" y="168"/>
                        <a:pt x="2369" y="168"/>
                        <a:pt x="2135" y="201"/>
                      </a:cubicBezTo>
                      <a:cubicBezTo>
                        <a:pt x="1902" y="234"/>
                        <a:pt x="1735" y="234"/>
                        <a:pt x="1535" y="268"/>
                      </a:cubicBezTo>
                      <a:cubicBezTo>
                        <a:pt x="1368" y="301"/>
                        <a:pt x="1401" y="301"/>
                        <a:pt x="1134" y="368"/>
                      </a:cubicBezTo>
                      <a:cubicBezTo>
                        <a:pt x="868" y="468"/>
                        <a:pt x="634" y="501"/>
                        <a:pt x="367" y="501"/>
                      </a:cubicBezTo>
                      <a:cubicBezTo>
                        <a:pt x="100" y="501"/>
                        <a:pt x="34" y="501"/>
                        <a:pt x="0" y="535"/>
                      </a:cubicBezTo>
                      <a:cubicBezTo>
                        <a:pt x="0" y="835"/>
                        <a:pt x="34" y="1135"/>
                        <a:pt x="67" y="1435"/>
                      </a:cubicBezTo>
                      <a:cubicBezTo>
                        <a:pt x="634" y="1235"/>
                        <a:pt x="1201" y="1102"/>
                        <a:pt x="1768" y="968"/>
                      </a:cubicBezTo>
                      <a:cubicBezTo>
                        <a:pt x="1935" y="952"/>
                        <a:pt x="2102" y="943"/>
                        <a:pt x="2269" y="943"/>
                      </a:cubicBezTo>
                      <a:cubicBezTo>
                        <a:pt x="2435" y="943"/>
                        <a:pt x="2602" y="952"/>
                        <a:pt x="2769" y="968"/>
                      </a:cubicBezTo>
                      <a:cubicBezTo>
                        <a:pt x="3069" y="1002"/>
                        <a:pt x="3369" y="1068"/>
                        <a:pt x="3670" y="1135"/>
                      </a:cubicBezTo>
                      <a:cubicBezTo>
                        <a:pt x="4070" y="1268"/>
                        <a:pt x="4470" y="1368"/>
                        <a:pt x="4904" y="1368"/>
                      </a:cubicBezTo>
                      <a:cubicBezTo>
                        <a:pt x="5771" y="1469"/>
                        <a:pt x="6071" y="1569"/>
                        <a:pt x="6672" y="1569"/>
                      </a:cubicBezTo>
                      <a:lnTo>
                        <a:pt x="7973" y="1569"/>
                      </a:lnTo>
                      <a:cubicBezTo>
                        <a:pt x="8133" y="1562"/>
                        <a:pt x="8267" y="1561"/>
                        <a:pt x="8382" y="1561"/>
                      </a:cubicBezTo>
                      <a:cubicBezTo>
                        <a:pt x="8509" y="1561"/>
                        <a:pt x="8613" y="1563"/>
                        <a:pt x="8704" y="1563"/>
                      </a:cubicBezTo>
                      <a:cubicBezTo>
                        <a:pt x="8982" y="1563"/>
                        <a:pt x="9146" y="1545"/>
                        <a:pt x="9474" y="1402"/>
                      </a:cubicBezTo>
                      <a:cubicBezTo>
                        <a:pt x="9807" y="1235"/>
                        <a:pt x="10041" y="1135"/>
                        <a:pt x="10174" y="1068"/>
                      </a:cubicBezTo>
                      <a:cubicBezTo>
                        <a:pt x="10208" y="868"/>
                        <a:pt x="10208" y="701"/>
                        <a:pt x="10208" y="535"/>
                      </a:cubicBezTo>
                      <a:cubicBezTo>
                        <a:pt x="10208" y="434"/>
                        <a:pt x="10208" y="368"/>
                        <a:pt x="10174" y="234"/>
                      </a:cubicBezTo>
                      <a:cubicBezTo>
                        <a:pt x="9774" y="334"/>
                        <a:pt x="9340" y="368"/>
                        <a:pt x="8907" y="368"/>
                      </a:cubicBezTo>
                      <a:cubicBezTo>
                        <a:pt x="8873" y="346"/>
                        <a:pt x="8829" y="338"/>
                        <a:pt x="8765" y="338"/>
                      </a:cubicBezTo>
                      <a:cubicBezTo>
                        <a:pt x="8636" y="338"/>
                        <a:pt x="8429" y="368"/>
                        <a:pt x="8073" y="368"/>
                      </a:cubicBezTo>
                      <a:cubicBezTo>
                        <a:pt x="7906" y="379"/>
                        <a:pt x="7728" y="383"/>
                        <a:pt x="7565" y="383"/>
                      </a:cubicBezTo>
                      <a:cubicBezTo>
                        <a:pt x="7239" y="383"/>
                        <a:pt x="6972" y="368"/>
                        <a:pt x="6972" y="368"/>
                      </a:cubicBezTo>
                      <a:cubicBezTo>
                        <a:pt x="6972" y="368"/>
                        <a:pt x="6271" y="301"/>
                        <a:pt x="6038" y="268"/>
                      </a:cubicBezTo>
                      <a:cubicBezTo>
                        <a:pt x="5771" y="268"/>
                        <a:pt x="4303" y="1"/>
                        <a:pt x="40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7" name="Google Shape;25777;p72"/>
                <p:cNvSpPr/>
                <p:nvPr/>
              </p:nvSpPr>
              <p:spPr>
                <a:xfrm>
                  <a:off x="1314112" y="1773123"/>
                  <a:ext cx="857630" cy="153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6" h="1469" extrusionOk="0">
                      <a:moveTo>
                        <a:pt x="0" y="1"/>
                      </a:moveTo>
                      <a:cubicBezTo>
                        <a:pt x="167" y="334"/>
                        <a:pt x="400" y="668"/>
                        <a:pt x="634" y="968"/>
                      </a:cubicBezTo>
                      <a:cubicBezTo>
                        <a:pt x="1001" y="1002"/>
                        <a:pt x="1801" y="1135"/>
                        <a:pt x="2302" y="1202"/>
                      </a:cubicBezTo>
                      <a:cubicBezTo>
                        <a:pt x="2835" y="1302"/>
                        <a:pt x="3069" y="1369"/>
                        <a:pt x="3503" y="1435"/>
                      </a:cubicBezTo>
                      <a:cubicBezTo>
                        <a:pt x="3658" y="1457"/>
                        <a:pt x="3795" y="1469"/>
                        <a:pt x="3962" y="1469"/>
                      </a:cubicBezTo>
                      <a:cubicBezTo>
                        <a:pt x="4296" y="1469"/>
                        <a:pt x="4748" y="1424"/>
                        <a:pt x="5704" y="1335"/>
                      </a:cubicBezTo>
                      <a:cubicBezTo>
                        <a:pt x="6605" y="1235"/>
                        <a:pt x="7472" y="902"/>
                        <a:pt x="8206" y="368"/>
                      </a:cubicBezTo>
                      <a:lnTo>
                        <a:pt x="8206" y="368"/>
                      </a:lnTo>
                      <a:cubicBezTo>
                        <a:pt x="7447" y="874"/>
                        <a:pt x="6475" y="977"/>
                        <a:pt x="5669" y="977"/>
                      </a:cubicBezTo>
                      <a:cubicBezTo>
                        <a:pt x="5518" y="977"/>
                        <a:pt x="5374" y="973"/>
                        <a:pt x="5237" y="968"/>
                      </a:cubicBezTo>
                      <a:cubicBezTo>
                        <a:pt x="4603" y="935"/>
                        <a:pt x="3970" y="801"/>
                        <a:pt x="3402" y="568"/>
                      </a:cubicBezTo>
                      <a:cubicBezTo>
                        <a:pt x="2602" y="368"/>
                        <a:pt x="1801" y="201"/>
                        <a:pt x="1001" y="101"/>
                      </a:cubicBezTo>
                      <a:cubicBezTo>
                        <a:pt x="667" y="34"/>
                        <a:pt x="334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8" name="Google Shape;25778;p72"/>
                <p:cNvSpPr/>
                <p:nvPr/>
              </p:nvSpPr>
              <p:spPr>
                <a:xfrm>
                  <a:off x="961902" y="1042468"/>
                  <a:ext cx="1680561" cy="99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0" h="9496" extrusionOk="0">
                      <a:moveTo>
                        <a:pt x="14796" y="0"/>
                      </a:moveTo>
                      <a:cubicBezTo>
                        <a:pt x="14054" y="0"/>
                        <a:pt x="12845" y="340"/>
                        <a:pt x="11376" y="954"/>
                      </a:cubicBezTo>
                      <a:lnTo>
                        <a:pt x="11476" y="1054"/>
                      </a:lnTo>
                      <a:cubicBezTo>
                        <a:pt x="12860" y="478"/>
                        <a:pt x="13989" y="156"/>
                        <a:pt x="14631" y="156"/>
                      </a:cubicBezTo>
                      <a:cubicBezTo>
                        <a:pt x="14917" y="156"/>
                        <a:pt x="15106" y="220"/>
                        <a:pt x="15178" y="354"/>
                      </a:cubicBezTo>
                      <a:cubicBezTo>
                        <a:pt x="15612" y="1088"/>
                        <a:pt x="12677" y="3589"/>
                        <a:pt x="8640" y="5958"/>
                      </a:cubicBezTo>
                      <a:cubicBezTo>
                        <a:pt x="5382" y="7885"/>
                        <a:pt x="2368" y="9128"/>
                        <a:pt x="1124" y="9128"/>
                      </a:cubicBezTo>
                      <a:cubicBezTo>
                        <a:pt x="840" y="9128"/>
                        <a:pt x="649" y="9063"/>
                        <a:pt x="568" y="8927"/>
                      </a:cubicBezTo>
                      <a:cubicBezTo>
                        <a:pt x="301" y="8460"/>
                        <a:pt x="1302" y="7359"/>
                        <a:pt x="3003" y="6024"/>
                      </a:cubicBezTo>
                      <a:lnTo>
                        <a:pt x="2970" y="5891"/>
                      </a:lnTo>
                      <a:cubicBezTo>
                        <a:pt x="1068" y="7359"/>
                        <a:pt x="1" y="8660"/>
                        <a:pt x="335" y="9227"/>
                      </a:cubicBezTo>
                      <a:cubicBezTo>
                        <a:pt x="440" y="9409"/>
                        <a:pt x="692" y="9496"/>
                        <a:pt x="1065" y="9496"/>
                      </a:cubicBezTo>
                      <a:cubicBezTo>
                        <a:pt x="2464" y="9496"/>
                        <a:pt x="5554" y="8274"/>
                        <a:pt x="8874" y="6325"/>
                      </a:cubicBezTo>
                      <a:cubicBezTo>
                        <a:pt x="13077" y="3890"/>
                        <a:pt x="16079" y="1188"/>
                        <a:pt x="15545" y="287"/>
                      </a:cubicBezTo>
                      <a:cubicBezTo>
                        <a:pt x="15443" y="93"/>
                        <a:pt x="15183" y="0"/>
                        <a:pt x="14796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2723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779" name="Google Shape;25779;p72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780" name="Google Shape;25780;p72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781" name="Google Shape;25781;p72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82" name="Google Shape;25782;p72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783" name="Google Shape;25783;p72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784" name="Google Shape;25784;p72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85" name="Google Shape;25785;p72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6" name="Google Shape;25786;p72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87" name="Google Shape;25787;p72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788" name="Google Shape;25788;p72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789" name="Google Shape;25789;p72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0" name="Google Shape;25790;p72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1" name="Google Shape;25791;p72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2" name="Google Shape;25792;p72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3" name="Google Shape;25793;p72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794" name="Google Shape;25794;p72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795" name="Google Shape;25795;p72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56" y="29821"/>
            <a:ext cx="3889888" cy="50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5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39" y="33181"/>
            <a:ext cx="3527137" cy="508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3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14" y="51470"/>
            <a:ext cx="3237330" cy="501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3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53" y="4992"/>
            <a:ext cx="4675783" cy="508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6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470"/>
            <a:ext cx="3743300" cy="501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55" y="1165216"/>
            <a:ext cx="40195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23478"/>
            <a:ext cx="460600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6" y="627534"/>
            <a:ext cx="405583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04" y="1131590"/>
            <a:ext cx="4146252" cy="250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1510"/>
            <a:ext cx="4804837" cy="427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0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89"/>
            <a:ext cx="3456384" cy="44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3638"/>
            <a:ext cx="48482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9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001"/>
            <a:ext cx="3911825" cy="352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7534"/>
            <a:ext cx="4542969" cy="29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5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Uzaya gönderilen ve uzaydan elde edilen verileri Dünya’ya ulaştıran teknolojilere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teknolojileri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denir.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 roketleri, uzay istasyonları, uzay sondaları, uzay mekikleri, yapay uydular ve teleskoplar uzay teknolojilerinin birer parçasıdır.</a:t>
            </a:r>
            <a:endParaRPr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Araştırmaları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310;p65"/>
          <p:cNvSpPr txBox="1">
            <a:spLocks/>
          </p:cNvSpPr>
          <p:nvPr/>
        </p:nvSpPr>
        <p:spPr>
          <a:xfrm>
            <a:off x="1748412" y="2521811"/>
            <a:ext cx="5487884" cy="13460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 araçlarını yörüngelerine veya başka bir gök cismine taşımak için kullanılan araçlara roket denir.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Askerî amaçlı kullanılan roketlere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füze</a:t>
            </a:r>
            <a:r>
              <a:rPr lang="tr-TR" sz="1400" b="1" dirty="0" smtClean="0">
                <a:latin typeface="Poppins" pitchFamily="2" charset="-94"/>
                <a:cs typeface="Poppins" pitchFamily="2" charset="-94"/>
              </a:rPr>
              <a:t>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denir.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27" name="Picture 5" descr="C:\Users\Eru Iluvatar\Downloads\uzay roket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3" y="2267515"/>
            <a:ext cx="1053088" cy="14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25310;p65"/>
          <p:cNvSpPr txBox="1">
            <a:spLocks/>
          </p:cNvSpPr>
          <p:nvPr/>
        </p:nvSpPr>
        <p:spPr>
          <a:xfrm>
            <a:off x="899592" y="3750224"/>
            <a:ext cx="111625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sz="1100" dirty="0" smtClean="0">
                <a:latin typeface="Poppins" pitchFamily="2" charset="-94"/>
                <a:cs typeface="Poppins" pitchFamily="2" charset="-94"/>
              </a:rPr>
              <a:t>Uzay Roketi</a:t>
            </a:r>
            <a:endParaRPr lang="tr-TR" sz="1100" dirty="0">
              <a:latin typeface="Poppins" pitchFamily="2" charset="-94"/>
              <a:cs typeface="Poppins" pitchFamily="2" charset="-9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6" name="Google Shape;28866;p99"/>
          <p:cNvSpPr txBox="1">
            <a:spLocks noGrp="1"/>
          </p:cNvSpPr>
          <p:nvPr>
            <p:ph type="title"/>
          </p:nvPr>
        </p:nvSpPr>
        <p:spPr>
          <a:xfrm>
            <a:off x="3131840" y="2961536"/>
            <a:ext cx="3096344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GÖK CİSİMLERİ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28867" name="Google Shape;28867;p99"/>
          <p:cNvCxnSpPr/>
          <p:nvPr/>
        </p:nvCxnSpPr>
        <p:spPr>
          <a:xfrm>
            <a:off x="3611125" y="2826975"/>
            <a:ext cx="1928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69" name="Google Shape;28869;p99"/>
          <p:cNvSpPr txBox="1">
            <a:spLocks noGrp="1"/>
          </p:cNvSpPr>
          <p:nvPr>
            <p:ph type="title" idx="2"/>
          </p:nvPr>
        </p:nvSpPr>
        <p:spPr>
          <a:xfrm>
            <a:off x="3448061" y="1672236"/>
            <a:ext cx="2170800" cy="1143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 smtClean="0">
                <a:latin typeface="Poppins" pitchFamily="2" charset="-94"/>
                <a:cs typeface="Poppins" pitchFamily="2" charset="-94"/>
              </a:rPr>
              <a:t>0</a:t>
            </a:r>
            <a:r>
              <a:rPr lang="tr-TR" sz="8000" b="1" dirty="0" smtClean="0">
                <a:latin typeface="Poppins" pitchFamily="2" charset="-94"/>
                <a:cs typeface="Poppins" pitchFamily="2" charset="-94"/>
              </a:rPr>
              <a:t>2</a:t>
            </a:r>
            <a:endParaRPr sz="8000" b="1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8870" name="Google Shape;28870;p99"/>
          <p:cNvSpPr/>
          <p:nvPr/>
        </p:nvSpPr>
        <p:spPr>
          <a:xfrm flipH="1">
            <a:off x="2476536" y="5278109"/>
            <a:ext cx="59938" cy="60205"/>
          </a:xfrm>
          <a:custGeom>
            <a:avLst/>
            <a:gdLst/>
            <a:ahLst/>
            <a:cxnLst/>
            <a:rect l="l" t="t" r="r" b="b"/>
            <a:pathLst>
              <a:path w="4727" h="4748" extrusionOk="0">
                <a:moveTo>
                  <a:pt x="4175" y="0"/>
                </a:moveTo>
                <a:cubicBezTo>
                  <a:pt x="4124" y="0"/>
                  <a:pt x="4056" y="11"/>
                  <a:pt x="3968" y="35"/>
                </a:cubicBezTo>
                <a:cubicBezTo>
                  <a:pt x="3688" y="108"/>
                  <a:pt x="3439" y="253"/>
                  <a:pt x="3158" y="347"/>
                </a:cubicBezTo>
                <a:cubicBezTo>
                  <a:pt x="2794" y="475"/>
                  <a:pt x="2449" y="559"/>
                  <a:pt x="2094" y="559"/>
                </a:cubicBezTo>
                <a:cubicBezTo>
                  <a:pt x="1873" y="559"/>
                  <a:pt x="1649" y="527"/>
                  <a:pt x="1413" y="451"/>
                </a:cubicBezTo>
                <a:cubicBezTo>
                  <a:pt x="1039" y="336"/>
                  <a:pt x="686" y="170"/>
                  <a:pt x="302" y="77"/>
                </a:cubicBezTo>
                <a:cubicBezTo>
                  <a:pt x="280" y="69"/>
                  <a:pt x="252" y="62"/>
                  <a:pt x="227" y="62"/>
                </a:cubicBezTo>
                <a:cubicBezTo>
                  <a:pt x="217" y="62"/>
                  <a:pt x="207" y="63"/>
                  <a:pt x="198" y="66"/>
                </a:cubicBezTo>
                <a:cubicBezTo>
                  <a:pt x="104" y="87"/>
                  <a:pt x="63" y="202"/>
                  <a:pt x="63" y="295"/>
                </a:cubicBezTo>
                <a:cubicBezTo>
                  <a:pt x="104" y="918"/>
                  <a:pt x="427" y="1552"/>
                  <a:pt x="603" y="2154"/>
                </a:cubicBezTo>
                <a:cubicBezTo>
                  <a:pt x="624" y="2247"/>
                  <a:pt x="655" y="2341"/>
                  <a:pt x="655" y="2434"/>
                </a:cubicBezTo>
                <a:cubicBezTo>
                  <a:pt x="665" y="2632"/>
                  <a:pt x="561" y="2798"/>
                  <a:pt x="520" y="2985"/>
                </a:cubicBezTo>
                <a:cubicBezTo>
                  <a:pt x="406" y="3484"/>
                  <a:pt x="291" y="3930"/>
                  <a:pt x="73" y="4398"/>
                </a:cubicBezTo>
                <a:cubicBezTo>
                  <a:pt x="32" y="4481"/>
                  <a:pt x="0" y="4585"/>
                  <a:pt x="42" y="4657"/>
                </a:cubicBezTo>
                <a:cubicBezTo>
                  <a:pt x="86" y="4722"/>
                  <a:pt x="148" y="4747"/>
                  <a:pt x="219" y="4747"/>
                </a:cubicBezTo>
                <a:cubicBezTo>
                  <a:pt x="432" y="4747"/>
                  <a:pt x="725" y="4515"/>
                  <a:pt x="842" y="4429"/>
                </a:cubicBezTo>
                <a:cubicBezTo>
                  <a:pt x="1143" y="4211"/>
                  <a:pt x="1528" y="4096"/>
                  <a:pt x="1891" y="3972"/>
                </a:cubicBezTo>
                <a:cubicBezTo>
                  <a:pt x="2101" y="3906"/>
                  <a:pt x="2315" y="3878"/>
                  <a:pt x="2529" y="3878"/>
                </a:cubicBezTo>
                <a:cubicBezTo>
                  <a:pt x="3196" y="3878"/>
                  <a:pt x="3870" y="4144"/>
                  <a:pt x="4467" y="4356"/>
                </a:cubicBezTo>
                <a:cubicBezTo>
                  <a:pt x="4505" y="4372"/>
                  <a:pt x="4555" y="4386"/>
                  <a:pt x="4601" y="4386"/>
                </a:cubicBezTo>
                <a:cubicBezTo>
                  <a:pt x="4643" y="4386"/>
                  <a:pt x="4681" y="4375"/>
                  <a:pt x="4706" y="4345"/>
                </a:cubicBezTo>
                <a:cubicBezTo>
                  <a:pt x="4727" y="4315"/>
                  <a:pt x="4727" y="4262"/>
                  <a:pt x="4727" y="4221"/>
                </a:cubicBezTo>
                <a:cubicBezTo>
                  <a:pt x="4706" y="3701"/>
                  <a:pt x="4290" y="3297"/>
                  <a:pt x="4083" y="2829"/>
                </a:cubicBezTo>
                <a:cubicBezTo>
                  <a:pt x="3760" y="2102"/>
                  <a:pt x="4051" y="1250"/>
                  <a:pt x="4228" y="523"/>
                </a:cubicBezTo>
                <a:cubicBezTo>
                  <a:pt x="4290" y="295"/>
                  <a:pt x="4363" y="108"/>
                  <a:pt x="4290" y="35"/>
                </a:cubicBezTo>
                <a:cubicBezTo>
                  <a:pt x="4269" y="13"/>
                  <a:pt x="4232" y="0"/>
                  <a:pt x="41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90" name="Google Shape;28890;p99"/>
          <p:cNvGrpSpPr/>
          <p:nvPr/>
        </p:nvGrpSpPr>
        <p:grpSpPr>
          <a:xfrm>
            <a:off x="-982887" y="690809"/>
            <a:ext cx="3951934" cy="5476747"/>
            <a:chOff x="-982887" y="690809"/>
            <a:chExt cx="3951934" cy="5476747"/>
          </a:xfrm>
        </p:grpSpPr>
        <p:sp>
          <p:nvSpPr>
            <p:cNvPr id="28891" name="Google Shape;28891;p99"/>
            <p:cNvSpPr/>
            <p:nvPr/>
          </p:nvSpPr>
          <p:spPr>
            <a:xfrm flipH="1">
              <a:off x="1719990" y="751058"/>
              <a:ext cx="237534" cy="143677"/>
            </a:xfrm>
            <a:custGeom>
              <a:avLst/>
              <a:gdLst/>
              <a:ahLst/>
              <a:cxnLst/>
              <a:rect l="l" t="t" r="r" b="b"/>
              <a:pathLst>
                <a:path w="18733" h="11331" extrusionOk="0">
                  <a:moveTo>
                    <a:pt x="9396" y="0"/>
                  </a:moveTo>
                  <a:cubicBezTo>
                    <a:pt x="9202" y="0"/>
                    <a:pt x="9003" y="5"/>
                    <a:pt x="8798" y="15"/>
                  </a:cubicBezTo>
                  <a:cubicBezTo>
                    <a:pt x="2805" y="316"/>
                    <a:pt x="0" y="6672"/>
                    <a:pt x="4508" y="9903"/>
                  </a:cubicBezTo>
                  <a:cubicBezTo>
                    <a:pt x="4976" y="10235"/>
                    <a:pt x="5443" y="10505"/>
                    <a:pt x="5900" y="10723"/>
                  </a:cubicBezTo>
                  <a:cubicBezTo>
                    <a:pt x="6813" y="11144"/>
                    <a:pt x="7700" y="11331"/>
                    <a:pt x="8539" y="11331"/>
                  </a:cubicBezTo>
                  <a:cubicBezTo>
                    <a:pt x="15079" y="11331"/>
                    <a:pt x="18732" y="0"/>
                    <a:pt x="9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92" name="Google Shape;28892;p99"/>
            <p:cNvGrpSpPr/>
            <p:nvPr/>
          </p:nvGrpSpPr>
          <p:grpSpPr>
            <a:xfrm flipH="1">
              <a:off x="-982887" y="2815875"/>
              <a:ext cx="3351776" cy="3351681"/>
              <a:chOff x="6837873" y="2699350"/>
              <a:chExt cx="3351776" cy="3351681"/>
            </a:xfrm>
          </p:grpSpPr>
          <p:sp>
            <p:nvSpPr>
              <p:cNvPr id="28893" name="Google Shape;28893;p99"/>
              <p:cNvSpPr/>
              <p:nvPr/>
            </p:nvSpPr>
            <p:spPr>
              <a:xfrm>
                <a:off x="6837873" y="2699350"/>
                <a:ext cx="3351776" cy="3351681"/>
              </a:xfrm>
              <a:custGeom>
                <a:avLst/>
                <a:gdLst/>
                <a:ahLst/>
                <a:cxnLst/>
                <a:rect l="l" t="t" r="r" b="b"/>
                <a:pathLst>
                  <a:path w="38002" h="38002" extrusionOk="0">
                    <a:moveTo>
                      <a:pt x="19017" y="0"/>
                    </a:moveTo>
                    <a:cubicBezTo>
                      <a:pt x="8500" y="0"/>
                      <a:pt x="1" y="8531"/>
                      <a:pt x="1" y="19017"/>
                    </a:cubicBezTo>
                    <a:cubicBezTo>
                      <a:pt x="1" y="29502"/>
                      <a:pt x="8500" y="38002"/>
                      <a:pt x="19017" y="38002"/>
                    </a:cubicBezTo>
                    <a:cubicBezTo>
                      <a:pt x="29502" y="38002"/>
                      <a:pt x="38002" y="29502"/>
                      <a:pt x="38002" y="19017"/>
                    </a:cubicBezTo>
                    <a:cubicBezTo>
                      <a:pt x="38002" y="8531"/>
                      <a:pt x="29502" y="0"/>
                      <a:pt x="19017" y="0"/>
                    </a:cubicBezTo>
                    <a:close/>
                  </a:path>
                </a:pathLst>
              </a:custGeom>
              <a:solidFill>
                <a:schemeClr val="accent5">
                  <a:alpha val="401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4" name="Google Shape;28894;p99"/>
              <p:cNvSpPr/>
              <p:nvPr/>
            </p:nvSpPr>
            <p:spPr>
              <a:xfrm>
                <a:off x="7098709" y="2960139"/>
                <a:ext cx="2830104" cy="2830104"/>
              </a:xfrm>
              <a:custGeom>
                <a:avLst/>
                <a:gdLst/>
                <a:ahLst/>
                <a:cxnLst/>
                <a:rect l="l" t="t" r="r" b="b"/>
                <a:pathLst>
                  <a:path w="38002" h="38002" extrusionOk="0">
                    <a:moveTo>
                      <a:pt x="19017" y="0"/>
                    </a:moveTo>
                    <a:cubicBezTo>
                      <a:pt x="8500" y="0"/>
                      <a:pt x="1" y="8531"/>
                      <a:pt x="1" y="19017"/>
                    </a:cubicBezTo>
                    <a:cubicBezTo>
                      <a:pt x="1" y="29502"/>
                      <a:pt x="8500" y="38002"/>
                      <a:pt x="19017" y="38002"/>
                    </a:cubicBezTo>
                    <a:cubicBezTo>
                      <a:pt x="29502" y="38002"/>
                      <a:pt x="38002" y="29502"/>
                      <a:pt x="38002" y="19017"/>
                    </a:cubicBezTo>
                    <a:cubicBezTo>
                      <a:pt x="38002" y="8531"/>
                      <a:pt x="29502" y="0"/>
                      <a:pt x="19017" y="0"/>
                    </a:cubicBezTo>
                    <a:close/>
                  </a:path>
                </a:pathLst>
              </a:custGeom>
              <a:solidFill>
                <a:schemeClr val="accent5">
                  <a:alpha val="401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95" name="Google Shape;28895;p99"/>
              <p:cNvGrpSpPr/>
              <p:nvPr/>
            </p:nvGrpSpPr>
            <p:grpSpPr>
              <a:xfrm>
                <a:off x="7420311" y="3281753"/>
                <a:ext cx="2186900" cy="2186875"/>
                <a:chOff x="7414725" y="3236000"/>
                <a:chExt cx="2186900" cy="2186875"/>
              </a:xfrm>
            </p:grpSpPr>
            <p:sp>
              <p:nvSpPr>
                <p:cNvPr id="28896" name="Google Shape;28896;p99"/>
                <p:cNvSpPr/>
                <p:nvPr/>
              </p:nvSpPr>
              <p:spPr>
                <a:xfrm>
                  <a:off x="8643425" y="4235775"/>
                  <a:ext cx="8275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3311" extrusionOk="0">
                      <a:moveTo>
                        <a:pt x="2950" y="1"/>
                      </a:moveTo>
                      <a:lnTo>
                        <a:pt x="1572" y="972"/>
                      </a:lnTo>
                      <a:lnTo>
                        <a:pt x="1" y="362"/>
                      </a:lnTo>
                      <a:lnTo>
                        <a:pt x="1" y="362"/>
                      </a:lnTo>
                      <a:lnTo>
                        <a:pt x="972" y="1739"/>
                      </a:lnTo>
                      <a:lnTo>
                        <a:pt x="361" y="3311"/>
                      </a:lnTo>
                      <a:lnTo>
                        <a:pt x="361" y="3311"/>
                      </a:lnTo>
                      <a:lnTo>
                        <a:pt x="1739" y="2340"/>
                      </a:lnTo>
                      <a:lnTo>
                        <a:pt x="3310" y="2950"/>
                      </a:lnTo>
                      <a:lnTo>
                        <a:pt x="2339" y="1572"/>
                      </a:lnTo>
                      <a:lnTo>
                        <a:pt x="295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7" name="Google Shape;28897;p99"/>
                <p:cNvSpPr/>
                <p:nvPr/>
              </p:nvSpPr>
              <p:spPr>
                <a:xfrm>
                  <a:off x="8829750" y="5006975"/>
                  <a:ext cx="223975" cy="2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9" h="8957" extrusionOk="0">
                      <a:moveTo>
                        <a:pt x="3887" y="0"/>
                      </a:moveTo>
                      <a:lnTo>
                        <a:pt x="3304" y="3578"/>
                      </a:lnTo>
                      <a:lnTo>
                        <a:pt x="1" y="5071"/>
                      </a:lnTo>
                      <a:lnTo>
                        <a:pt x="3579" y="5655"/>
                      </a:lnTo>
                      <a:lnTo>
                        <a:pt x="5072" y="8956"/>
                      </a:lnTo>
                      <a:lnTo>
                        <a:pt x="5655" y="5380"/>
                      </a:lnTo>
                      <a:lnTo>
                        <a:pt x="8958" y="3886"/>
                      </a:lnTo>
                      <a:lnTo>
                        <a:pt x="5380" y="3303"/>
                      </a:lnTo>
                      <a:lnTo>
                        <a:pt x="38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8" name="Google Shape;28898;p99"/>
                <p:cNvSpPr/>
                <p:nvPr/>
              </p:nvSpPr>
              <p:spPr>
                <a:xfrm>
                  <a:off x="8277125" y="4277150"/>
                  <a:ext cx="183925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7" h="7356" extrusionOk="0">
                      <a:moveTo>
                        <a:pt x="3679" y="0"/>
                      </a:moveTo>
                      <a:lnTo>
                        <a:pt x="3281" y="3280"/>
                      </a:lnTo>
                      <a:lnTo>
                        <a:pt x="1" y="3678"/>
                      </a:lnTo>
                      <a:lnTo>
                        <a:pt x="3281" y="4077"/>
                      </a:lnTo>
                      <a:lnTo>
                        <a:pt x="3679" y="7356"/>
                      </a:lnTo>
                      <a:lnTo>
                        <a:pt x="4078" y="4077"/>
                      </a:lnTo>
                      <a:lnTo>
                        <a:pt x="7357" y="3678"/>
                      </a:lnTo>
                      <a:lnTo>
                        <a:pt x="4078" y="3280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9" name="Google Shape;28899;p99"/>
                <p:cNvSpPr/>
                <p:nvPr/>
              </p:nvSpPr>
              <p:spPr>
                <a:xfrm>
                  <a:off x="7414725" y="3236000"/>
                  <a:ext cx="2186900" cy="218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76" h="87475" extrusionOk="0">
                      <a:moveTo>
                        <a:pt x="43736" y="0"/>
                      </a:moveTo>
                      <a:cubicBezTo>
                        <a:pt x="33048" y="0"/>
                        <a:pt x="23251" y="3837"/>
                        <a:pt x="15651" y="10208"/>
                      </a:cubicBezTo>
                      <a:cubicBezTo>
                        <a:pt x="14799" y="10925"/>
                        <a:pt x="13973" y="11668"/>
                        <a:pt x="13177" y="12450"/>
                      </a:cubicBezTo>
                      <a:cubicBezTo>
                        <a:pt x="10268" y="15290"/>
                        <a:pt x="7767" y="18521"/>
                        <a:pt x="5748" y="22051"/>
                      </a:cubicBezTo>
                      <a:cubicBezTo>
                        <a:pt x="5383" y="22684"/>
                        <a:pt x="5036" y="23327"/>
                        <a:pt x="4709" y="23983"/>
                      </a:cubicBezTo>
                      <a:cubicBezTo>
                        <a:pt x="3176" y="26997"/>
                        <a:pt x="2003" y="30182"/>
                        <a:pt x="1217" y="33470"/>
                      </a:cubicBezTo>
                      <a:cubicBezTo>
                        <a:pt x="1044" y="34179"/>
                        <a:pt x="889" y="34895"/>
                        <a:pt x="753" y="35620"/>
                      </a:cubicBezTo>
                      <a:cubicBezTo>
                        <a:pt x="252" y="38297"/>
                        <a:pt x="0" y="41013"/>
                        <a:pt x="1" y="43735"/>
                      </a:cubicBezTo>
                      <a:cubicBezTo>
                        <a:pt x="0" y="44639"/>
                        <a:pt x="28" y="45536"/>
                        <a:pt x="84" y="46427"/>
                      </a:cubicBezTo>
                      <a:cubicBezTo>
                        <a:pt x="133" y="47209"/>
                        <a:pt x="198" y="47983"/>
                        <a:pt x="290" y="48753"/>
                      </a:cubicBezTo>
                      <a:cubicBezTo>
                        <a:pt x="764" y="52941"/>
                        <a:pt x="1847" y="57039"/>
                        <a:pt x="3506" y="60914"/>
                      </a:cubicBezTo>
                      <a:cubicBezTo>
                        <a:pt x="3943" y="61941"/>
                        <a:pt x="4415" y="62941"/>
                        <a:pt x="4931" y="63924"/>
                      </a:cubicBezTo>
                      <a:cubicBezTo>
                        <a:pt x="7457" y="68776"/>
                        <a:pt x="10865" y="73088"/>
                        <a:pt x="14943" y="76664"/>
                      </a:cubicBezTo>
                      <a:cubicBezTo>
                        <a:pt x="15732" y="77352"/>
                        <a:pt x="16546" y="78013"/>
                        <a:pt x="17386" y="78647"/>
                      </a:cubicBezTo>
                      <a:cubicBezTo>
                        <a:pt x="24714" y="84188"/>
                        <a:pt x="33843" y="87474"/>
                        <a:pt x="43736" y="87474"/>
                      </a:cubicBezTo>
                      <a:cubicBezTo>
                        <a:pt x="55858" y="87474"/>
                        <a:pt x="66828" y="82545"/>
                        <a:pt x="74750" y="74579"/>
                      </a:cubicBezTo>
                      <a:cubicBezTo>
                        <a:pt x="75390" y="73934"/>
                        <a:pt x="76008" y="73272"/>
                        <a:pt x="76607" y="72590"/>
                      </a:cubicBezTo>
                      <a:cubicBezTo>
                        <a:pt x="79005" y="69864"/>
                        <a:pt x="81053" y="66851"/>
                        <a:pt x="82708" y="63618"/>
                      </a:cubicBezTo>
                      <a:cubicBezTo>
                        <a:pt x="83036" y="62968"/>
                        <a:pt x="83354" y="62312"/>
                        <a:pt x="83652" y="61643"/>
                      </a:cubicBezTo>
                      <a:cubicBezTo>
                        <a:pt x="85078" y="58477"/>
                        <a:pt x="86116" y="55149"/>
                        <a:pt x="86745" y="51733"/>
                      </a:cubicBezTo>
                      <a:cubicBezTo>
                        <a:pt x="86877" y="51016"/>
                        <a:pt x="86994" y="50295"/>
                        <a:pt x="87090" y="49569"/>
                      </a:cubicBezTo>
                      <a:cubicBezTo>
                        <a:pt x="87347" y="47636"/>
                        <a:pt x="87475" y="45686"/>
                        <a:pt x="87475" y="43735"/>
                      </a:cubicBezTo>
                      <a:cubicBezTo>
                        <a:pt x="87475" y="42001"/>
                        <a:pt x="87374" y="40268"/>
                        <a:pt x="87170" y="38545"/>
                      </a:cubicBezTo>
                      <a:lnTo>
                        <a:pt x="87170" y="38539"/>
                      </a:lnTo>
                      <a:cubicBezTo>
                        <a:pt x="87078" y="37757"/>
                        <a:pt x="86964" y="36983"/>
                        <a:pt x="86833" y="36219"/>
                      </a:cubicBezTo>
                      <a:cubicBezTo>
                        <a:pt x="86078" y="31871"/>
                        <a:pt x="84666" y="27662"/>
                        <a:pt x="82647" y="23738"/>
                      </a:cubicBezTo>
                      <a:cubicBezTo>
                        <a:pt x="82096" y="22668"/>
                        <a:pt x="81497" y="21619"/>
                        <a:pt x="80859" y="20600"/>
                      </a:cubicBezTo>
                      <a:cubicBezTo>
                        <a:pt x="77856" y="15790"/>
                        <a:pt x="73949" y="11608"/>
                        <a:pt x="69354" y="8286"/>
                      </a:cubicBezTo>
                      <a:cubicBezTo>
                        <a:pt x="68519" y="7678"/>
                        <a:pt x="67658" y="7102"/>
                        <a:pt x="66779" y="6555"/>
                      </a:cubicBezTo>
                      <a:cubicBezTo>
                        <a:pt x="60089" y="2400"/>
                        <a:pt x="52192" y="0"/>
                        <a:pt x="4373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0" name="Google Shape;28900;p99"/>
                <p:cNvSpPr/>
                <p:nvPr/>
              </p:nvSpPr>
              <p:spPr>
                <a:xfrm>
                  <a:off x="7744150" y="3383500"/>
                  <a:ext cx="1404400" cy="16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" h="6556" extrusionOk="0">
                      <a:moveTo>
                        <a:pt x="20215" y="0"/>
                      </a:moveTo>
                      <a:cubicBezTo>
                        <a:pt x="15076" y="0"/>
                        <a:pt x="12472" y="1158"/>
                        <a:pt x="9959" y="2282"/>
                      </a:cubicBezTo>
                      <a:cubicBezTo>
                        <a:pt x="7892" y="3198"/>
                        <a:pt x="5925" y="4077"/>
                        <a:pt x="2473" y="4309"/>
                      </a:cubicBezTo>
                      <a:cubicBezTo>
                        <a:pt x="1621" y="5025"/>
                        <a:pt x="795" y="5769"/>
                        <a:pt x="0" y="6551"/>
                      </a:cubicBezTo>
                      <a:cubicBezTo>
                        <a:pt x="192" y="6555"/>
                        <a:pt x="389" y="6555"/>
                        <a:pt x="589" y="6555"/>
                      </a:cubicBezTo>
                      <a:cubicBezTo>
                        <a:pt x="5729" y="6555"/>
                        <a:pt x="8329" y="5398"/>
                        <a:pt x="10846" y="4274"/>
                      </a:cubicBezTo>
                      <a:cubicBezTo>
                        <a:pt x="13258" y="3198"/>
                        <a:pt x="15539" y="2185"/>
                        <a:pt x="20215" y="2185"/>
                      </a:cubicBezTo>
                      <a:cubicBezTo>
                        <a:pt x="24886" y="2185"/>
                        <a:pt x="27168" y="3198"/>
                        <a:pt x="29580" y="4274"/>
                      </a:cubicBezTo>
                      <a:cubicBezTo>
                        <a:pt x="32098" y="5398"/>
                        <a:pt x="34697" y="6555"/>
                        <a:pt x="39837" y="6555"/>
                      </a:cubicBezTo>
                      <a:cubicBezTo>
                        <a:pt x="44976" y="6555"/>
                        <a:pt x="47576" y="5398"/>
                        <a:pt x="50093" y="4274"/>
                      </a:cubicBezTo>
                      <a:cubicBezTo>
                        <a:pt x="51862" y="3488"/>
                        <a:pt x="53558" y="2732"/>
                        <a:pt x="56175" y="2386"/>
                      </a:cubicBezTo>
                      <a:cubicBezTo>
                        <a:pt x="55342" y="1778"/>
                        <a:pt x="54481" y="1202"/>
                        <a:pt x="53601" y="656"/>
                      </a:cubicBezTo>
                      <a:cubicBezTo>
                        <a:pt x="51876" y="1089"/>
                        <a:pt x="50529" y="1691"/>
                        <a:pt x="49206" y="2282"/>
                      </a:cubicBezTo>
                      <a:cubicBezTo>
                        <a:pt x="46789" y="3356"/>
                        <a:pt x="44512" y="4371"/>
                        <a:pt x="39837" y="4371"/>
                      </a:cubicBezTo>
                      <a:cubicBezTo>
                        <a:pt x="35166" y="4371"/>
                        <a:pt x="32884" y="3356"/>
                        <a:pt x="30472" y="2282"/>
                      </a:cubicBezTo>
                      <a:cubicBezTo>
                        <a:pt x="27955" y="1158"/>
                        <a:pt x="25350" y="0"/>
                        <a:pt x="202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1" name="Google Shape;28901;p99"/>
                <p:cNvSpPr/>
                <p:nvPr/>
              </p:nvSpPr>
              <p:spPr>
                <a:xfrm>
                  <a:off x="7532425" y="3715600"/>
                  <a:ext cx="1948475" cy="1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39" h="6557" extrusionOk="0">
                      <a:moveTo>
                        <a:pt x="28685" y="0"/>
                      </a:moveTo>
                      <a:cubicBezTo>
                        <a:pt x="23545" y="0"/>
                        <a:pt x="20941" y="1159"/>
                        <a:pt x="18428" y="2277"/>
                      </a:cubicBezTo>
                      <a:cubicBezTo>
                        <a:pt x="16011" y="3352"/>
                        <a:pt x="13736" y="4370"/>
                        <a:pt x="9059" y="4370"/>
                      </a:cubicBezTo>
                      <a:cubicBezTo>
                        <a:pt x="5258" y="4370"/>
                        <a:pt x="3037" y="3697"/>
                        <a:pt x="1040" y="2867"/>
                      </a:cubicBezTo>
                      <a:cubicBezTo>
                        <a:pt x="675" y="3499"/>
                        <a:pt x="328" y="4143"/>
                        <a:pt x="1" y="4799"/>
                      </a:cubicBezTo>
                      <a:cubicBezTo>
                        <a:pt x="2195" y="5730"/>
                        <a:pt x="4725" y="6556"/>
                        <a:pt x="9059" y="6556"/>
                      </a:cubicBezTo>
                      <a:cubicBezTo>
                        <a:pt x="14198" y="6556"/>
                        <a:pt x="16799" y="5393"/>
                        <a:pt x="19315" y="4275"/>
                      </a:cubicBezTo>
                      <a:cubicBezTo>
                        <a:pt x="21728" y="3199"/>
                        <a:pt x="24009" y="2186"/>
                        <a:pt x="28685" y="2186"/>
                      </a:cubicBezTo>
                      <a:cubicBezTo>
                        <a:pt x="33356" y="2186"/>
                        <a:pt x="35638" y="3199"/>
                        <a:pt x="38050" y="4275"/>
                      </a:cubicBezTo>
                      <a:cubicBezTo>
                        <a:pt x="40567" y="5393"/>
                        <a:pt x="43167" y="6556"/>
                        <a:pt x="48306" y="6556"/>
                      </a:cubicBezTo>
                      <a:cubicBezTo>
                        <a:pt x="53445" y="6556"/>
                        <a:pt x="56045" y="5393"/>
                        <a:pt x="58563" y="4275"/>
                      </a:cubicBezTo>
                      <a:cubicBezTo>
                        <a:pt x="60979" y="3199"/>
                        <a:pt x="63257" y="2186"/>
                        <a:pt x="67932" y="2186"/>
                      </a:cubicBezTo>
                      <a:cubicBezTo>
                        <a:pt x="72607" y="2186"/>
                        <a:pt x="74884" y="3199"/>
                        <a:pt x="77301" y="4275"/>
                      </a:cubicBezTo>
                      <a:cubicBezTo>
                        <a:pt x="77511" y="4370"/>
                        <a:pt x="77725" y="4463"/>
                        <a:pt x="77939" y="4554"/>
                      </a:cubicBezTo>
                      <a:cubicBezTo>
                        <a:pt x="77388" y="3484"/>
                        <a:pt x="76789" y="2435"/>
                        <a:pt x="76151" y="1416"/>
                      </a:cubicBezTo>
                      <a:cubicBezTo>
                        <a:pt x="74137" y="634"/>
                        <a:pt x="71725" y="0"/>
                        <a:pt x="67932" y="0"/>
                      </a:cubicBezTo>
                      <a:cubicBezTo>
                        <a:pt x="62793" y="0"/>
                        <a:pt x="60192" y="1159"/>
                        <a:pt x="57675" y="2277"/>
                      </a:cubicBezTo>
                      <a:cubicBezTo>
                        <a:pt x="55259" y="3352"/>
                        <a:pt x="52982" y="4370"/>
                        <a:pt x="48306" y="4370"/>
                      </a:cubicBezTo>
                      <a:cubicBezTo>
                        <a:pt x="43635" y="4370"/>
                        <a:pt x="41353" y="3352"/>
                        <a:pt x="38941" y="2277"/>
                      </a:cubicBezTo>
                      <a:cubicBezTo>
                        <a:pt x="36424" y="1159"/>
                        <a:pt x="33820" y="0"/>
                        <a:pt x="2868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2" name="Google Shape;28902;p99"/>
                <p:cNvSpPr/>
                <p:nvPr/>
              </p:nvSpPr>
              <p:spPr>
                <a:xfrm>
                  <a:off x="7433550" y="4047600"/>
                  <a:ext cx="2160425" cy="1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7" h="6557" extrusionOk="0">
                      <a:moveTo>
                        <a:pt x="32639" y="1"/>
                      </a:moveTo>
                      <a:cubicBezTo>
                        <a:pt x="27500" y="1"/>
                        <a:pt x="24896" y="1164"/>
                        <a:pt x="22383" y="2282"/>
                      </a:cubicBezTo>
                      <a:cubicBezTo>
                        <a:pt x="19966" y="3358"/>
                        <a:pt x="17690" y="4371"/>
                        <a:pt x="13014" y="4371"/>
                      </a:cubicBezTo>
                      <a:cubicBezTo>
                        <a:pt x="8343" y="4371"/>
                        <a:pt x="6061" y="3358"/>
                        <a:pt x="3650" y="2282"/>
                      </a:cubicBezTo>
                      <a:cubicBezTo>
                        <a:pt x="2653" y="1841"/>
                        <a:pt x="1639" y="1387"/>
                        <a:pt x="463" y="1006"/>
                      </a:cubicBezTo>
                      <a:cubicBezTo>
                        <a:pt x="290" y="1715"/>
                        <a:pt x="135" y="2431"/>
                        <a:pt x="0" y="3156"/>
                      </a:cubicBezTo>
                      <a:cubicBezTo>
                        <a:pt x="988" y="3488"/>
                        <a:pt x="1862" y="3882"/>
                        <a:pt x="2758" y="4280"/>
                      </a:cubicBezTo>
                      <a:cubicBezTo>
                        <a:pt x="5275" y="5398"/>
                        <a:pt x="7875" y="6557"/>
                        <a:pt x="13014" y="6557"/>
                      </a:cubicBezTo>
                      <a:cubicBezTo>
                        <a:pt x="18153" y="6557"/>
                        <a:pt x="20754" y="5398"/>
                        <a:pt x="23270" y="4280"/>
                      </a:cubicBezTo>
                      <a:cubicBezTo>
                        <a:pt x="25683" y="3204"/>
                        <a:pt x="27964" y="2187"/>
                        <a:pt x="32639" y="2187"/>
                      </a:cubicBezTo>
                      <a:cubicBezTo>
                        <a:pt x="37310" y="2187"/>
                        <a:pt x="39592" y="3204"/>
                        <a:pt x="42004" y="4280"/>
                      </a:cubicBezTo>
                      <a:cubicBezTo>
                        <a:pt x="44522" y="5398"/>
                        <a:pt x="47122" y="6557"/>
                        <a:pt x="52261" y="6557"/>
                      </a:cubicBezTo>
                      <a:cubicBezTo>
                        <a:pt x="57400" y="6557"/>
                        <a:pt x="60000" y="5398"/>
                        <a:pt x="62517" y="4280"/>
                      </a:cubicBezTo>
                      <a:cubicBezTo>
                        <a:pt x="64934" y="3204"/>
                        <a:pt x="67211" y="2187"/>
                        <a:pt x="71887" y="2187"/>
                      </a:cubicBezTo>
                      <a:cubicBezTo>
                        <a:pt x="76562" y="2187"/>
                        <a:pt x="78839" y="3204"/>
                        <a:pt x="81256" y="4280"/>
                      </a:cubicBezTo>
                      <a:cubicBezTo>
                        <a:pt x="82767" y="4952"/>
                        <a:pt x="84309" y="5639"/>
                        <a:pt x="86416" y="6075"/>
                      </a:cubicBezTo>
                      <a:cubicBezTo>
                        <a:pt x="86325" y="5293"/>
                        <a:pt x="86212" y="4519"/>
                        <a:pt x="86080" y="3755"/>
                      </a:cubicBezTo>
                      <a:cubicBezTo>
                        <a:pt x="84577" y="3366"/>
                        <a:pt x="83379" y="2833"/>
                        <a:pt x="82143" y="2282"/>
                      </a:cubicBezTo>
                      <a:cubicBezTo>
                        <a:pt x="79625" y="1164"/>
                        <a:pt x="77026" y="1"/>
                        <a:pt x="71887" y="1"/>
                      </a:cubicBezTo>
                      <a:cubicBezTo>
                        <a:pt x="66747" y="1"/>
                        <a:pt x="64147" y="1164"/>
                        <a:pt x="61630" y="2282"/>
                      </a:cubicBezTo>
                      <a:cubicBezTo>
                        <a:pt x="59213" y="3358"/>
                        <a:pt x="56937" y="4371"/>
                        <a:pt x="52261" y="4371"/>
                      </a:cubicBezTo>
                      <a:cubicBezTo>
                        <a:pt x="47590" y="4371"/>
                        <a:pt x="45308" y="3358"/>
                        <a:pt x="42896" y="2282"/>
                      </a:cubicBezTo>
                      <a:cubicBezTo>
                        <a:pt x="40379" y="1164"/>
                        <a:pt x="37774" y="1"/>
                        <a:pt x="32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3" name="Google Shape;28903;p99"/>
                <p:cNvSpPr/>
                <p:nvPr/>
              </p:nvSpPr>
              <p:spPr>
                <a:xfrm>
                  <a:off x="7416825" y="4379725"/>
                  <a:ext cx="2175175" cy="16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7" h="6556" extrusionOk="0">
                      <a:moveTo>
                        <a:pt x="33308" y="1"/>
                      </a:moveTo>
                      <a:cubicBezTo>
                        <a:pt x="28169" y="1"/>
                        <a:pt x="25565" y="1158"/>
                        <a:pt x="23052" y="2282"/>
                      </a:cubicBezTo>
                      <a:cubicBezTo>
                        <a:pt x="20635" y="3357"/>
                        <a:pt x="18359" y="4371"/>
                        <a:pt x="13683" y="4371"/>
                      </a:cubicBezTo>
                      <a:cubicBezTo>
                        <a:pt x="9012" y="4371"/>
                        <a:pt x="6730" y="3357"/>
                        <a:pt x="4319" y="2282"/>
                      </a:cubicBezTo>
                      <a:cubicBezTo>
                        <a:pt x="3016" y="1701"/>
                        <a:pt x="1691" y="1111"/>
                        <a:pt x="0" y="678"/>
                      </a:cubicBezTo>
                      <a:lnTo>
                        <a:pt x="0" y="678"/>
                      </a:lnTo>
                      <a:cubicBezTo>
                        <a:pt x="48" y="1460"/>
                        <a:pt x="114" y="2234"/>
                        <a:pt x="206" y="3003"/>
                      </a:cubicBezTo>
                      <a:cubicBezTo>
                        <a:pt x="1390" y="3366"/>
                        <a:pt x="2396" y="3816"/>
                        <a:pt x="3427" y="4274"/>
                      </a:cubicBezTo>
                      <a:cubicBezTo>
                        <a:pt x="5944" y="5398"/>
                        <a:pt x="8544" y="6556"/>
                        <a:pt x="13682" y="6556"/>
                      </a:cubicBezTo>
                      <a:cubicBezTo>
                        <a:pt x="18822" y="6556"/>
                        <a:pt x="21422" y="5398"/>
                        <a:pt x="23939" y="4274"/>
                      </a:cubicBezTo>
                      <a:cubicBezTo>
                        <a:pt x="26351" y="3200"/>
                        <a:pt x="28632" y="2185"/>
                        <a:pt x="33308" y="2185"/>
                      </a:cubicBezTo>
                      <a:cubicBezTo>
                        <a:pt x="37979" y="2185"/>
                        <a:pt x="40261" y="3200"/>
                        <a:pt x="42673" y="4274"/>
                      </a:cubicBezTo>
                      <a:cubicBezTo>
                        <a:pt x="45191" y="5398"/>
                        <a:pt x="47790" y="6556"/>
                        <a:pt x="52930" y="6556"/>
                      </a:cubicBezTo>
                      <a:cubicBezTo>
                        <a:pt x="58069" y="6556"/>
                        <a:pt x="60669" y="5398"/>
                        <a:pt x="63186" y="4274"/>
                      </a:cubicBezTo>
                      <a:cubicBezTo>
                        <a:pt x="65603" y="3200"/>
                        <a:pt x="67880" y="2185"/>
                        <a:pt x="72555" y="2185"/>
                      </a:cubicBezTo>
                      <a:cubicBezTo>
                        <a:pt x="77231" y="2185"/>
                        <a:pt x="79508" y="3200"/>
                        <a:pt x="81925" y="4274"/>
                      </a:cubicBezTo>
                      <a:cubicBezTo>
                        <a:pt x="83331" y="4904"/>
                        <a:pt x="84769" y="5542"/>
                        <a:pt x="86661" y="5983"/>
                      </a:cubicBezTo>
                      <a:cubicBezTo>
                        <a:pt x="86793" y="5267"/>
                        <a:pt x="86910" y="4545"/>
                        <a:pt x="87006" y="3820"/>
                      </a:cubicBezTo>
                      <a:cubicBezTo>
                        <a:pt x="85381" y="3427"/>
                        <a:pt x="84119" y="2864"/>
                        <a:pt x="82812" y="2282"/>
                      </a:cubicBezTo>
                      <a:cubicBezTo>
                        <a:pt x="80294" y="1158"/>
                        <a:pt x="77695" y="1"/>
                        <a:pt x="72556" y="1"/>
                      </a:cubicBezTo>
                      <a:cubicBezTo>
                        <a:pt x="67416" y="1"/>
                        <a:pt x="64816" y="1158"/>
                        <a:pt x="62299" y="2282"/>
                      </a:cubicBezTo>
                      <a:cubicBezTo>
                        <a:pt x="59882" y="3357"/>
                        <a:pt x="57606" y="4371"/>
                        <a:pt x="52930" y="4371"/>
                      </a:cubicBezTo>
                      <a:cubicBezTo>
                        <a:pt x="48259" y="4371"/>
                        <a:pt x="45977" y="3357"/>
                        <a:pt x="43565" y="2282"/>
                      </a:cubicBezTo>
                      <a:cubicBezTo>
                        <a:pt x="41048" y="1158"/>
                        <a:pt x="38443" y="1"/>
                        <a:pt x="333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4" name="Google Shape;28904;p99"/>
                <p:cNvSpPr/>
                <p:nvPr/>
              </p:nvSpPr>
              <p:spPr>
                <a:xfrm>
                  <a:off x="7502375" y="4711850"/>
                  <a:ext cx="2003650" cy="16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46" h="6556" extrusionOk="0">
                      <a:moveTo>
                        <a:pt x="29886" y="1"/>
                      </a:moveTo>
                      <a:cubicBezTo>
                        <a:pt x="24747" y="1"/>
                        <a:pt x="22143" y="1159"/>
                        <a:pt x="19630" y="2277"/>
                      </a:cubicBezTo>
                      <a:cubicBezTo>
                        <a:pt x="17213" y="3352"/>
                        <a:pt x="14937" y="4371"/>
                        <a:pt x="10260" y="4371"/>
                      </a:cubicBezTo>
                      <a:cubicBezTo>
                        <a:pt x="5589" y="4371"/>
                        <a:pt x="3307" y="3352"/>
                        <a:pt x="896" y="2277"/>
                      </a:cubicBezTo>
                      <a:cubicBezTo>
                        <a:pt x="599" y="2147"/>
                        <a:pt x="301" y="2015"/>
                        <a:pt x="0" y="1880"/>
                      </a:cubicBezTo>
                      <a:lnTo>
                        <a:pt x="0" y="1880"/>
                      </a:lnTo>
                      <a:cubicBezTo>
                        <a:pt x="437" y="2907"/>
                        <a:pt x="909" y="3907"/>
                        <a:pt x="1425" y="4890"/>
                      </a:cubicBezTo>
                      <a:cubicBezTo>
                        <a:pt x="3570" y="5783"/>
                        <a:pt x="6070" y="6555"/>
                        <a:pt x="10260" y="6555"/>
                      </a:cubicBezTo>
                      <a:cubicBezTo>
                        <a:pt x="15400" y="6555"/>
                        <a:pt x="18000" y="5394"/>
                        <a:pt x="20517" y="4274"/>
                      </a:cubicBezTo>
                      <a:cubicBezTo>
                        <a:pt x="22929" y="3200"/>
                        <a:pt x="25210" y="2185"/>
                        <a:pt x="29886" y="2185"/>
                      </a:cubicBezTo>
                      <a:cubicBezTo>
                        <a:pt x="34557" y="2185"/>
                        <a:pt x="36839" y="3200"/>
                        <a:pt x="39251" y="4274"/>
                      </a:cubicBezTo>
                      <a:cubicBezTo>
                        <a:pt x="41769" y="5394"/>
                        <a:pt x="44368" y="6555"/>
                        <a:pt x="49508" y="6555"/>
                      </a:cubicBezTo>
                      <a:cubicBezTo>
                        <a:pt x="54647" y="6555"/>
                        <a:pt x="57247" y="5394"/>
                        <a:pt x="59764" y="4274"/>
                      </a:cubicBezTo>
                      <a:cubicBezTo>
                        <a:pt x="62181" y="3200"/>
                        <a:pt x="64458" y="2185"/>
                        <a:pt x="69133" y="2185"/>
                      </a:cubicBezTo>
                      <a:cubicBezTo>
                        <a:pt x="73809" y="2185"/>
                        <a:pt x="76086" y="3200"/>
                        <a:pt x="78503" y="4274"/>
                      </a:cubicBezTo>
                      <a:cubicBezTo>
                        <a:pt x="78734" y="4379"/>
                        <a:pt x="78965" y="4480"/>
                        <a:pt x="79202" y="4584"/>
                      </a:cubicBezTo>
                      <a:cubicBezTo>
                        <a:pt x="79530" y="3934"/>
                        <a:pt x="79848" y="3278"/>
                        <a:pt x="80146" y="2609"/>
                      </a:cubicBezTo>
                      <a:cubicBezTo>
                        <a:pt x="79893" y="2500"/>
                        <a:pt x="79643" y="2392"/>
                        <a:pt x="79390" y="2277"/>
                      </a:cubicBezTo>
                      <a:cubicBezTo>
                        <a:pt x="76872" y="1159"/>
                        <a:pt x="74273" y="1"/>
                        <a:pt x="69133" y="1"/>
                      </a:cubicBezTo>
                      <a:cubicBezTo>
                        <a:pt x="63994" y="1"/>
                        <a:pt x="61394" y="1159"/>
                        <a:pt x="58877" y="2277"/>
                      </a:cubicBezTo>
                      <a:cubicBezTo>
                        <a:pt x="56460" y="3352"/>
                        <a:pt x="54183" y="4371"/>
                        <a:pt x="49508" y="4371"/>
                      </a:cubicBezTo>
                      <a:cubicBezTo>
                        <a:pt x="44837" y="4371"/>
                        <a:pt x="42555" y="3352"/>
                        <a:pt x="40143" y="2277"/>
                      </a:cubicBezTo>
                      <a:cubicBezTo>
                        <a:pt x="37626" y="1159"/>
                        <a:pt x="35021" y="1"/>
                        <a:pt x="298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5" name="Google Shape;28905;p99"/>
                <p:cNvSpPr/>
                <p:nvPr/>
              </p:nvSpPr>
              <p:spPr>
                <a:xfrm>
                  <a:off x="7788275" y="5043875"/>
                  <a:ext cx="1541650" cy="1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66" h="6555" extrusionOk="0">
                      <a:moveTo>
                        <a:pt x="18450" y="0"/>
                      </a:moveTo>
                      <a:cubicBezTo>
                        <a:pt x="13311" y="0"/>
                        <a:pt x="10707" y="1158"/>
                        <a:pt x="8194" y="2281"/>
                      </a:cubicBezTo>
                      <a:cubicBezTo>
                        <a:pt x="5987" y="3261"/>
                        <a:pt x="3903" y="4191"/>
                        <a:pt x="1" y="4349"/>
                      </a:cubicBezTo>
                      <a:cubicBezTo>
                        <a:pt x="790" y="5037"/>
                        <a:pt x="1604" y="5698"/>
                        <a:pt x="2444" y="6332"/>
                      </a:cubicBezTo>
                      <a:cubicBezTo>
                        <a:pt x="5345" y="5939"/>
                        <a:pt x="7237" y="5100"/>
                        <a:pt x="9081" y="4278"/>
                      </a:cubicBezTo>
                      <a:cubicBezTo>
                        <a:pt x="11493" y="3203"/>
                        <a:pt x="13774" y="2185"/>
                        <a:pt x="18450" y="2185"/>
                      </a:cubicBezTo>
                      <a:cubicBezTo>
                        <a:pt x="23121" y="2185"/>
                        <a:pt x="25403" y="3203"/>
                        <a:pt x="27815" y="4278"/>
                      </a:cubicBezTo>
                      <a:cubicBezTo>
                        <a:pt x="30333" y="5397"/>
                        <a:pt x="32932" y="6555"/>
                        <a:pt x="38072" y="6555"/>
                      </a:cubicBezTo>
                      <a:cubicBezTo>
                        <a:pt x="43211" y="6555"/>
                        <a:pt x="45811" y="5397"/>
                        <a:pt x="48328" y="4278"/>
                      </a:cubicBezTo>
                      <a:cubicBezTo>
                        <a:pt x="50745" y="3203"/>
                        <a:pt x="53022" y="2185"/>
                        <a:pt x="57697" y="2185"/>
                      </a:cubicBezTo>
                      <a:cubicBezTo>
                        <a:pt x="58462" y="2185"/>
                        <a:pt x="59161" y="2212"/>
                        <a:pt x="59808" y="2264"/>
                      </a:cubicBezTo>
                      <a:cubicBezTo>
                        <a:pt x="60448" y="1619"/>
                        <a:pt x="61066" y="957"/>
                        <a:pt x="61665" y="275"/>
                      </a:cubicBezTo>
                      <a:cubicBezTo>
                        <a:pt x="60524" y="101"/>
                        <a:pt x="59223" y="0"/>
                        <a:pt x="57697" y="0"/>
                      </a:cubicBezTo>
                      <a:cubicBezTo>
                        <a:pt x="52558" y="0"/>
                        <a:pt x="49957" y="1158"/>
                        <a:pt x="47441" y="2281"/>
                      </a:cubicBezTo>
                      <a:cubicBezTo>
                        <a:pt x="45024" y="3356"/>
                        <a:pt x="42747" y="4370"/>
                        <a:pt x="38072" y="4370"/>
                      </a:cubicBezTo>
                      <a:cubicBezTo>
                        <a:pt x="33401" y="4370"/>
                        <a:pt x="31119" y="3356"/>
                        <a:pt x="28707" y="2281"/>
                      </a:cubicBezTo>
                      <a:cubicBezTo>
                        <a:pt x="26190" y="1158"/>
                        <a:pt x="23585" y="0"/>
                        <a:pt x="1845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06" name="Google Shape;28906;p99"/>
            <p:cNvSpPr/>
            <p:nvPr/>
          </p:nvSpPr>
          <p:spPr>
            <a:xfrm flipH="1">
              <a:off x="2899763" y="4864104"/>
              <a:ext cx="69284" cy="41844"/>
            </a:xfrm>
            <a:custGeom>
              <a:avLst/>
              <a:gdLst/>
              <a:ahLst/>
              <a:cxnLst/>
              <a:rect l="l" t="t" r="r" b="b"/>
              <a:pathLst>
                <a:path w="5464" h="3300" extrusionOk="0">
                  <a:moveTo>
                    <a:pt x="2746" y="1"/>
                  </a:moveTo>
                  <a:cubicBezTo>
                    <a:pt x="2688" y="1"/>
                    <a:pt x="2628" y="2"/>
                    <a:pt x="2566" y="6"/>
                  </a:cubicBezTo>
                  <a:cubicBezTo>
                    <a:pt x="821" y="89"/>
                    <a:pt x="0" y="1947"/>
                    <a:pt x="1309" y="2882"/>
                  </a:cubicBezTo>
                  <a:cubicBezTo>
                    <a:pt x="1454" y="2986"/>
                    <a:pt x="1590" y="3059"/>
                    <a:pt x="1714" y="3122"/>
                  </a:cubicBezTo>
                  <a:cubicBezTo>
                    <a:pt x="1981" y="3245"/>
                    <a:pt x="2241" y="3299"/>
                    <a:pt x="2486" y="3299"/>
                  </a:cubicBezTo>
                  <a:cubicBezTo>
                    <a:pt x="4396" y="3299"/>
                    <a:pt x="5463" y="1"/>
                    <a:pt x="2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7" name="Google Shape;28907;p99"/>
            <p:cNvSpPr/>
            <p:nvPr/>
          </p:nvSpPr>
          <p:spPr>
            <a:xfrm flipH="1">
              <a:off x="2724995" y="4632137"/>
              <a:ext cx="81418" cy="49198"/>
            </a:xfrm>
            <a:custGeom>
              <a:avLst/>
              <a:gdLst/>
              <a:ahLst/>
              <a:cxnLst/>
              <a:rect l="l" t="t" r="r" b="b"/>
              <a:pathLst>
                <a:path w="6421" h="3880" extrusionOk="0">
                  <a:moveTo>
                    <a:pt x="3226" y="0"/>
                  </a:moveTo>
                  <a:cubicBezTo>
                    <a:pt x="3157" y="0"/>
                    <a:pt x="3086" y="2"/>
                    <a:pt x="3013" y="6"/>
                  </a:cubicBezTo>
                  <a:cubicBezTo>
                    <a:pt x="967" y="100"/>
                    <a:pt x="1" y="2281"/>
                    <a:pt x="1549" y="3392"/>
                  </a:cubicBezTo>
                  <a:cubicBezTo>
                    <a:pt x="1704" y="3507"/>
                    <a:pt x="1860" y="3600"/>
                    <a:pt x="2027" y="3673"/>
                  </a:cubicBezTo>
                  <a:cubicBezTo>
                    <a:pt x="2338" y="3816"/>
                    <a:pt x="2640" y="3880"/>
                    <a:pt x="2926" y="3880"/>
                  </a:cubicBezTo>
                  <a:cubicBezTo>
                    <a:pt x="5163" y="3880"/>
                    <a:pt x="6421" y="0"/>
                    <a:pt x="3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8" name="Google Shape;28908;p99"/>
            <p:cNvSpPr/>
            <p:nvPr/>
          </p:nvSpPr>
          <p:spPr>
            <a:xfrm flipH="1">
              <a:off x="2545223" y="4864091"/>
              <a:ext cx="117353" cy="116770"/>
            </a:xfrm>
            <a:custGeom>
              <a:avLst/>
              <a:gdLst/>
              <a:ahLst/>
              <a:cxnLst/>
              <a:rect l="l" t="t" r="r" b="b"/>
              <a:pathLst>
                <a:path w="9255" h="9209" extrusionOk="0">
                  <a:moveTo>
                    <a:pt x="3328" y="1"/>
                  </a:moveTo>
                  <a:cubicBezTo>
                    <a:pt x="3316" y="1"/>
                    <a:pt x="3305" y="2"/>
                    <a:pt x="3293" y="5"/>
                  </a:cubicBezTo>
                  <a:cubicBezTo>
                    <a:pt x="3199" y="26"/>
                    <a:pt x="3116" y="151"/>
                    <a:pt x="3033" y="421"/>
                  </a:cubicBezTo>
                  <a:cubicBezTo>
                    <a:pt x="2898" y="846"/>
                    <a:pt x="2888" y="1293"/>
                    <a:pt x="2794" y="1719"/>
                  </a:cubicBezTo>
                  <a:cubicBezTo>
                    <a:pt x="2576" y="2653"/>
                    <a:pt x="2275" y="3422"/>
                    <a:pt x="1527" y="4077"/>
                  </a:cubicBezTo>
                  <a:cubicBezTo>
                    <a:pt x="1080" y="4461"/>
                    <a:pt x="582" y="4793"/>
                    <a:pt x="156" y="5208"/>
                  </a:cubicBezTo>
                  <a:cubicBezTo>
                    <a:pt x="115" y="5250"/>
                    <a:pt x="73" y="5292"/>
                    <a:pt x="52" y="5344"/>
                  </a:cubicBezTo>
                  <a:cubicBezTo>
                    <a:pt x="0" y="5479"/>
                    <a:pt x="115" y="5624"/>
                    <a:pt x="239" y="5686"/>
                  </a:cubicBezTo>
                  <a:cubicBezTo>
                    <a:pt x="1091" y="6133"/>
                    <a:pt x="2160" y="6237"/>
                    <a:pt x="3074" y="6486"/>
                  </a:cubicBezTo>
                  <a:cubicBezTo>
                    <a:pt x="3220" y="6528"/>
                    <a:pt x="3365" y="6570"/>
                    <a:pt x="3490" y="6632"/>
                  </a:cubicBezTo>
                  <a:cubicBezTo>
                    <a:pt x="3750" y="6787"/>
                    <a:pt x="3895" y="7057"/>
                    <a:pt x="4103" y="7265"/>
                  </a:cubicBezTo>
                  <a:cubicBezTo>
                    <a:pt x="4653" y="7805"/>
                    <a:pt x="5142" y="8304"/>
                    <a:pt x="5567" y="8968"/>
                  </a:cubicBezTo>
                  <a:cubicBezTo>
                    <a:pt x="5638" y="9079"/>
                    <a:pt x="5737" y="9208"/>
                    <a:pt x="5865" y="9208"/>
                  </a:cubicBezTo>
                  <a:cubicBezTo>
                    <a:pt x="5869" y="9208"/>
                    <a:pt x="5874" y="9208"/>
                    <a:pt x="5879" y="9208"/>
                  </a:cubicBezTo>
                  <a:cubicBezTo>
                    <a:pt x="6367" y="9197"/>
                    <a:pt x="6253" y="8294"/>
                    <a:pt x="6232" y="7992"/>
                  </a:cubicBezTo>
                  <a:cubicBezTo>
                    <a:pt x="6181" y="7421"/>
                    <a:pt x="6336" y="6829"/>
                    <a:pt x="6481" y="6268"/>
                  </a:cubicBezTo>
                  <a:cubicBezTo>
                    <a:pt x="6814" y="4949"/>
                    <a:pt x="8029" y="4035"/>
                    <a:pt x="9036" y="3246"/>
                  </a:cubicBezTo>
                  <a:cubicBezTo>
                    <a:pt x="9140" y="3163"/>
                    <a:pt x="9255" y="3048"/>
                    <a:pt x="9213" y="2923"/>
                  </a:cubicBezTo>
                  <a:cubicBezTo>
                    <a:pt x="9193" y="2861"/>
                    <a:pt x="9130" y="2820"/>
                    <a:pt x="9068" y="2789"/>
                  </a:cubicBezTo>
                  <a:cubicBezTo>
                    <a:pt x="8662" y="2561"/>
                    <a:pt x="8197" y="2541"/>
                    <a:pt x="7721" y="2541"/>
                  </a:cubicBezTo>
                  <a:cubicBezTo>
                    <a:pt x="7621" y="2541"/>
                    <a:pt x="7520" y="2542"/>
                    <a:pt x="7419" y="2542"/>
                  </a:cubicBezTo>
                  <a:cubicBezTo>
                    <a:pt x="7192" y="2542"/>
                    <a:pt x="6964" y="2537"/>
                    <a:pt x="6741" y="2508"/>
                  </a:cubicBezTo>
                  <a:cubicBezTo>
                    <a:pt x="5547" y="2353"/>
                    <a:pt x="4674" y="1293"/>
                    <a:pt x="3875" y="472"/>
                  </a:cubicBezTo>
                  <a:cubicBezTo>
                    <a:pt x="3644" y="232"/>
                    <a:pt x="3475" y="1"/>
                    <a:pt x="33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9" name="Google Shape;28909;p99"/>
            <p:cNvSpPr/>
            <p:nvPr/>
          </p:nvSpPr>
          <p:spPr>
            <a:xfrm flipH="1">
              <a:off x="586880" y="188303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0" name="Google Shape;28910;p99"/>
            <p:cNvSpPr/>
            <p:nvPr/>
          </p:nvSpPr>
          <p:spPr>
            <a:xfrm flipH="1">
              <a:off x="689986" y="2148122"/>
              <a:ext cx="60078" cy="60255"/>
            </a:xfrm>
            <a:custGeom>
              <a:avLst/>
              <a:gdLst/>
              <a:ahLst/>
              <a:cxnLst/>
              <a:rect l="l" t="t" r="r" b="b"/>
              <a:pathLst>
                <a:path w="4738" h="4752" extrusionOk="0">
                  <a:moveTo>
                    <a:pt x="4194" y="0"/>
                  </a:moveTo>
                  <a:cubicBezTo>
                    <a:pt x="4142" y="0"/>
                    <a:pt x="4072" y="13"/>
                    <a:pt x="3978" y="39"/>
                  </a:cubicBezTo>
                  <a:cubicBezTo>
                    <a:pt x="3698" y="102"/>
                    <a:pt x="3438" y="257"/>
                    <a:pt x="3168" y="351"/>
                  </a:cubicBezTo>
                  <a:cubicBezTo>
                    <a:pt x="2805" y="479"/>
                    <a:pt x="2462" y="559"/>
                    <a:pt x="2108" y="559"/>
                  </a:cubicBezTo>
                  <a:cubicBezTo>
                    <a:pt x="1886" y="559"/>
                    <a:pt x="1660" y="527"/>
                    <a:pt x="1423" y="455"/>
                  </a:cubicBezTo>
                  <a:cubicBezTo>
                    <a:pt x="1049" y="340"/>
                    <a:pt x="686" y="174"/>
                    <a:pt x="312" y="81"/>
                  </a:cubicBezTo>
                  <a:cubicBezTo>
                    <a:pt x="290" y="73"/>
                    <a:pt x="262" y="66"/>
                    <a:pt x="234" y="66"/>
                  </a:cubicBezTo>
                  <a:cubicBezTo>
                    <a:pt x="222" y="66"/>
                    <a:pt x="210" y="67"/>
                    <a:pt x="198" y="70"/>
                  </a:cubicBezTo>
                  <a:cubicBezTo>
                    <a:pt x="115" y="91"/>
                    <a:pt x="63" y="206"/>
                    <a:pt x="73" y="299"/>
                  </a:cubicBezTo>
                  <a:cubicBezTo>
                    <a:pt x="115" y="922"/>
                    <a:pt x="437" y="1556"/>
                    <a:pt x="603" y="2148"/>
                  </a:cubicBezTo>
                  <a:cubicBezTo>
                    <a:pt x="634" y="2241"/>
                    <a:pt x="665" y="2334"/>
                    <a:pt x="665" y="2438"/>
                  </a:cubicBezTo>
                  <a:cubicBezTo>
                    <a:pt x="675" y="2636"/>
                    <a:pt x="572" y="2802"/>
                    <a:pt x="530" y="2989"/>
                  </a:cubicBezTo>
                  <a:cubicBezTo>
                    <a:pt x="416" y="3488"/>
                    <a:pt x="302" y="3934"/>
                    <a:pt x="84" y="4402"/>
                  </a:cubicBezTo>
                  <a:cubicBezTo>
                    <a:pt x="42" y="4485"/>
                    <a:pt x="1" y="4578"/>
                    <a:pt x="52" y="4661"/>
                  </a:cubicBezTo>
                  <a:cubicBezTo>
                    <a:pt x="96" y="4726"/>
                    <a:pt x="158" y="4751"/>
                    <a:pt x="229" y="4751"/>
                  </a:cubicBezTo>
                  <a:cubicBezTo>
                    <a:pt x="442" y="4751"/>
                    <a:pt x="735" y="4519"/>
                    <a:pt x="852" y="4433"/>
                  </a:cubicBezTo>
                  <a:cubicBezTo>
                    <a:pt x="1153" y="4204"/>
                    <a:pt x="1538" y="4090"/>
                    <a:pt x="1901" y="3976"/>
                  </a:cubicBezTo>
                  <a:cubicBezTo>
                    <a:pt x="2114" y="3909"/>
                    <a:pt x="2331" y="3881"/>
                    <a:pt x="2548" y="3881"/>
                  </a:cubicBezTo>
                  <a:cubicBezTo>
                    <a:pt x="3212" y="3881"/>
                    <a:pt x="3883" y="4141"/>
                    <a:pt x="4477" y="4360"/>
                  </a:cubicBezTo>
                  <a:cubicBezTo>
                    <a:pt x="4515" y="4376"/>
                    <a:pt x="4562" y="4390"/>
                    <a:pt x="4606" y="4390"/>
                  </a:cubicBezTo>
                  <a:cubicBezTo>
                    <a:pt x="4645" y="4390"/>
                    <a:pt x="4681" y="4379"/>
                    <a:pt x="4705" y="4350"/>
                  </a:cubicBezTo>
                  <a:cubicBezTo>
                    <a:pt x="4737" y="4308"/>
                    <a:pt x="4737" y="4266"/>
                    <a:pt x="4737" y="4225"/>
                  </a:cubicBezTo>
                  <a:cubicBezTo>
                    <a:pt x="4716" y="3706"/>
                    <a:pt x="4301" y="3301"/>
                    <a:pt x="4093" y="2823"/>
                  </a:cubicBezTo>
                  <a:cubicBezTo>
                    <a:pt x="3771" y="2106"/>
                    <a:pt x="4061" y="1244"/>
                    <a:pt x="4238" y="517"/>
                  </a:cubicBezTo>
                  <a:cubicBezTo>
                    <a:pt x="4301" y="289"/>
                    <a:pt x="4373" y="112"/>
                    <a:pt x="4301" y="39"/>
                  </a:cubicBezTo>
                  <a:cubicBezTo>
                    <a:pt x="4280" y="13"/>
                    <a:pt x="4246" y="0"/>
                    <a:pt x="4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1" name="Google Shape;28911;p99"/>
            <p:cNvSpPr/>
            <p:nvPr/>
          </p:nvSpPr>
          <p:spPr>
            <a:xfrm flipH="1">
              <a:off x="1068352" y="2605145"/>
              <a:ext cx="237534" cy="143677"/>
            </a:xfrm>
            <a:custGeom>
              <a:avLst/>
              <a:gdLst/>
              <a:ahLst/>
              <a:cxnLst/>
              <a:rect l="l" t="t" r="r" b="b"/>
              <a:pathLst>
                <a:path w="18733" h="11331" extrusionOk="0">
                  <a:moveTo>
                    <a:pt x="9396" y="0"/>
                  </a:moveTo>
                  <a:cubicBezTo>
                    <a:pt x="9202" y="0"/>
                    <a:pt x="9003" y="5"/>
                    <a:pt x="8798" y="15"/>
                  </a:cubicBezTo>
                  <a:cubicBezTo>
                    <a:pt x="2805" y="316"/>
                    <a:pt x="0" y="6672"/>
                    <a:pt x="4508" y="9903"/>
                  </a:cubicBezTo>
                  <a:cubicBezTo>
                    <a:pt x="4976" y="10235"/>
                    <a:pt x="5443" y="10505"/>
                    <a:pt x="5900" y="10723"/>
                  </a:cubicBezTo>
                  <a:cubicBezTo>
                    <a:pt x="6813" y="11144"/>
                    <a:pt x="7700" y="11331"/>
                    <a:pt x="8539" y="11331"/>
                  </a:cubicBezTo>
                  <a:cubicBezTo>
                    <a:pt x="15079" y="11331"/>
                    <a:pt x="18732" y="0"/>
                    <a:pt x="9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2" name="Google Shape;28912;p99"/>
            <p:cNvSpPr/>
            <p:nvPr/>
          </p:nvSpPr>
          <p:spPr>
            <a:xfrm flipH="1">
              <a:off x="1564610" y="2748835"/>
              <a:ext cx="237611" cy="143601"/>
            </a:xfrm>
            <a:custGeom>
              <a:avLst/>
              <a:gdLst/>
              <a:ahLst/>
              <a:cxnLst/>
              <a:rect l="l" t="t" r="r" b="b"/>
              <a:pathLst>
                <a:path w="18739" h="11325" extrusionOk="0">
                  <a:moveTo>
                    <a:pt x="9395" y="1"/>
                  </a:moveTo>
                  <a:cubicBezTo>
                    <a:pt x="9201" y="1"/>
                    <a:pt x="9002" y="6"/>
                    <a:pt x="8798" y="16"/>
                  </a:cubicBezTo>
                  <a:cubicBezTo>
                    <a:pt x="2815" y="306"/>
                    <a:pt x="1" y="6674"/>
                    <a:pt x="4508" y="9904"/>
                  </a:cubicBezTo>
                  <a:cubicBezTo>
                    <a:pt x="4975" y="10236"/>
                    <a:pt x="5443" y="10506"/>
                    <a:pt x="5900" y="10714"/>
                  </a:cubicBezTo>
                  <a:cubicBezTo>
                    <a:pt x="6817" y="11137"/>
                    <a:pt x="7707" y="11325"/>
                    <a:pt x="8548" y="11325"/>
                  </a:cubicBezTo>
                  <a:cubicBezTo>
                    <a:pt x="15091" y="11325"/>
                    <a:pt x="18739" y="1"/>
                    <a:pt x="9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3" name="Google Shape;28913;p99"/>
            <p:cNvSpPr/>
            <p:nvPr/>
          </p:nvSpPr>
          <p:spPr>
            <a:xfrm flipH="1">
              <a:off x="1364082" y="2575891"/>
              <a:ext cx="69309" cy="41971"/>
            </a:xfrm>
            <a:custGeom>
              <a:avLst/>
              <a:gdLst/>
              <a:ahLst/>
              <a:cxnLst/>
              <a:rect l="l" t="t" r="r" b="b"/>
              <a:pathLst>
                <a:path w="5466" h="3310" extrusionOk="0">
                  <a:moveTo>
                    <a:pt x="2747" y="1"/>
                  </a:moveTo>
                  <a:cubicBezTo>
                    <a:pt x="2688" y="1"/>
                    <a:pt x="2629" y="2"/>
                    <a:pt x="2567" y="5"/>
                  </a:cubicBezTo>
                  <a:cubicBezTo>
                    <a:pt x="822" y="88"/>
                    <a:pt x="1" y="1948"/>
                    <a:pt x="1320" y="2893"/>
                  </a:cubicBezTo>
                  <a:cubicBezTo>
                    <a:pt x="1455" y="2987"/>
                    <a:pt x="1591" y="3070"/>
                    <a:pt x="1725" y="3132"/>
                  </a:cubicBezTo>
                  <a:cubicBezTo>
                    <a:pt x="1992" y="3255"/>
                    <a:pt x="2250" y="3309"/>
                    <a:pt x="2495" y="3309"/>
                  </a:cubicBezTo>
                  <a:cubicBezTo>
                    <a:pt x="4404" y="3309"/>
                    <a:pt x="5465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4" name="Google Shape;28914;p99"/>
            <p:cNvSpPr/>
            <p:nvPr/>
          </p:nvSpPr>
          <p:spPr>
            <a:xfrm flipH="1">
              <a:off x="2471863" y="3500629"/>
              <a:ext cx="69284" cy="41844"/>
            </a:xfrm>
            <a:custGeom>
              <a:avLst/>
              <a:gdLst/>
              <a:ahLst/>
              <a:cxnLst/>
              <a:rect l="l" t="t" r="r" b="b"/>
              <a:pathLst>
                <a:path w="5464" h="3300" extrusionOk="0">
                  <a:moveTo>
                    <a:pt x="2746" y="1"/>
                  </a:moveTo>
                  <a:cubicBezTo>
                    <a:pt x="2688" y="1"/>
                    <a:pt x="2628" y="2"/>
                    <a:pt x="2566" y="6"/>
                  </a:cubicBezTo>
                  <a:cubicBezTo>
                    <a:pt x="821" y="89"/>
                    <a:pt x="0" y="1947"/>
                    <a:pt x="1309" y="2882"/>
                  </a:cubicBezTo>
                  <a:cubicBezTo>
                    <a:pt x="1454" y="2986"/>
                    <a:pt x="1590" y="3059"/>
                    <a:pt x="1714" y="3122"/>
                  </a:cubicBezTo>
                  <a:cubicBezTo>
                    <a:pt x="1981" y="3245"/>
                    <a:pt x="2241" y="3299"/>
                    <a:pt x="2486" y="3299"/>
                  </a:cubicBezTo>
                  <a:cubicBezTo>
                    <a:pt x="4396" y="3299"/>
                    <a:pt x="5463" y="1"/>
                    <a:pt x="2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5" name="Google Shape;28915;p99"/>
            <p:cNvSpPr/>
            <p:nvPr/>
          </p:nvSpPr>
          <p:spPr>
            <a:xfrm flipH="1">
              <a:off x="2683655" y="36904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6" name="Google Shape;28916;p99"/>
            <p:cNvSpPr/>
            <p:nvPr/>
          </p:nvSpPr>
          <p:spPr>
            <a:xfrm flipH="1">
              <a:off x="1720011" y="1047572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7" name="Google Shape;28917;p99"/>
            <p:cNvSpPr/>
            <p:nvPr/>
          </p:nvSpPr>
          <p:spPr>
            <a:xfrm flipH="1">
              <a:off x="1957530" y="11077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8" name="Google Shape;28918;p99"/>
            <p:cNvSpPr/>
            <p:nvPr/>
          </p:nvSpPr>
          <p:spPr>
            <a:xfrm flipH="1">
              <a:off x="1433410" y="894735"/>
              <a:ext cx="237611" cy="143601"/>
            </a:xfrm>
            <a:custGeom>
              <a:avLst/>
              <a:gdLst/>
              <a:ahLst/>
              <a:cxnLst/>
              <a:rect l="l" t="t" r="r" b="b"/>
              <a:pathLst>
                <a:path w="18739" h="11325" extrusionOk="0">
                  <a:moveTo>
                    <a:pt x="9395" y="1"/>
                  </a:moveTo>
                  <a:cubicBezTo>
                    <a:pt x="9201" y="1"/>
                    <a:pt x="9002" y="6"/>
                    <a:pt x="8798" y="16"/>
                  </a:cubicBezTo>
                  <a:cubicBezTo>
                    <a:pt x="2815" y="306"/>
                    <a:pt x="1" y="6674"/>
                    <a:pt x="4508" y="9904"/>
                  </a:cubicBezTo>
                  <a:cubicBezTo>
                    <a:pt x="4975" y="10236"/>
                    <a:pt x="5443" y="10506"/>
                    <a:pt x="5900" y="10714"/>
                  </a:cubicBezTo>
                  <a:cubicBezTo>
                    <a:pt x="6817" y="11137"/>
                    <a:pt x="7707" y="11325"/>
                    <a:pt x="8548" y="11325"/>
                  </a:cubicBezTo>
                  <a:cubicBezTo>
                    <a:pt x="15091" y="11325"/>
                    <a:pt x="18739" y="1"/>
                    <a:pt x="9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9" name="Google Shape;28919;p99"/>
            <p:cNvSpPr/>
            <p:nvPr/>
          </p:nvSpPr>
          <p:spPr>
            <a:xfrm flipH="1">
              <a:off x="1522180" y="6908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0" name="Google Shape;28920;p99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8921" name="Google Shape;28921;p99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8922" name="Google Shape;28922;p99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3" name="Google Shape;28923;p99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8924" name="Google Shape;28924;p99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8925" name="Google Shape;28925;p99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26" name="Google Shape;28926;p99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7" name="Google Shape;28927;p99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28" name="Google Shape;28928;p99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8929" name="Google Shape;28929;p99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8930" name="Google Shape;28930;p99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1" name="Google Shape;28931;p99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2" name="Google Shape;28932;p99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3" name="Google Shape;28933;p99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4" name="Google Shape;28934;p99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935" name="Google Shape;28935;p99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936" name="Google Shape;28936;p99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26652;p78"/>
          <p:cNvGrpSpPr/>
          <p:nvPr/>
        </p:nvGrpSpPr>
        <p:grpSpPr>
          <a:xfrm>
            <a:off x="5884790" y="327169"/>
            <a:ext cx="2827014" cy="1819642"/>
            <a:chOff x="845609" y="1703641"/>
            <a:chExt cx="3998941" cy="2351200"/>
          </a:xfrm>
        </p:grpSpPr>
        <p:sp>
          <p:nvSpPr>
            <p:cNvPr id="75" name="Google Shape;26653;p78"/>
            <p:cNvSpPr/>
            <p:nvPr/>
          </p:nvSpPr>
          <p:spPr>
            <a:xfrm>
              <a:off x="845609" y="1703641"/>
              <a:ext cx="3928725" cy="2351200"/>
            </a:xfrm>
            <a:custGeom>
              <a:avLst/>
              <a:gdLst/>
              <a:ahLst/>
              <a:cxnLst/>
              <a:rect l="l" t="t" r="r" b="b"/>
              <a:pathLst>
                <a:path w="157149" h="94048" extrusionOk="0">
                  <a:moveTo>
                    <a:pt x="155613" y="25815"/>
                  </a:moveTo>
                  <a:cubicBezTo>
                    <a:pt x="155613" y="25817"/>
                    <a:pt x="155612" y="25818"/>
                    <a:pt x="155612" y="25819"/>
                  </a:cubicBezTo>
                  <a:lnTo>
                    <a:pt x="155612" y="25819"/>
                  </a:lnTo>
                  <a:cubicBezTo>
                    <a:pt x="155613" y="25816"/>
                    <a:pt x="155613" y="25815"/>
                    <a:pt x="155613" y="25815"/>
                  </a:cubicBezTo>
                  <a:close/>
                  <a:moveTo>
                    <a:pt x="154639" y="27927"/>
                  </a:moveTo>
                  <a:cubicBezTo>
                    <a:pt x="154639" y="27927"/>
                    <a:pt x="154639" y="27927"/>
                    <a:pt x="154639" y="27927"/>
                  </a:cubicBezTo>
                  <a:lnTo>
                    <a:pt x="154639" y="27927"/>
                  </a:lnTo>
                  <a:cubicBezTo>
                    <a:pt x="154639" y="27927"/>
                    <a:pt x="154639" y="27927"/>
                    <a:pt x="154639" y="27928"/>
                  </a:cubicBezTo>
                  <a:lnTo>
                    <a:pt x="154639" y="27927"/>
                  </a:lnTo>
                  <a:close/>
                  <a:moveTo>
                    <a:pt x="152941" y="31641"/>
                  </a:moveTo>
                  <a:lnTo>
                    <a:pt x="152941" y="31641"/>
                  </a:lnTo>
                  <a:cubicBezTo>
                    <a:pt x="152823" y="31908"/>
                    <a:pt x="152706" y="32099"/>
                    <a:pt x="152498" y="32398"/>
                  </a:cubicBezTo>
                  <a:lnTo>
                    <a:pt x="152557" y="32305"/>
                  </a:lnTo>
                  <a:cubicBezTo>
                    <a:pt x="152697" y="32091"/>
                    <a:pt x="152825" y="31869"/>
                    <a:pt x="152941" y="31641"/>
                  </a:cubicBezTo>
                  <a:close/>
                  <a:moveTo>
                    <a:pt x="144432" y="32321"/>
                  </a:moveTo>
                  <a:cubicBezTo>
                    <a:pt x="144400" y="33088"/>
                    <a:pt x="144376" y="33888"/>
                    <a:pt x="144319" y="34698"/>
                  </a:cubicBezTo>
                  <a:cubicBezTo>
                    <a:pt x="144331" y="33928"/>
                    <a:pt x="144309" y="33166"/>
                    <a:pt x="144297" y="32436"/>
                  </a:cubicBezTo>
                  <a:lnTo>
                    <a:pt x="144432" y="32321"/>
                  </a:lnTo>
                  <a:close/>
                  <a:moveTo>
                    <a:pt x="141729" y="44725"/>
                  </a:moveTo>
                  <a:lnTo>
                    <a:pt x="140760" y="45301"/>
                  </a:lnTo>
                  <a:lnTo>
                    <a:pt x="140769" y="45291"/>
                  </a:lnTo>
                  <a:lnTo>
                    <a:pt x="141729" y="44725"/>
                  </a:lnTo>
                  <a:close/>
                  <a:moveTo>
                    <a:pt x="21041" y="65677"/>
                  </a:moveTo>
                  <a:cubicBezTo>
                    <a:pt x="21042" y="65677"/>
                    <a:pt x="21030" y="65681"/>
                    <a:pt x="20993" y="65692"/>
                  </a:cubicBezTo>
                  <a:cubicBezTo>
                    <a:pt x="20993" y="65691"/>
                    <a:pt x="20993" y="65690"/>
                    <a:pt x="20992" y="65689"/>
                  </a:cubicBezTo>
                  <a:lnTo>
                    <a:pt x="20992" y="65689"/>
                  </a:lnTo>
                  <a:cubicBezTo>
                    <a:pt x="21014" y="65684"/>
                    <a:pt x="21039" y="65677"/>
                    <a:pt x="21041" y="65677"/>
                  </a:cubicBezTo>
                  <a:close/>
                  <a:moveTo>
                    <a:pt x="137639" y="53731"/>
                  </a:moveTo>
                  <a:lnTo>
                    <a:pt x="137639" y="53731"/>
                  </a:lnTo>
                  <a:cubicBezTo>
                    <a:pt x="134731" y="56049"/>
                    <a:pt x="131389" y="58603"/>
                    <a:pt x="128180" y="60719"/>
                  </a:cubicBezTo>
                  <a:cubicBezTo>
                    <a:pt x="124620" y="63061"/>
                    <a:pt x="121022" y="65166"/>
                    <a:pt x="117370" y="67108"/>
                  </a:cubicBezTo>
                  <a:lnTo>
                    <a:pt x="118604" y="66325"/>
                  </a:lnTo>
                  <a:cubicBezTo>
                    <a:pt x="118974" y="66085"/>
                    <a:pt x="119695" y="65665"/>
                    <a:pt x="119367" y="65665"/>
                  </a:cubicBezTo>
                  <a:cubicBezTo>
                    <a:pt x="119341" y="65665"/>
                    <a:pt x="119310" y="65668"/>
                    <a:pt x="119271" y="65673"/>
                  </a:cubicBezTo>
                  <a:cubicBezTo>
                    <a:pt x="122644" y="63768"/>
                    <a:pt x="125985" y="61651"/>
                    <a:pt x="129289" y="59269"/>
                  </a:cubicBezTo>
                  <a:cubicBezTo>
                    <a:pt x="130528" y="58400"/>
                    <a:pt x="131689" y="57437"/>
                    <a:pt x="132784" y="56506"/>
                  </a:cubicBezTo>
                  <a:cubicBezTo>
                    <a:pt x="134256" y="55790"/>
                    <a:pt x="135803" y="54997"/>
                    <a:pt x="137639" y="53731"/>
                  </a:cubicBezTo>
                  <a:close/>
                  <a:moveTo>
                    <a:pt x="122762" y="0"/>
                  </a:moveTo>
                  <a:cubicBezTo>
                    <a:pt x="122274" y="0"/>
                    <a:pt x="121786" y="5"/>
                    <a:pt x="121299" y="13"/>
                  </a:cubicBezTo>
                  <a:cubicBezTo>
                    <a:pt x="112297" y="148"/>
                    <a:pt x="103608" y="1454"/>
                    <a:pt x="94722" y="3365"/>
                  </a:cubicBezTo>
                  <a:cubicBezTo>
                    <a:pt x="88397" y="4737"/>
                    <a:pt x="82565" y="6343"/>
                    <a:pt x="76806" y="8161"/>
                  </a:cubicBezTo>
                  <a:cubicBezTo>
                    <a:pt x="71050" y="9994"/>
                    <a:pt x="65366" y="12029"/>
                    <a:pt x="59418" y="14511"/>
                  </a:cubicBezTo>
                  <a:cubicBezTo>
                    <a:pt x="52452" y="17412"/>
                    <a:pt x="45850" y="20533"/>
                    <a:pt x="39438" y="24034"/>
                  </a:cubicBezTo>
                  <a:cubicBezTo>
                    <a:pt x="33038" y="27556"/>
                    <a:pt x="26819" y="31443"/>
                    <a:pt x="20790" y="36193"/>
                  </a:cubicBezTo>
                  <a:cubicBezTo>
                    <a:pt x="19586" y="37111"/>
                    <a:pt x="18384" y="38044"/>
                    <a:pt x="17241" y="39090"/>
                  </a:cubicBezTo>
                  <a:cubicBezTo>
                    <a:pt x="16653" y="39602"/>
                    <a:pt x="16082" y="40143"/>
                    <a:pt x="15514" y="40690"/>
                  </a:cubicBezTo>
                  <a:cubicBezTo>
                    <a:pt x="14945" y="41233"/>
                    <a:pt x="14374" y="41768"/>
                    <a:pt x="13829" y="42346"/>
                  </a:cubicBezTo>
                  <a:cubicBezTo>
                    <a:pt x="11623" y="44523"/>
                    <a:pt x="9508" y="46858"/>
                    <a:pt x="7579" y="49511"/>
                  </a:cubicBezTo>
                  <a:cubicBezTo>
                    <a:pt x="5662" y="52165"/>
                    <a:pt x="3882" y="55112"/>
                    <a:pt x="2665" y="58687"/>
                  </a:cubicBezTo>
                  <a:cubicBezTo>
                    <a:pt x="2375" y="59593"/>
                    <a:pt x="2074" y="60484"/>
                    <a:pt x="1888" y="61477"/>
                  </a:cubicBezTo>
                  <a:cubicBezTo>
                    <a:pt x="1789" y="61967"/>
                    <a:pt x="1671" y="62440"/>
                    <a:pt x="1600" y="62946"/>
                  </a:cubicBezTo>
                  <a:lnTo>
                    <a:pt x="1430" y="64490"/>
                  </a:lnTo>
                  <a:cubicBezTo>
                    <a:pt x="1364" y="64999"/>
                    <a:pt x="1359" y="65537"/>
                    <a:pt x="1363" y="66074"/>
                  </a:cubicBezTo>
                  <a:cubicBezTo>
                    <a:pt x="1368" y="66612"/>
                    <a:pt x="1363" y="67147"/>
                    <a:pt x="1398" y="67690"/>
                  </a:cubicBezTo>
                  <a:cubicBezTo>
                    <a:pt x="1534" y="68785"/>
                    <a:pt x="1614" y="69888"/>
                    <a:pt x="1928" y="70974"/>
                  </a:cubicBezTo>
                  <a:cubicBezTo>
                    <a:pt x="2410" y="73173"/>
                    <a:pt x="3408" y="75241"/>
                    <a:pt x="4567" y="77123"/>
                  </a:cubicBezTo>
                  <a:cubicBezTo>
                    <a:pt x="5191" y="78005"/>
                    <a:pt x="5815" y="78944"/>
                    <a:pt x="6533" y="79693"/>
                  </a:cubicBezTo>
                  <a:cubicBezTo>
                    <a:pt x="6885" y="80084"/>
                    <a:pt x="7240" y="80483"/>
                    <a:pt x="7605" y="80857"/>
                  </a:cubicBezTo>
                  <a:lnTo>
                    <a:pt x="8727" y="81883"/>
                  </a:lnTo>
                  <a:cubicBezTo>
                    <a:pt x="6871" y="80384"/>
                    <a:pt x="5112" y="78399"/>
                    <a:pt x="3750" y="76094"/>
                  </a:cubicBezTo>
                  <a:cubicBezTo>
                    <a:pt x="3039" y="74958"/>
                    <a:pt x="2516" y="73689"/>
                    <a:pt x="2031" y="72425"/>
                  </a:cubicBezTo>
                  <a:cubicBezTo>
                    <a:pt x="1833" y="71775"/>
                    <a:pt x="1647" y="71123"/>
                    <a:pt x="1475" y="70468"/>
                  </a:cubicBezTo>
                  <a:cubicBezTo>
                    <a:pt x="1296" y="69813"/>
                    <a:pt x="1231" y="69149"/>
                    <a:pt x="1123" y="68487"/>
                  </a:cubicBezTo>
                  <a:cubicBezTo>
                    <a:pt x="793" y="65858"/>
                    <a:pt x="926" y="63234"/>
                    <a:pt x="1458" y="60946"/>
                  </a:cubicBezTo>
                  <a:cubicBezTo>
                    <a:pt x="1963" y="58633"/>
                    <a:pt x="2720" y="56508"/>
                    <a:pt x="3639" y="54618"/>
                  </a:cubicBezTo>
                  <a:cubicBezTo>
                    <a:pt x="5456" y="50795"/>
                    <a:pt x="7732" y="47631"/>
                    <a:pt x="10136" y="44791"/>
                  </a:cubicBezTo>
                  <a:cubicBezTo>
                    <a:pt x="12547" y="41952"/>
                    <a:pt x="15114" y="39427"/>
                    <a:pt x="17746" y="37082"/>
                  </a:cubicBezTo>
                  <a:cubicBezTo>
                    <a:pt x="18516" y="36425"/>
                    <a:pt x="18966" y="35926"/>
                    <a:pt x="18811" y="35904"/>
                  </a:cubicBezTo>
                  <a:lnTo>
                    <a:pt x="18811" y="35904"/>
                  </a:lnTo>
                  <a:cubicBezTo>
                    <a:pt x="18599" y="35939"/>
                    <a:pt x="17823" y="36420"/>
                    <a:pt x="17061" y="37113"/>
                  </a:cubicBezTo>
                  <a:cubicBezTo>
                    <a:pt x="13333" y="40369"/>
                    <a:pt x="9721" y="43948"/>
                    <a:pt x="6526" y="48367"/>
                  </a:cubicBezTo>
                  <a:cubicBezTo>
                    <a:pt x="4941" y="50595"/>
                    <a:pt x="3451" y="53026"/>
                    <a:pt x="2243" y="55850"/>
                  </a:cubicBezTo>
                  <a:cubicBezTo>
                    <a:pt x="1051" y="58663"/>
                    <a:pt x="119" y="61941"/>
                    <a:pt x="72" y="65653"/>
                  </a:cubicBezTo>
                  <a:cubicBezTo>
                    <a:pt x="1" y="69345"/>
                    <a:pt x="1012" y="73382"/>
                    <a:pt x="2999" y="76698"/>
                  </a:cubicBezTo>
                  <a:cubicBezTo>
                    <a:pt x="4967" y="80049"/>
                    <a:pt x="7677" y="82579"/>
                    <a:pt x="10366" y="84410"/>
                  </a:cubicBezTo>
                  <a:cubicBezTo>
                    <a:pt x="13077" y="86255"/>
                    <a:pt x="15822" y="87506"/>
                    <a:pt x="18508" y="88487"/>
                  </a:cubicBezTo>
                  <a:cubicBezTo>
                    <a:pt x="21202" y="89480"/>
                    <a:pt x="23840" y="90126"/>
                    <a:pt x="26446" y="90625"/>
                  </a:cubicBezTo>
                  <a:cubicBezTo>
                    <a:pt x="29177" y="91838"/>
                    <a:pt x="33556" y="92990"/>
                    <a:pt x="38499" y="93553"/>
                  </a:cubicBezTo>
                  <a:cubicBezTo>
                    <a:pt x="41244" y="93887"/>
                    <a:pt x="44160" y="94048"/>
                    <a:pt x="47080" y="94048"/>
                  </a:cubicBezTo>
                  <a:cubicBezTo>
                    <a:pt x="49424" y="94048"/>
                    <a:pt x="51770" y="93944"/>
                    <a:pt x="54032" y="93742"/>
                  </a:cubicBezTo>
                  <a:cubicBezTo>
                    <a:pt x="57797" y="93453"/>
                    <a:pt x="61199" y="92781"/>
                    <a:pt x="64586" y="92005"/>
                  </a:cubicBezTo>
                  <a:lnTo>
                    <a:pt x="64586" y="92005"/>
                  </a:lnTo>
                  <a:cubicBezTo>
                    <a:pt x="62979" y="92218"/>
                    <a:pt x="61400" y="92391"/>
                    <a:pt x="59786" y="92564"/>
                  </a:cubicBezTo>
                  <a:cubicBezTo>
                    <a:pt x="64534" y="91857"/>
                    <a:pt x="68458" y="90766"/>
                    <a:pt x="72261" y="89528"/>
                  </a:cubicBezTo>
                  <a:lnTo>
                    <a:pt x="73314" y="89340"/>
                  </a:lnTo>
                  <a:cubicBezTo>
                    <a:pt x="82542" y="88055"/>
                    <a:pt x="92832" y="84712"/>
                    <a:pt x="102146" y="81119"/>
                  </a:cubicBezTo>
                  <a:lnTo>
                    <a:pt x="101312" y="80883"/>
                  </a:lnTo>
                  <a:cubicBezTo>
                    <a:pt x="103057" y="80278"/>
                    <a:pt x="104180" y="80170"/>
                    <a:pt x="106064" y="79408"/>
                  </a:cubicBezTo>
                  <a:lnTo>
                    <a:pt x="106064" y="79408"/>
                  </a:lnTo>
                  <a:cubicBezTo>
                    <a:pt x="105494" y="79529"/>
                    <a:pt x="104959" y="79628"/>
                    <a:pt x="104384" y="79731"/>
                  </a:cubicBezTo>
                  <a:lnTo>
                    <a:pt x="104498" y="79687"/>
                  </a:lnTo>
                  <a:cubicBezTo>
                    <a:pt x="106589" y="79074"/>
                    <a:pt x="109009" y="78071"/>
                    <a:pt x="111436" y="76838"/>
                  </a:cubicBezTo>
                  <a:cubicBezTo>
                    <a:pt x="117093" y="74852"/>
                    <a:pt x="123621" y="71498"/>
                    <a:pt x="129994" y="67011"/>
                  </a:cubicBezTo>
                  <a:cubicBezTo>
                    <a:pt x="136372" y="62534"/>
                    <a:pt x="142596" y="56959"/>
                    <a:pt x="147802" y="50713"/>
                  </a:cubicBezTo>
                  <a:cubicBezTo>
                    <a:pt x="148611" y="49786"/>
                    <a:pt x="149280" y="48794"/>
                    <a:pt x="149267" y="48588"/>
                  </a:cubicBezTo>
                  <a:cubicBezTo>
                    <a:pt x="149264" y="48557"/>
                    <a:pt x="149249" y="48542"/>
                    <a:pt x="149223" y="48542"/>
                  </a:cubicBezTo>
                  <a:cubicBezTo>
                    <a:pt x="149062" y="48542"/>
                    <a:pt x="148484" y="49087"/>
                    <a:pt x="147781" y="49905"/>
                  </a:cubicBezTo>
                  <a:cubicBezTo>
                    <a:pt x="144438" y="53401"/>
                    <a:pt x="141166" y="56099"/>
                    <a:pt x="137382" y="59144"/>
                  </a:cubicBezTo>
                  <a:cubicBezTo>
                    <a:pt x="130311" y="64771"/>
                    <a:pt x="123114" y="68899"/>
                    <a:pt x="115135" y="73135"/>
                  </a:cubicBezTo>
                  <a:cubicBezTo>
                    <a:pt x="114650" y="73362"/>
                    <a:pt x="114162" y="73563"/>
                    <a:pt x="113679" y="73771"/>
                  </a:cubicBezTo>
                  <a:lnTo>
                    <a:pt x="111456" y="74421"/>
                  </a:lnTo>
                  <a:lnTo>
                    <a:pt x="111748" y="74277"/>
                  </a:lnTo>
                  <a:lnTo>
                    <a:pt x="114495" y="73034"/>
                  </a:lnTo>
                  <a:lnTo>
                    <a:pt x="113948" y="73182"/>
                  </a:lnTo>
                  <a:cubicBezTo>
                    <a:pt x="117415" y="71417"/>
                    <a:pt x="120801" y="69519"/>
                    <a:pt x="124111" y="67488"/>
                  </a:cubicBezTo>
                  <a:cubicBezTo>
                    <a:pt x="130528" y="63844"/>
                    <a:pt x="137187" y="58987"/>
                    <a:pt x="143089" y="52979"/>
                  </a:cubicBezTo>
                  <a:cubicBezTo>
                    <a:pt x="146038" y="49973"/>
                    <a:pt x="148797" y="46677"/>
                    <a:pt x="151184" y="43057"/>
                  </a:cubicBezTo>
                  <a:cubicBezTo>
                    <a:pt x="153564" y="39458"/>
                    <a:pt x="155543" y="35393"/>
                    <a:pt x="156643" y="30958"/>
                  </a:cubicBezTo>
                  <a:cubicBezTo>
                    <a:pt x="157036" y="29422"/>
                    <a:pt x="157149" y="28281"/>
                    <a:pt x="156996" y="28281"/>
                  </a:cubicBezTo>
                  <a:cubicBezTo>
                    <a:pt x="156986" y="28281"/>
                    <a:pt x="156974" y="28286"/>
                    <a:pt x="156961" y="28297"/>
                  </a:cubicBezTo>
                  <a:cubicBezTo>
                    <a:pt x="156876" y="28413"/>
                    <a:pt x="156720" y="28834"/>
                    <a:pt x="156528" y="29413"/>
                  </a:cubicBezTo>
                  <a:cubicBezTo>
                    <a:pt x="156332" y="29989"/>
                    <a:pt x="156146" y="30776"/>
                    <a:pt x="155890" y="31498"/>
                  </a:cubicBezTo>
                  <a:cubicBezTo>
                    <a:pt x="154424" y="35627"/>
                    <a:pt x="152313" y="39081"/>
                    <a:pt x="150041" y="42095"/>
                  </a:cubicBezTo>
                  <a:cubicBezTo>
                    <a:pt x="147757" y="45111"/>
                    <a:pt x="145293" y="47724"/>
                    <a:pt x="142796" y="49996"/>
                  </a:cubicBezTo>
                  <a:cubicBezTo>
                    <a:pt x="142762" y="50026"/>
                    <a:pt x="142738" y="50037"/>
                    <a:pt x="142721" y="50037"/>
                  </a:cubicBezTo>
                  <a:cubicBezTo>
                    <a:pt x="142660" y="50037"/>
                    <a:pt x="142675" y="49896"/>
                    <a:pt x="142574" y="49896"/>
                  </a:cubicBezTo>
                  <a:cubicBezTo>
                    <a:pt x="142530" y="49896"/>
                    <a:pt x="142466" y="49922"/>
                    <a:pt x="142364" y="49997"/>
                  </a:cubicBezTo>
                  <a:lnTo>
                    <a:pt x="141743" y="50470"/>
                  </a:lnTo>
                  <a:cubicBezTo>
                    <a:pt x="142365" y="49916"/>
                    <a:pt x="143013" y="49316"/>
                    <a:pt x="143679" y="48624"/>
                  </a:cubicBezTo>
                  <a:cubicBezTo>
                    <a:pt x="145933" y="45777"/>
                    <a:pt x="146682" y="44593"/>
                    <a:pt x="147227" y="43803"/>
                  </a:cubicBezTo>
                  <a:lnTo>
                    <a:pt x="147240" y="43792"/>
                  </a:lnTo>
                  <a:cubicBezTo>
                    <a:pt x="147240" y="43792"/>
                    <a:pt x="147244" y="43786"/>
                    <a:pt x="147399" y="43552"/>
                  </a:cubicBezTo>
                  <a:cubicBezTo>
                    <a:pt x="147650" y="43190"/>
                    <a:pt x="147869" y="42871"/>
                    <a:pt x="148167" y="42384"/>
                  </a:cubicBezTo>
                  <a:cubicBezTo>
                    <a:pt x="148161" y="42384"/>
                    <a:pt x="148155" y="42381"/>
                    <a:pt x="148151" y="42376"/>
                  </a:cubicBezTo>
                  <a:lnTo>
                    <a:pt x="148336" y="42072"/>
                  </a:lnTo>
                  <a:lnTo>
                    <a:pt x="149343" y="40757"/>
                  </a:lnTo>
                  <a:cubicBezTo>
                    <a:pt x="149707" y="40240"/>
                    <a:pt x="150017" y="39707"/>
                    <a:pt x="150137" y="39417"/>
                  </a:cubicBezTo>
                  <a:cubicBezTo>
                    <a:pt x="150297" y="39262"/>
                    <a:pt x="150465" y="39093"/>
                    <a:pt x="150670" y="38872"/>
                  </a:cubicBezTo>
                  <a:cubicBezTo>
                    <a:pt x="151544" y="37493"/>
                    <a:pt x="151991" y="36823"/>
                    <a:pt x="152385" y="36063"/>
                  </a:cubicBezTo>
                  <a:lnTo>
                    <a:pt x="153043" y="34847"/>
                  </a:lnTo>
                  <a:cubicBezTo>
                    <a:pt x="153290" y="34369"/>
                    <a:pt x="153553" y="33755"/>
                    <a:pt x="153921" y="32959"/>
                  </a:cubicBezTo>
                  <a:cubicBezTo>
                    <a:pt x="153921" y="32959"/>
                    <a:pt x="153918" y="32958"/>
                    <a:pt x="153913" y="32958"/>
                  </a:cubicBezTo>
                  <a:cubicBezTo>
                    <a:pt x="153895" y="32958"/>
                    <a:pt x="153848" y="32965"/>
                    <a:pt x="153769" y="33025"/>
                  </a:cubicBezTo>
                  <a:cubicBezTo>
                    <a:pt x="153837" y="32914"/>
                    <a:pt x="154205" y="31770"/>
                    <a:pt x="154671" y="30449"/>
                  </a:cubicBezTo>
                  <a:cubicBezTo>
                    <a:pt x="154848" y="29776"/>
                    <a:pt x="154936" y="29441"/>
                    <a:pt x="155091" y="28853"/>
                  </a:cubicBezTo>
                  <a:cubicBezTo>
                    <a:pt x="155255" y="28277"/>
                    <a:pt x="155450" y="27402"/>
                    <a:pt x="155683" y="25601"/>
                  </a:cubicBezTo>
                  <a:lnTo>
                    <a:pt x="155683" y="25601"/>
                  </a:lnTo>
                  <a:lnTo>
                    <a:pt x="155646" y="25822"/>
                  </a:lnTo>
                  <a:cubicBezTo>
                    <a:pt x="155620" y="26050"/>
                    <a:pt x="155499" y="26463"/>
                    <a:pt x="155279" y="27300"/>
                  </a:cubicBezTo>
                  <a:lnTo>
                    <a:pt x="155324" y="27116"/>
                  </a:lnTo>
                  <a:cubicBezTo>
                    <a:pt x="155362" y="26929"/>
                    <a:pt x="155476" y="26576"/>
                    <a:pt x="155612" y="25819"/>
                  </a:cubicBezTo>
                  <a:lnTo>
                    <a:pt x="155612" y="25819"/>
                  </a:lnTo>
                  <a:cubicBezTo>
                    <a:pt x="155608" y="25832"/>
                    <a:pt x="155577" y="25893"/>
                    <a:pt x="155380" y="26172"/>
                  </a:cubicBezTo>
                  <a:lnTo>
                    <a:pt x="155380" y="26172"/>
                  </a:lnTo>
                  <a:cubicBezTo>
                    <a:pt x="155403" y="26130"/>
                    <a:pt x="155469" y="25989"/>
                    <a:pt x="155653" y="25505"/>
                  </a:cubicBezTo>
                  <a:lnTo>
                    <a:pt x="155524" y="24822"/>
                  </a:lnTo>
                  <a:cubicBezTo>
                    <a:pt x="155524" y="24822"/>
                    <a:pt x="155525" y="24820"/>
                    <a:pt x="155606" y="24438"/>
                  </a:cubicBezTo>
                  <a:cubicBezTo>
                    <a:pt x="155708" y="24063"/>
                    <a:pt x="155809" y="23280"/>
                    <a:pt x="155933" y="21652"/>
                  </a:cubicBezTo>
                  <a:cubicBezTo>
                    <a:pt x="155877" y="21402"/>
                    <a:pt x="155786" y="20789"/>
                    <a:pt x="155408" y="19312"/>
                  </a:cubicBezTo>
                  <a:cubicBezTo>
                    <a:pt x="155408" y="19312"/>
                    <a:pt x="155245" y="18910"/>
                    <a:pt x="155101" y="18630"/>
                  </a:cubicBezTo>
                  <a:cubicBezTo>
                    <a:pt x="155033" y="18616"/>
                    <a:pt x="155039" y="18599"/>
                    <a:pt x="154450" y="17441"/>
                  </a:cubicBezTo>
                  <a:cubicBezTo>
                    <a:pt x="154450" y="17441"/>
                    <a:pt x="154449" y="17441"/>
                    <a:pt x="154449" y="17441"/>
                  </a:cubicBezTo>
                  <a:cubicBezTo>
                    <a:pt x="154440" y="17441"/>
                    <a:pt x="154375" y="17446"/>
                    <a:pt x="154348" y="17580"/>
                  </a:cubicBezTo>
                  <a:cubicBezTo>
                    <a:pt x="154406" y="17973"/>
                    <a:pt x="154404" y="17974"/>
                    <a:pt x="154258" y="18124"/>
                  </a:cubicBezTo>
                  <a:cubicBezTo>
                    <a:pt x="154258" y="18124"/>
                    <a:pt x="154336" y="18569"/>
                    <a:pt x="154442" y="19181"/>
                  </a:cubicBezTo>
                  <a:cubicBezTo>
                    <a:pt x="154510" y="19475"/>
                    <a:pt x="154561" y="19658"/>
                    <a:pt x="154602" y="20045"/>
                  </a:cubicBezTo>
                  <a:cubicBezTo>
                    <a:pt x="154637" y="20430"/>
                    <a:pt x="154761" y="21024"/>
                    <a:pt x="154805" y="22108"/>
                  </a:cubicBezTo>
                  <a:cubicBezTo>
                    <a:pt x="154760" y="21924"/>
                    <a:pt x="154722" y="21752"/>
                    <a:pt x="154657" y="21596"/>
                  </a:cubicBezTo>
                  <a:cubicBezTo>
                    <a:pt x="154540" y="21491"/>
                    <a:pt x="154465" y="21420"/>
                    <a:pt x="154403" y="21420"/>
                  </a:cubicBezTo>
                  <a:cubicBezTo>
                    <a:pt x="154230" y="21420"/>
                    <a:pt x="154166" y="21971"/>
                    <a:pt x="153632" y="23840"/>
                  </a:cubicBezTo>
                  <a:cubicBezTo>
                    <a:pt x="153632" y="23840"/>
                    <a:pt x="153564" y="24187"/>
                    <a:pt x="153446" y="24795"/>
                  </a:cubicBezTo>
                  <a:cubicBezTo>
                    <a:pt x="153384" y="25099"/>
                    <a:pt x="153333" y="25478"/>
                    <a:pt x="153234" y="25898"/>
                  </a:cubicBezTo>
                  <a:lnTo>
                    <a:pt x="152872" y="27307"/>
                  </a:lnTo>
                  <a:cubicBezTo>
                    <a:pt x="152236" y="29667"/>
                    <a:pt x="152246" y="29688"/>
                    <a:pt x="151147" y="32180"/>
                  </a:cubicBezTo>
                  <a:cubicBezTo>
                    <a:pt x="151147" y="32180"/>
                    <a:pt x="150895" y="32716"/>
                    <a:pt x="150417" y="33603"/>
                  </a:cubicBezTo>
                  <a:cubicBezTo>
                    <a:pt x="149948" y="34199"/>
                    <a:pt x="149839" y="34326"/>
                    <a:pt x="149473" y="34748"/>
                  </a:cubicBezTo>
                  <a:lnTo>
                    <a:pt x="149466" y="34759"/>
                  </a:lnTo>
                  <a:cubicBezTo>
                    <a:pt x="149695" y="34308"/>
                    <a:pt x="149904" y="33861"/>
                    <a:pt x="150059" y="33480"/>
                  </a:cubicBezTo>
                  <a:cubicBezTo>
                    <a:pt x="150309" y="32807"/>
                    <a:pt x="150358" y="32449"/>
                    <a:pt x="150245" y="32449"/>
                  </a:cubicBezTo>
                  <a:cubicBezTo>
                    <a:pt x="150168" y="32449"/>
                    <a:pt x="150018" y="32613"/>
                    <a:pt x="149806" y="32955"/>
                  </a:cubicBezTo>
                  <a:cubicBezTo>
                    <a:pt x="149820" y="32340"/>
                    <a:pt x="149684" y="32087"/>
                    <a:pt x="149440" y="32087"/>
                  </a:cubicBezTo>
                  <a:cubicBezTo>
                    <a:pt x="149398" y="32087"/>
                    <a:pt x="149353" y="32094"/>
                    <a:pt x="149305" y="32109"/>
                  </a:cubicBezTo>
                  <a:cubicBezTo>
                    <a:pt x="148986" y="32214"/>
                    <a:pt x="148508" y="32628"/>
                    <a:pt x="147911" y="33186"/>
                  </a:cubicBezTo>
                  <a:cubicBezTo>
                    <a:pt x="147973" y="32680"/>
                    <a:pt x="147902" y="32402"/>
                    <a:pt x="147693" y="32363"/>
                  </a:cubicBezTo>
                  <a:cubicBezTo>
                    <a:pt x="147901" y="31465"/>
                    <a:pt x="147944" y="30699"/>
                    <a:pt x="147952" y="30112"/>
                  </a:cubicBezTo>
                  <a:cubicBezTo>
                    <a:pt x="147923" y="29512"/>
                    <a:pt x="147804" y="29069"/>
                    <a:pt x="147633" y="28777"/>
                  </a:cubicBezTo>
                  <a:lnTo>
                    <a:pt x="147265" y="28435"/>
                  </a:lnTo>
                  <a:cubicBezTo>
                    <a:pt x="146726" y="28747"/>
                    <a:pt x="145941" y="29868"/>
                    <a:pt x="144668" y="31457"/>
                  </a:cubicBezTo>
                  <a:lnTo>
                    <a:pt x="144266" y="31926"/>
                  </a:lnTo>
                  <a:lnTo>
                    <a:pt x="144206" y="31240"/>
                  </a:lnTo>
                  <a:cubicBezTo>
                    <a:pt x="143142" y="32084"/>
                    <a:pt x="141660" y="33365"/>
                    <a:pt x="140028" y="34571"/>
                  </a:cubicBezTo>
                  <a:cubicBezTo>
                    <a:pt x="138421" y="35794"/>
                    <a:pt x="136570" y="36905"/>
                    <a:pt x="135059" y="37596"/>
                  </a:cubicBezTo>
                  <a:cubicBezTo>
                    <a:pt x="134350" y="37996"/>
                    <a:pt x="133611" y="38371"/>
                    <a:pt x="132893" y="38745"/>
                  </a:cubicBezTo>
                  <a:cubicBezTo>
                    <a:pt x="131248" y="39504"/>
                    <a:pt x="128900" y="40927"/>
                    <a:pt x="126110" y="42591"/>
                  </a:cubicBezTo>
                  <a:cubicBezTo>
                    <a:pt x="125110" y="43165"/>
                    <a:pt x="124144" y="43760"/>
                    <a:pt x="123125" y="44307"/>
                  </a:cubicBezTo>
                  <a:lnTo>
                    <a:pt x="121264" y="45427"/>
                  </a:lnTo>
                  <a:cubicBezTo>
                    <a:pt x="124062" y="43038"/>
                    <a:pt x="125153" y="41284"/>
                    <a:pt x="124066" y="40941"/>
                  </a:cubicBezTo>
                  <a:cubicBezTo>
                    <a:pt x="123925" y="40898"/>
                    <a:pt x="123752" y="40877"/>
                    <a:pt x="123550" y="40877"/>
                  </a:cubicBezTo>
                  <a:cubicBezTo>
                    <a:pt x="123089" y="40877"/>
                    <a:pt x="122476" y="40986"/>
                    <a:pt x="121745" y="41186"/>
                  </a:cubicBezTo>
                  <a:cubicBezTo>
                    <a:pt x="120656" y="41449"/>
                    <a:pt x="119355" y="41928"/>
                    <a:pt x="117812" y="42493"/>
                  </a:cubicBezTo>
                  <a:cubicBezTo>
                    <a:pt x="114757" y="43647"/>
                    <a:pt x="110928" y="45285"/>
                    <a:pt x="106999" y="47171"/>
                  </a:cubicBezTo>
                  <a:cubicBezTo>
                    <a:pt x="101704" y="49597"/>
                    <a:pt x="96325" y="51832"/>
                    <a:pt x="90921" y="53993"/>
                  </a:cubicBezTo>
                  <a:cubicBezTo>
                    <a:pt x="85512" y="56143"/>
                    <a:pt x="80042" y="58200"/>
                    <a:pt x="74506" y="59999"/>
                  </a:cubicBezTo>
                  <a:cubicBezTo>
                    <a:pt x="68976" y="61801"/>
                    <a:pt x="63361" y="63355"/>
                    <a:pt x="57716" y="64632"/>
                  </a:cubicBezTo>
                  <a:cubicBezTo>
                    <a:pt x="52073" y="65879"/>
                    <a:pt x="46363" y="66892"/>
                    <a:pt x="40781" y="67365"/>
                  </a:cubicBezTo>
                  <a:cubicBezTo>
                    <a:pt x="39737" y="67480"/>
                    <a:pt x="38743" y="67504"/>
                    <a:pt x="37724" y="67583"/>
                  </a:cubicBezTo>
                  <a:cubicBezTo>
                    <a:pt x="36815" y="67602"/>
                    <a:pt x="35875" y="67660"/>
                    <a:pt x="34989" y="67660"/>
                  </a:cubicBezTo>
                  <a:cubicBezTo>
                    <a:pt x="34920" y="67660"/>
                    <a:pt x="34851" y="67660"/>
                    <a:pt x="34782" y="67659"/>
                  </a:cubicBezTo>
                  <a:cubicBezTo>
                    <a:pt x="34475" y="67666"/>
                    <a:pt x="34171" y="67670"/>
                    <a:pt x="33871" y="67670"/>
                  </a:cubicBezTo>
                  <a:cubicBezTo>
                    <a:pt x="32267" y="67670"/>
                    <a:pt x="30751" y="67574"/>
                    <a:pt x="29304" y="67445"/>
                  </a:cubicBezTo>
                  <a:cubicBezTo>
                    <a:pt x="27580" y="67288"/>
                    <a:pt x="26042" y="67018"/>
                    <a:pt x="24747" y="66695"/>
                  </a:cubicBezTo>
                  <a:cubicBezTo>
                    <a:pt x="23454" y="66376"/>
                    <a:pt x="22454" y="65978"/>
                    <a:pt x="21906" y="65735"/>
                  </a:cubicBezTo>
                  <a:cubicBezTo>
                    <a:pt x="21838" y="65705"/>
                    <a:pt x="21768" y="65678"/>
                    <a:pt x="21696" y="65656"/>
                  </a:cubicBezTo>
                  <a:cubicBezTo>
                    <a:pt x="21629" y="65632"/>
                    <a:pt x="21616" y="65610"/>
                    <a:pt x="21565" y="65594"/>
                  </a:cubicBezTo>
                  <a:cubicBezTo>
                    <a:pt x="21518" y="65578"/>
                    <a:pt x="21468" y="65565"/>
                    <a:pt x="21418" y="65557"/>
                  </a:cubicBezTo>
                  <a:cubicBezTo>
                    <a:pt x="21399" y="65546"/>
                    <a:pt x="21378" y="65540"/>
                    <a:pt x="21357" y="65540"/>
                  </a:cubicBezTo>
                  <a:cubicBezTo>
                    <a:pt x="21356" y="65540"/>
                    <a:pt x="21354" y="65540"/>
                    <a:pt x="21353" y="65540"/>
                  </a:cubicBezTo>
                  <a:cubicBezTo>
                    <a:pt x="21260" y="65541"/>
                    <a:pt x="21269" y="65545"/>
                    <a:pt x="21221" y="65569"/>
                  </a:cubicBezTo>
                  <a:lnTo>
                    <a:pt x="21062" y="65648"/>
                  </a:lnTo>
                  <a:cubicBezTo>
                    <a:pt x="21041" y="65658"/>
                    <a:pt x="21051" y="65655"/>
                    <a:pt x="21041" y="65661"/>
                  </a:cubicBezTo>
                  <a:cubicBezTo>
                    <a:pt x="21025" y="65671"/>
                    <a:pt x="21007" y="65680"/>
                    <a:pt x="20990" y="65687"/>
                  </a:cubicBezTo>
                  <a:lnTo>
                    <a:pt x="20990" y="65687"/>
                  </a:lnTo>
                  <a:cubicBezTo>
                    <a:pt x="20975" y="65676"/>
                    <a:pt x="20915" y="65679"/>
                    <a:pt x="20874" y="65643"/>
                  </a:cubicBezTo>
                  <a:cubicBezTo>
                    <a:pt x="20814" y="65551"/>
                    <a:pt x="20703" y="65372"/>
                    <a:pt x="20697" y="65025"/>
                  </a:cubicBezTo>
                  <a:cubicBezTo>
                    <a:pt x="20646" y="64356"/>
                    <a:pt x="20876" y="63175"/>
                    <a:pt x="21431" y="61829"/>
                  </a:cubicBezTo>
                  <a:cubicBezTo>
                    <a:pt x="21972" y="60480"/>
                    <a:pt x="22832" y="58958"/>
                    <a:pt x="23911" y="57436"/>
                  </a:cubicBezTo>
                  <a:cubicBezTo>
                    <a:pt x="25825" y="54408"/>
                    <a:pt x="28457" y="51383"/>
                    <a:pt x="31300" y="48530"/>
                  </a:cubicBezTo>
                  <a:cubicBezTo>
                    <a:pt x="34177" y="45672"/>
                    <a:pt x="37357" y="42987"/>
                    <a:pt x="40687" y="40444"/>
                  </a:cubicBezTo>
                  <a:cubicBezTo>
                    <a:pt x="47370" y="35370"/>
                    <a:pt x="54699" y="30937"/>
                    <a:pt x="62405" y="27056"/>
                  </a:cubicBezTo>
                  <a:cubicBezTo>
                    <a:pt x="65646" y="25426"/>
                    <a:pt x="68756" y="23986"/>
                    <a:pt x="71758" y="22604"/>
                  </a:cubicBezTo>
                  <a:cubicBezTo>
                    <a:pt x="74784" y="21284"/>
                    <a:pt x="77699" y="20008"/>
                    <a:pt x="80613" y="18876"/>
                  </a:cubicBezTo>
                  <a:cubicBezTo>
                    <a:pt x="86428" y="16564"/>
                    <a:pt x="92188" y="14646"/>
                    <a:pt x="98488" y="13065"/>
                  </a:cubicBezTo>
                  <a:cubicBezTo>
                    <a:pt x="98856" y="12981"/>
                    <a:pt x="98881" y="12920"/>
                    <a:pt x="98677" y="12912"/>
                  </a:cubicBezTo>
                  <a:lnTo>
                    <a:pt x="98677" y="12912"/>
                  </a:lnTo>
                  <a:cubicBezTo>
                    <a:pt x="98374" y="12918"/>
                    <a:pt x="97853" y="13012"/>
                    <a:pt x="97527" y="13103"/>
                  </a:cubicBezTo>
                  <a:cubicBezTo>
                    <a:pt x="87472" y="15351"/>
                    <a:pt x="77604" y="18659"/>
                    <a:pt x="67940" y="22800"/>
                  </a:cubicBezTo>
                  <a:cubicBezTo>
                    <a:pt x="58292" y="26952"/>
                    <a:pt x="48828" y="31981"/>
                    <a:pt x="39928" y="38087"/>
                  </a:cubicBezTo>
                  <a:cubicBezTo>
                    <a:pt x="37887" y="39485"/>
                    <a:pt x="35942" y="40917"/>
                    <a:pt x="34056" y="42363"/>
                  </a:cubicBezTo>
                  <a:cubicBezTo>
                    <a:pt x="33837" y="42509"/>
                    <a:pt x="33596" y="42670"/>
                    <a:pt x="33354" y="42865"/>
                  </a:cubicBezTo>
                  <a:cubicBezTo>
                    <a:pt x="31642" y="44169"/>
                    <a:pt x="29947" y="45508"/>
                    <a:pt x="28361" y="46918"/>
                  </a:cubicBezTo>
                  <a:cubicBezTo>
                    <a:pt x="28902" y="46413"/>
                    <a:pt x="29443" y="45908"/>
                    <a:pt x="30015" y="45421"/>
                  </a:cubicBezTo>
                  <a:cubicBezTo>
                    <a:pt x="31129" y="44450"/>
                    <a:pt x="32032" y="43524"/>
                    <a:pt x="31995" y="43296"/>
                  </a:cubicBezTo>
                  <a:cubicBezTo>
                    <a:pt x="31982" y="43278"/>
                    <a:pt x="31959" y="43269"/>
                    <a:pt x="31925" y="43269"/>
                  </a:cubicBezTo>
                  <a:cubicBezTo>
                    <a:pt x="31829" y="43269"/>
                    <a:pt x="31653" y="43340"/>
                    <a:pt x="31422" y="43464"/>
                  </a:cubicBezTo>
                  <a:cubicBezTo>
                    <a:pt x="35588" y="39781"/>
                    <a:pt x="40023" y="36416"/>
                    <a:pt x="44659" y="33328"/>
                  </a:cubicBezTo>
                  <a:cubicBezTo>
                    <a:pt x="46069" y="32452"/>
                    <a:pt x="47373" y="31646"/>
                    <a:pt x="48473" y="30907"/>
                  </a:cubicBezTo>
                  <a:cubicBezTo>
                    <a:pt x="54191" y="27912"/>
                    <a:pt x="60100" y="25186"/>
                    <a:pt x="66186" y="22853"/>
                  </a:cubicBezTo>
                  <a:lnTo>
                    <a:pt x="67698" y="22290"/>
                  </a:lnTo>
                  <a:cubicBezTo>
                    <a:pt x="69704" y="21548"/>
                    <a:pt x="71591" y="20705"/>
                    <a:pt x="72498" y="20184"/>
                  </a:cubicBezTo>
                  <a:cubicBezTo>
                    <a:pt x="72791" y="20016"/>
                    <a:pt x="72956" y="19888"/>
                    <a:pt x="73028" y="19793"/>
                  </a:cubicBezTo>
                  <a:cubicBezTo>
                    <a:pt x="86917" y="14442"/>
                    <a:pt x="101799" y="10880"/>
                    <a:pt x="115740" y="9817"/>
                  </a:cubicBezTo>
                  <a:cubicBezTo>
                    <a:pt x="116447" y="9751"/>
                    <a:pt x="116819" y="9686"/>
                    <a:pt x="116703" y="9603"/>
                  </a:cubicBezTo>
                  <a:lnTo>
                    <a:pt x="116703" y="9603"/>
                  </a:lnTo>
                  <a:cubicBezTo>
                    <a:pt x="116851" y="9613"/>
                    <a:pt x="116998" y="9618"/>
                    <a:pt x="117146" y="9618"/>
                  </a:cubicBezTo>
                  <a:cubicBezTo>
                    <a:pt x="117306" y="9618"/>
                    <a:pt x="117465" y="9612"/>
                    <a:pt x="117625" y="9601"/>
                  </a:cubicBezTo>
                  <a:cubicBezTo>
                    <a:pt x="118455" y="9524"/>
                    <a:pt x="119339" y="9460"/>
                    <a:pt x="120257" y="9446"/>
                  </a:cubicBezTo>
                  <a:cubicBezTo>
                    <a:pt x="120792" y="9427"/>
                    <a:pt x="121339" y="9416"/>
                    <a:pt x="121896" y="9416"/>
                  </a:cubicBezTo>
                  <a:cubicBezTo>
                    <a:pt x="122297" y="9416"/>
                    <a:pt x="122703" y="9421"/>
                    <a:pt x="123112" y="9434"/>
                  </a:cubicBezTo>
                  <a:cubicBezTo>
                    <a:pt x="123540" y="9430"/>
                    <a:pt x="123775" y="9395"/>
                    <a:pt x="123581" y="9342"/>
                  </a:cubicBezTo>
                  <a:cubicBezTo>
                    <a:pt x="123380" y="9277"/>
                    <a:pt x="122898" y="9228"/>
                    <a:pt x="122513" y="9228"/>
                  </a:cubicBezTo>
                  <a:cubicBezTo>
                    <a:pt x="122290" y="9225"/>
                    <a:pt x="122068" y="9224"/>
                    <a:pt x="121847" y="9224"/>
                  </a:cubicBezTo>
                  <a:cubicBezTo>
                    <a:pt x="120068" y="9224"/>
                    <a:pt x="118330" y="9312"/>
                    <a:pt x="116726" y="9451"/>
                  </a:cubicBezTo>
                  <a:cubicBezTo>
                    <a:pt x="116533" y="9469"/>
                    <a:pt x="116406" y="9495"/>
                    <a:pt x="116372" y="9521"/>
                  </a:cubicBezTo>
                  <a:cubicBezTo>
                    <a:pt x="116182" y="9504"/>
                    <a:pt x="115939" y="9495"/>
                    <a:pt x="115670" y="9495"/>
                  </a:cubicBezTo>
                  <a:cubicBezTo>
                    <a:pt x="115368" y="9495"/>
                    <a:pt x="115032" y="9506"/>
                    <a:pt x="114698" y="9530"/>
                  </a:cubicBezTo>
                  <a:cubicBezTo>
                    <a:pt x="107460" y="9930"/>
                    <a:pt x="100358" y="11122"/>
                    <a:pt x="93366" y="12790"/>
                  </a:cubicBezTo>
                  <a:cubicBezTo>
                    <a:pt x="86368" y="14450"/>
                    <a:pt x="79469" y="16607"/>
                    <a:pt x="72558" y="19137"/>
                  </a:cubicBezTo>
                  <a:cubicBezTo>
                    <a:pt x="79235" y="16419"/>
                    <a:pt x="86283" y="14138"/>
                    <a:pt x="93832" y="12312"/>
                  </a:cubicBezTo>
                  <a:cubicBezTo>
                    <a:pt x="102806" y="10183"/>
                    <a:pt x="111278" y="8725"/>
                    <a:pt x="120530" y="8725"/>
                  </a:cubicBezTo>
                  <a:cubicBezTo>
                    <a:pt x="120665" y="8725"/>
                    <a:pt x="120799" y="8725"/>
                    <a:pt x="120934" y="8726"/>
                  </a:cubicBezTo>
                  <a:cubicBezTo>
                    <a:pt x="120989" y="8727"/>
                    <a:pt x="121042" y="8728"/>
                    <a:pt x="121093" y="8728"/>
                  </a:cubicBezTo>
                  <a:cubicBezTo>
                    <a:pt x="121492" y="8728"/>
                    <a:pt x="121746" y="8690"/>
                    <a:pt x="121701" y="8645"/>
                  </a:cubicBezTo>
                  <a:cubicBezTo>
                    <a:pt x="121640" y="8597"/>
                    <a:pt x="121254" y="8546"/>
                    <a:pt x="120784" y="8546"/>
                  </a:cubicBezTo>
                  <a:cubicBezTo>
                    <a:pt x="120774" y="8546"/>
                    <a:pt x="120765" y="8546"/>
                    <a:pt x="120755" y="8546"/>
                  </a:cubicBezTo>
                  <a:cubicBezTo>
                    <a:pt x="120499" y="8544"/>
                    <a:pt x="120243" y="8543"/>
                    <a:pt x="119988" y="8543"/>
                  </a:cubicBezTo>
                  <a:cubicBezTo>
                    <a:pt x="110614" y="8543"/>
                    <a:pt x="101797" y="10107"/>
                    <a:pt x="93142" y="12244"/>
                  </a:cubicBezTo>
                  <a:cubicBezTo>
                    <a:pt x="84241" y="14486"/>
                    <a:pt x="75463" y="17468"/>
                    <a:pt x="66179" y="21157"/>
                  </a:cubicBezTo>
                  <a:lnTo>
                    <a:pt x="63998" y="22027"/>
                  </a:lnTo>
                  <a:cubicBezTo>
                    <a:pt x="69485" y="19313"/>
                    <a:pt x="75109" y="16882"/>
                    <a:pt x="80846" y="14745"/>
                  </a:cubicBezTo>
                  <a:cubicBezTo>
                    <a:pt x="89694" y="12048"/>
                    <a:pt x="98738" y="9997"/>
                    <a:pt x="107858" y="8929"/>
                  </a:cubicBezTo>
                  <a:cubicBezTo>
                    <a:pt x="112004" y="8465"/>
                    <a:pt x="116192" y="8157"/>
                    <a:pt x="120351" y="8157"/>
                  </a:cubicBezTo>
                  <a:cubicBezTo>
                    <a:pt x="125307" y="8157"/>
                    <a:pt x="130223" y="8594"/>
                    <a:pt x="134979" y="9724"/>
                  </a:cubicBezTo>
                  <a:cubicBezTo>
                    <a:pt x="135637" y="9889"/>
                    <a:pt x="136203" y="10009"/>
                    <a:pt x="136428" y="10009"/>
                  </a:cubicBezTo>
                  <a:cubicBezTo>
                    <a:pt x="136493" y="10009"/>
                    <a:pt x="136530" y="9999"/>
                    <a:pt x="136532" y="9976"/>
                  </a:cubicBezTo>
                  <a:cubicBezTo>
                    <a:pt x="136549" y="9865"/>
                    <a:pt x="135860" y="9559"/>
                    <a:pt x="135003" y="9347"/>
                  </a:cubicBezTo>
                  <a:cubicBezTo>
                    <a:pt x="130060" y="7948"/>
                    <a:pt x="124845" y="7430"/>
                    <a:pt x="119639" y="7308"/>
                  </a:cubicBezTo>
                  <a:cubicBezTo>
                    <a:pt x="119042" y="7297"/>
                    <a:pt x="118444" y="7291"/>
                    <a:pt x="117846" y="7291"/>
                  </a:cubicBezTo>
                  <a:cubicBezTo>
                    <a:pt x="113224" y="7291"/>
                    <a:pt x="108587" y="7632"/>
                    <a:pt x="103977" y="8193"/>
                  </a:cubicBezTo>
                  <a:lnTo>
                    <a:pt x="106147" y="7800"/>
                  </a:lnTo>
                  <a:cubicBezTo>
                    <a:pt x="106868" y="7691"/>
                    <a:pt x="107592" y="7594"/>
                    <a:pt x="108320" y="7515"/>
                  </a:cubicBezTo>
                  <a:cubicBezTo>
                    <a:pt x="111968" y="7137"/>
                    <a:pt x="115640" y="6914"/>
                    <a:pt x="119315" y="6914"/>
                  </a:cubicBezTo>
                  <a:cubicBezTo>
                    <a:pt x="122403" y="6914"/>
                    <a:pt x="125493" y="7071"/>
                    <a:pt x="128571" y="7425"/>
                  </a:cubicBezTo>
                  <a:cubicBezTo>
                    <a:pt x="129830" y="7563"/>
                    <a:pt x="130972" y="7745"/>
                    <a:pt x="131839" y="7784"/>
                  </a:cubicBezTo>
                  <a:cubicBezTo>
                    <a:pt x="132213" y="7819"/>
                    <a:pt x="132533" y="7838"/>
                    <a:pt x="132783" y="7838"/>
                  </a:cubicBezTo>
                  <a:cubicBezTo>
                    <a:pt x="133108" y="7838"/>
                    <a:pt x="133316" y="7805"/>
                    <a:pt x="133371" y="7732"/>
                  </a:cubicBezTo>
                  <a:cubicBezTo>
                    <a:pt x="133422" y="7598"/>
                    <a:pt x="132993" y="7377"/>
                    <a:pt x="132244" y="7123"/>
                  </a:cubicBezTo>
                  <a:cubicBezTo>
                    <a:pt x="131242" y="6831"/>
                    <a:pt x="130221" y="6615"/>
                    <a:pt x="129187" y="6474"/>
                  </a:cubicBezTo>
                  <a:lnTo>
                    <a:pt x="129187" y="6474"/>
                  </a:lnTo>
                  <a:cubicBezTo>
                    <a:pt x="129588" y="6499"/>
                    <a:pt x="129983" y="6541"/>
                    <a:pt x="130386" y="6594"/>
                  </a:cubicBezTo>
                  <a:cubicBezTo>
                    <a:pt x="130566" y="6618"/>
                    <a:pt x="130724" y="6629"/>
                    <a:pt x="130835" y="6629"/>
                  </a:cubicBezTo>
                  <a:cubicBezTo>
                    <a:pt x="130974" y="6629"/>
                    <a:pt x="131039" y="6611"/>
                    <a:pt x="130983" y="6577"/>
                  </a:cubicBezTo>
                  <a:cubicBezTo>
                    <a:pt x="130835" y="6502"/>
                    <a:pt x="130326" y="6388"/>
                    <a:pt x="129932" y="6337"/>
                  </a:cubicBezTo>
                  <a:cubicBezTo>
                    <a:pt x="128479" y="6213"/>
                    <a:pt x="127056" y="6107"/>
                    <a:pt x="125628" y="6077"/>
                  </a:cubicBezTo>
                  <a:cubicBezTo>
                    <a:pt x="123355" y="5887"/>
                    <a:pt x="121081" y="5801"/>
                    <a:pt x="118808" y="5801"/>
                  </a:cubicBezTo>
                  <a:cubicBezTo>
                    <a:pt x="114565" y="5801"/>
                    <a:pt x="110328" y="6103"/>
                    <a:pt x="106128" y="6602"/>
                  </a:cubicBezTo>
                  <a:cubicBezTo>
                    <a:pt x="99670" y="7364"/>
                    <a:pt x="93290" y="8631"/>
                    <a:pt x="86996" y="10203"/>
                  </a:cubicBezTo>
                  <a:cubicBezTo>
                    <a:pt x="90367" y="9300"/>
                    <a:pt x="93778" y="8480"/>
                    <a:pt x="97228" y="7776"/>
                  </a:cubicBezTo>
                  <a:cubicBezTo>
                    <a:pt x="100682" y="7091"/>
                    <a:pt x="104173" y="6516"/>
                    <a:pt x="107698" y="6082"/>
                  </a:cubicBezTo>
                  <a:cubicBezTo>
                    <a:pt x="111826" y="5584"/>
                    <a:pt x="116010" y="5274"/>
                    <a:pt x="120222" y="5274"/>
                  </a:cubicBezTo>
                  <a:cubicBezTo>
                    <a:pt x="123198" y="5274"/>
                    <a:pt x="126189" y="5429"/>
                    <a:pt x="129185" y="5780"/>
                  </a:cubicBezTo>
                  <a:cubicBezTo>
                    <a:pt x="129182" y="5780"/>
                    <a:pt x="129179" y="5780"/>
                    <a:pt x="129176" y="5780"/>
                  </a:cubicBezTo>
                  <a:cubicBezTo>
                    <a:pt x="128888" y="5780"/>
                    <a:pt x="128851" y="5835"/>
                    <a:pt x="129202" y="5914"/>
                  </a:cubicBezTo>
                  <a:cubicBezTo>
                    <a:pt x="129504" y="5974"/>
                    <a:pt x="130113" y="6059"/>
                    <a:pt x="130414" y="6079"/>
                  </a:cubicBezTo>
                  <a:cubicBezTo>
                    <a:pt x="130450" y="6081"/>
                    <a:pt x="130481" y="6081"/>
                    <a:pt x="130508" y="6081"/>
                  </a:cubicBezTo>
                  <a:cubicBezTo>
                    <a:pt x="130750" y="6081"/>
                    <a:pt x="130682" y="6018"/>
                    <a:pt x="130407" y="5944"/>
                  </a:cubicBezTo>
                  <a:lnTo>
                    <a:pt x="130375" y="5937"/>
                  </a:lnTo>
                  <a:lnTo>
                    <a:pt x="130375" y="5937"/>
                  </a:lnTo>
                  <a:cubicBezTo>
                    <a:pt x="134242" y="6516"/>
                    <a:pt x="138145" y="7388"/>
                    <a:pt x="141838" y="9147"/>
                  </a:cubicBezTo>
                  <a:cubicBezTo>
                    <a:pt x="143676" y="10023"/>
                    <a:pt x="145483" y="11081"/>
                    <a:pt x="147066" y="12516"/>
                  </a:cubicBezTo>
                  <a:cubicBezTo>
                    <a:pt x="148651" y="13929"/>
                    <a:pt x="150029" y="15690"/>
                    <a:pt x="150916" y="17713"/>
                  </a:cubicBezTo>
                  <a:cubicBezTo>
                    <a:pt x="151112" y="18169"/>
                    <a:pt x="151325" y="18547"/>
                    <a:pt x="151387" y="18547"/>
                  </a:cubicBezTo>
                  <a:cubicBezTo>
                    <a:pt x="151389" y="18547"/>
                    <a:pt x="151391" y="18547"/>
                    <a:pt x="151393" y="18546"/>
                  </a:cubicBezTo>
                  <a:cubicBezTo>
                    <a:pt x="151445" y="18516"/>
                    <a:pt x="151300" y="18059"/>
                    <a:pt x="151062" y="17529"/>
                  </a:cubicBezTo>
                  <a:cubicBezTo>
                    <a:pt x="150298" y="15846"/>
                    <a:pt x="149228" y="14297"/>
                    <a:pt x="147931" y="13058"/>
                  </a:cubicBezTo>
                  <a:cubicBezTo>
                    <a:pt x="146660" y="11790"/>
                    <a:pt x="145227" y="10739"/>
                    <a:pt x="143725" y="9903"/>
                  </a:cubicBezTo>
                  <a:cubicBezTo>
                    <a:pt x="140724" y="8196"/>
                    <a:pt x="137520" y="7143"/>
                    <a:pt x="134314" y="6446"/>
                  </a:cubicBezTo>
                  <a:cubicBezTo>
                    <a:pt x="129723" y="5451"/>
                    <a:pt x="125111" y="5091"/>
                    <a:pt x="120539" y="5091"/>
                  </a:cubicBezTo>
                  <a:cubicBezTo>
                    <a:pt x="118707" y="5091"/>
                    <a:pt x="116881" y="5149"/>
                    <a:pt x="115066" y="5247"/>
                  </a:cubicBezTo>
                  <a:cubicBezTo>
                    <a:pt x="108712" y="5599"/>
                    <a:pt x="102456" y="6522"/>
                    <a:pt x="96326" y="7791"/>
                  </a:cubicBezTo>
                  <a:cubicBezTo>
                    <a:pt x="90195" y="9067"/>
                    <a:pt x="84184" y="10698"/>
                    <a:pt x="78325" y="12643"/>
                  </a:cubicBezTo>
                  <a:cubicBezTo>
                    <a:pt x="77038" y="13030"/>
                    <a:pt x="75753" y="13440"/>
                    <a:pt x="74470" y="13873"/>
                  </a:cubicBezTo>
                  <a:lnTo>
                    <a:pt x="74466" y="13870"/>
                  </a:lnTo>
                  <a:cubicBezTo>
                    <a:pt x="74375" y="13859"/>
                    <a:pt x="74267" y="13853"/>
                    <a:pt x="74142" y="13853"/>
                  </a:cubicBezTo>
                  <a:cubicBezTo>
                    <a:pt x="73632" y="13853"/>
                    <a:pt x="72854" y="13949"/>
                    <a:pt x="71894" y="14161"/>
                  </a:cubicBezTo>
                  <a:cubicBezTo>
                    <a:pt x="80166" y="11269"/>
                    <a:pt x="88582" y="8902"/>
                    <a:pt x="97196" y="7199"/>
                  </a:cubicBezTo>
                  <a:cubicBezTo>
                    <a:pt x="104396" y="5932"/>
                    <a:pt x="111695" y="5083"/>
                    <a:pt x="119081" y="5053"/>
                  </a:cubicBezTo>
                  <a:cubicBezTo>
                    <a:pt x="119159" y="5054"/>
                    <a:pt x="119237" y="5055"/>
                    <a:pt x="119313" y="5055"/>
                  </a:cubicBezTo>
                  <a:cubicBezTo>
                    <a:pt x="120272" y="5055"/>
                    <a:pt x="121040" y="4982"/>
                    <a:pt x="121066" y="4867"/>
                  </a:cubicBezTo>
                  <a:cubicBezTo>
                    <a:pt x="121101" y="4756"/>
                    <a:pt x="120218" y="4655"/>
                    <a:pt x="119093" y="4637"/>
                  </a:cubicBezTo>
                  <a:lnTo>
                    <a:pt x="116370" y="4682"/>
                  </a:lnTo>
                  <a:lnTo>
                    <a:pt x="113655" y="4801"/>
                  </a:lnTo>
                  <a:cubicBezTo>
                    <a:pt x="115138" y="4588"/>
                    <a:pt x="116111" y="4339"/>
                    <a:pt x="116205" y="4108"/>
                  </a:cubicBezTo>
                  <a:cubicBezTo>
                    <a:pt x="116301" y="3885"/>
                    <a:pt x="115541" y="3724"/>
                    <a:pt x="114261" y="3637"/>
                  </a:cubicBezTo>
                  <a:cubicBezTo>
                    <a:pt x="117007" y="3418"/>
                    <a:pt x="119765" y="3294"/>
                    <a:pt x="122533" y="3294"/>
                  </a:cubicBezTo>
                  <a:cubicBezTo>
                    <a:pt x="123825" y="3294"/>
                    <a:pt x="125119" y="3321"/>
                    <a:pt x="126416" y="3378"/>
                  </a:cubicBezTo>
                  <a:cubicBezTo>
                    <a:pt x="130488" y="3571"/>
                    <a:pt x="134586" y="4036"/>
                    <a:pt x="138696" y="5152"/>
                  </a:cubicBezTo>
                  <a:cubicBezTo>
                    <a:pt x="138983" y="5230"/>
                    <a:pt x="139196" y="5272"/>
                    <a:pt x="139288" y="5272"/>
                  </a:cubicBezTo>
                  <a:cubicBezTo>
                    <a:pt x="139351" y="5272"/>
                    <a:pt x="139358" y="5253"/>
                    <a:pt x="139297" y="5212"/>
                  </a:cubicBezTo>
                  <a:cubicBezTo>
                    <a:pt x="139143" y="5112"/>
                    <a:pt x="138659" y="4932"/>
                    <a:pt x="138181" y="4805"/>
                  </a:cubicBezTo>
                  <a:cubicBezTo>
                    <a:pt x="135207" y="3965"/>
                    <a:pt x="132255" y="3488"/>
                    <a:pt x="129340" y="3176"/>
                  </a:cubicBezTo>
                  <a:cubicBezTo>
                    <a:pt x="126774" y="2899"/>
                    <a:pt x="124232" y="2796"/>
                    <a:pt x="121712" y="2796"/>
                  </a:cubicBezTo>
                  <a:cubicBezTo>
                    <a:pt x="121369" y="2796"/>
                    <a:pt x="121026" y="2798"/>
                    <a:pt x="120684" y="2801"/>
                  </a:cubicBezTo>
                  <a:cubicBezTo>
                    <a:pt x="114967" y="2827"/>
                    <a:pt x="109368" y="3420"/>
                    <a:pt x="103826" y="4224"/>
                  </a:cubicBezTo>
                  <a:cubicBezTo>
                    <a:pt x="95038" y="5184"/>
                    <a:pt x="86534" y="6800"/>
                    <a:pt x="77368" y="9390"/>
                  </a:cubicBezTo>
                  <a:cubicBezTo>
                    <a:pt x="64039" y="13227"/>
                    <a:pt x="52009" y="18442"/>
                    <a:pt x="40668" y="24936"/>
                  </a:cubicBezTo>
                  <a:cubicBezTo>
                    <a:pt x="36504" y="27127"/>
                    <a:pt x="32437" y="29508"/>
                    <a:pt x="28528" y="32131"/>
                  </a:cubicBezTo>
                  <a:cubicBezTo>
                    <a:pt x="29004" y="31657"/>
                    <a:pt x="29247" y="31316"/>
                    <a:pt x="29161" y="31194"/>
                  </a:cubicBezTo>
                  <a:cubicBezTo>
                    <a:pt x="29139" y="31162"/>
                    <a:pt x="29076" y="31158"/>
                    <a:pt x="29009" y="31156"/>
                  </a:cubicBezTo>
                  <a:cubicBezTo>
                    <a:pt x="32479" y="28866"/>
                    <a:pt x="36051" y="26745"/>
                    <a:pt x="39743" y="24733"/>
                  </a:cubicBezTo>
                  <a:cubicBezTo>
                    <a:pt x="48304" y="20084"/>
                    <a:pt x="57024" y="16216"/>
                    <a:pt x="65843" y="12934"/>
                  </a:cubicBezTo>
                  <a:cubicBezTo>
                    <a:pt x="74648" y="9632"/>
                    <a:pt x="83592" y="6957"/>
                    <a:pt x="92674" y="4911"/>
                  </a:cubicBezTo>
                  <a:cubicBezTo>
                    <a:pt x="101764" y="2897"/>
                    <a:pt x="110990" y="1429"/>
                    <a:pt x="120547" y="1236"/>
                  </a:cubicBezTo>
                  <a:cubicBezTo>
                    <a:pt x="121172" y="1217"/>
                    <a:pt x="121800" y="1209"/>
                    <a:pt x="122429" y="1209"/>
                  </a:cubicBezTo>
                  <a:cubicBezTo>
                    <a:pt x="124203" y="1209"/>
                    <a:pt x="125992" y="1276"/>
                    <a:pt x="127789" y="1373"/>
                  </a:cubicBezTo>
                  <a:cubicBezTo>
                    <a:pt x="130235" y="1566"/>
                    <a:pt x="132699" y="1818"/>
                    <a:pt x="135210" y="2295"/>
                  </a:cubicBezTo>
                  <a:cubicBezTo>
                    <a:pt x="137720" y="2782"/>
                    <a:pt x="140266" y="3437"/>
                    <a:pt x="142843" y="4440"/>
                  </a:cubicBezTo>
                  <a:cubicBezTo>
                    <a:pt x="145413" y="5453"/>
                    <a:pt x="148044" y="6845"/>
                    <a:pt x="150507" y="8918"/>
                  </a:cubicBezTo>
                  <a:cubicBezTo>
                    <a:pt x="151131" y="9447"/>
                    <a:pt x="151693" y="10020"/>
                    <a:pt x="152208" y="10489"/>
                  </a:cubicBezTo>
                  <a:cubicBezTo>
                    <a:pt x="152718" y="10971"/>
                    <a:pt x="153132" y="11475"/>
                    <a:pt x="153494" y="11836"/>
                  </a:cubicBezTo>
                  <a:cubicBezTo>
                    <a:pt x="154075" y="12417"/>
                    <a:pt x="154429" y="12816"/>
                    <a:pt x="154552" y="12816"/>
                  </a:cubicBezTo>
                  <a:cubicBezTo>
                    <a:pt x="154583" y="12816"/>
                    <a:pt x="154600" y="12791"/>
                    <a:pt x="154601" y="12736"/>
                  </a:cubicBezTo>
                  <a:cubicBezTo>
                    <a:pt x="154618" y="12459"/>
                    <a:pt x="154158" y="11634"/>
                    <a:pt x="153362" y="10541"/>
                  </a:cubicBezTo>
                  <a:cubicBezTo>
                    <a:pt x="152558" y="9484"/>
                    <a:pt x="151369" y="8252"/>
                    <a:pt x="150036" y="7257"/>
                  </a:cubicBezTo>
                  <a:cubicBezTo>
                    <a:pt x="147551" y="5346"/>
                    <a:pt x="144987" y="4085"/>
                    <a:pt x="142499" y="3123"/>
                  </a:cubicBezTo>
                  <a:cubicBezTo>
                    <a:pt x="140000" y="2149"/>
                    <a:pt x="137566" y="1565"/>
                    <a:pt x="135172" y="1094"/>
                  </a:cubicBezTo>
                  <a:cubicBezTo>
                    <a:pt x="130909" y="308"/>
                    <a:pt x="126796" y="0"/>
                    <a:pt x="12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54;p78"/>
            <p:cNvSpPr/>
            <p:nvPr/>
          </p:nvSpPr>
          <p:spPr>
            <a:xfrm>
              <a:off x="979775" y="1934675"/>
              <a:ext cx="3633650" cy="1884125"/>
            </a:xfrm>
            <a:custGeom>
              <a:avLst/>
              <a:gdLst/>
              <a:ahLst/>
              <a:cxnLst/>
              <a:rect l="l" t="t" r="r" b="b"/>
              <a:pathLst>
                <a:path w="145346" h="75365" extrusionOk="0">
                  <a:moveTo>
                    <a:pt x="112183" y="0"/>
                  </a:moveTo>
                  <a:cubicBezTo>
                    <a:pt x="97664" y="0"/>
                    <a:pt x="79989" y="3463"/>
                    <a:pt x="62579" y="9754"/>
                  </a:cubicBezTo>
                  <a:cubicBezTo>
                    <a:pt x="44015" y="16463"/>
                    <a:pt x="27275" y="25840"/>
                    <a:pt x="16041" y="35821"/>
                  </a:cubicBezTo>
                  <a:cubicBezTo>
                    <a:pt x="4807" y="45803"/>
                    <a:pt x="0" y="55572"/>
                    <a:pt x="2677" y="62979"/>
                  </a:cubicBezTo>
                  <a:cubicBezTo>
                    <a:pt x="5354" y="70386"/>
                    <a:pt x="15296" y="74825"/>
                    <a:pt x="30315" y="75319"/>
                  </a:cubicBezTo>
                  <a:cubicBezTo>
                    <a:pt x="31250" y="75349"/>
                    <a:pt x="32199" y="75365"/>
                    <a:pt x="33162" y="75365"/>
                  </a:cubicBezTo>
                  <a:cubicBezTo>
                    <a:pt x="47681" y="75365"/>
                    <a:pt x="65357" y="71902"/>
                    <a:pt x="82766" y="65611"/>
                  </a:cubicBezTo>
                  <a:cubicBezTo>
                    <a:pt x="101330" y="58902"/>
                    <a:pt x="118070" y="49525"/>
                    <a:pt x="129304" y="39544"/>
                  </a:cubicBezTo>
                  <a:cubicBezTo>
                    <a:pt x="140538" y="29562"/>
                    <a:pt x="145346" y="19793"/>
                    <a:pt x="142668" y="12386"/>
                  </a:cubicBezTo>
                  <a:cubicBezTo>
                    <a:pt x="139992" y="4979"/>
                    <a:pt x="130050" y="540"/>
                    <a:pt x="115030" y="46"/>
                  </a:cubicBezTo>
                  <a:cubicBezTo>
                    <a:pt x="114096" y="16"/>
                    <a:pt x="113147" y="0"/>
                    <a:pt x="112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655;p78"/>
            <p:cNvSpPr/>
            <p:nvPr/>
          </p:nvSpPr>
          <p:spPr>
            <a:xfrm>
              <a:off x="2010575" y="2405225"/>
              <a:ext cx="1684375" cy="889075"/>
            </a:xfrm>
            <a:custGeom>
              <a:avLst/>
              <a:gdLst/>
              <a:ahLst/>
              <a:cxnLst/>
              <a:rect l="l" t="t" r="r" b="b"/>
              <a:pathLst>
                <a:path w="67375" h="35563" extrusionOk="0">
                  <a:moveTo>
                    <a:pt x="30649" y="8898"/>
                  </a:moveTo>
                  <a:cubicBezTo>
                    <a:pt x="30654" y="8925"/>
                    <a:pt x="30665" y="8949"/>
                    <a:pt x="30682" y="8971"/>
                  </a:cubicBezTo>
                  <a:lnTo>
                    <a:pt x="30682" y="8971"/>
                  </a:lnTo>
                  <a:cubicBezTo>
                    <a:pt x="30672" y="8945"/>
                    <a:pt x="30661" y="8921"/>
                    <a:pt x="30649" y="8898"/>
                  </a:cubicBezTo>
                  <a:close/>
                  <a:moveTo>
                    <a:pt x="36414" y="7887"/>
                  </a:moveTo>
                  <a:lnTo>
                    <a:pt x="36414" y="7887"/>
                  </a:lnTo>
                  <a:cubicBezTo>
                    <a:pt x="35186" y="8071"/>
                    <a:pt x="33767" y="8690"/>
                    <a:pt x="32368" y="9088"/>
                  </a:cubicBezTo>
                  <a:cubicBezTo>
                    <a:pt x="32326" y="9087"/>
                    <a:pt x="32283" y="9086"/>
                    <a:pt x="32240" y="9086"/>
                  </a:cubicBezTo>
                  <a:cubicBezTo>
                    <a:pt x="31947" y="9086"/>
                    <a:pt x="31613" y="9110"/>
                    <a:pt x="31328" y="9110"/>
                  </a:cubicBezTo>
                  <a:cubicBezTo>
                    <a:pt x="31023" y="9110"/>
                    <a:pt x="30773" y="9083"/>
                    <a:pt x="30682" y="8971"/>
                  </a:cubicBezTo>
                  <a:lnTo>
                    <a:pt x="30682" y="8971"/>
                  </a:lnTo>
                  <a:cubicBezTo>
                    <a:pt x="30729" y="9084"/>
                    <a:pt x="30766" y="9215"/>
                    <a:pt x="30878" y="9318"/>
                  </a:cubicBezTo>
                  <a:cubicBezTo>
                    <a:pt x="29827" y="9789"/>
                    <a:pt x="28784" y="10275"/>
                    <a:pt x="27750" y="10777"/>
                  </a:cubicBezTo>
                  <a:lnTo>
                    <a:pt x="29811" y="10334"/>
                  </a:lnTo>
                  <a:lnTo>
                    <a:pt x="29811" y="10334"/>
                  </a:lnTo>
                  <a:cubicBezTo>
                    <a:pt x="29062" y="10923"/>
                    <a:pt x="26922" y="11467"/>
                    <a:pt x="26916" y="12152"/>
                  </a:cubicBezTo>
                  <a:cubicBezTo>
                    <a:pt x="29433" y="10362"/>
                    <a:pt x="34148" y="9429"/>
                    <a:pt x="36414" y="7887"/>
                  </a:cubicBezTo>
                  <a:close/>
                  <a:moveTo>
                    <a:pt x="53371" y="1"/>
                  </a:moveTo>
                  <a:cubicBezTo>
                    <a:pt x="53004" y="1"/>
                    <a:pt x="52638" y="18"/>
                    <a:pt x="52273" y="52"/>
                  </a:cubicBezTo>
                  <a:cubicBezTo>
                    <a:pt x="51205" y="136"/>
                    <a:pt x="50137" y="306"/>
                    <a:pt x="49017" y="306"/>
                  </a:cubicBezTo>
                  <a:cubicBezTo>
                    <a:pt x="48987" y="306"/>
                    <a:pt x="48957" y="306"/>
                    <a:pt x="48928" y="306"/>
                  </a:cubicBezTo>
                  <a:lnTo>
                    <a:pt x="48928" y="306"/>
                  </a:lnTo>
                  <a:lnTo>
                    <a:pt x="50078" y="543"/>
                  </a:lnTo>
                  <a:cubicBezTo>
                    <a:pt x="48634" y="1109"/>
                    <a:pt x="47795" y="960"/>
                    <a:pt x="46453" y="1342"/>
                  </a:cubicBezTo>
                  <a:lnTo>
                    <a:pt x="45580" y="773"/>
                  </a:lnTo>
                  <a:cubicBezTo>
                    <a:pt x="44143" y="1253"/>
                    <a:pt x="45030" y="1471"/>
                    <a:pt x="44037" y="2019"/>
                  </a:cubicBezTo>
                  <a:cubicBezTo>
                    <a:pt x="43913" y="2002"/>
                    <a:pt x="43779" y="1993"/>
                    <a:pt x="43637" y="1993"/>
                  </a:cubicBezTo>
                  <a:cubicBezTo>
                    <a:pt x="42169" y="1993"/>
                    <a:pt x="39900" y="2856"/>
                    <a:pt x="39341" y="2970"/>
                  </a:cubicBezTo>
                  <a:cubicBezTo>
                    <a:pt x="38838" y="2760"/>
                    <a:pt x="39766" y="2404"/>
                    <a:pt x="39932" y="2166"/>
                  </a:cubicBezTo>
                  <a:lnTo>
                    <a:pt x="39932" y="2166"/>
                  </a:lnTo>
                  <a:cubicBezTo>
                    <a:pt x="38310" y="2800"/>
                    <a:pt x="38593" y="3418"/>
                    <a:pt x="36551" y="3967"/>
                  </a:cubicBezTo>
                  <a:lnTo>
                    <a:pt x="36467" y="3793"/>
                  </a:lnTo>
                  <a:cubicBezTo>
                    <a:pt x="31863" y="6072"/>
                    <a:pt x="25805" y="7880"/>
                    <a:pt x="20937" y="10666"/>
                  </a:cubicBezTo>
                  <a:cubicBezTo>
                    <a:pt x="21023" y="10639"/>
                    <a:pt x="21086" y="10628"/>
                    <a:pt x="21136" y="10628"/>
                  </a:cubicBezTo>
                  <a:cubicBezTo>
                    <a:pt x="21295" y="10628"/>
                    <a:pt x="21312" y="10741"/>
                    <a:pt x="21455" y="10796"/>
                  </a:cubicBezTo>
                  <a:cubicBezTo>
                    <a:pt x="18818" y="12054"/>
                    <a:pt x="15992" y="13454"/>
                    <a:pt x="13458" y="15082"/>
                  </a:cubicBezTo>
                  <a:cubicBezTo>
                    <a:pt x="10929" y="16706"/>
                    <a:pt x="8686" y="18565"/>
                    <a:pt x="7287" y="20566"/>
                  </a:cubicBezTo>
                  <a:lnTo>
                    <a:pt x="7287" y="20566"/>
                  </a:lnTo>
                  <a:cubicBezTo>
                    <a:pt x="8517" y="19588"/>
                    <a:pt x="10421" y="18657"/>
                    <a:pt x="12294" y="17714"/>
                  </a:cubicBezTo>
                  <a:cubicBezTo>
                    <a:pt x="14167" y="16763"/>
                    <a:pt x="16014" y="15785"/>
                    <a:pt x="17174" y="14535"/>
                  </a:cubicBezTo>
                  <a:cubicBezTo>
                    <a:pt x="18265" y="14476"/>
                    <a:pt x="19415" y="13428"/>
                    <a:pt x="20183" y="13428"/>
                  </a:cubicBezTo>
                  <a:cubicBezTo>
                    <a:pt x="20306" y="13428"/>
                    <a:pt x="20419" y="13455"/>
                    <a:pt x="20521" y="13517"/>
                  </a:cubicBezTo>
                  <a:cubicBezTo>
                    <a:pt x="24764" y="12009"/>
                    <a:pt x="26019" y="10187"/>
                    <a:pt x="30145" y="8718"/>
                  </a:cubicBezTo>
                  <a:cubicBezTo>
                    <a:pt x="30199" y="8711"/>
                    <a:pt x="30247" y="8708"/>
                    <a:pt x="30290" y="8708"/>
                  </a:cubicBezTo>
                  <a:cubicBezTo>
                    <a:pt x="30503" y="8708"/>
                    <a:pt x="30591" y="8788"/>
                    <a:pt x="30649" y="8898"/>
                  </a:cubicBezTo>
                  <a:lnTo>
                    <a:pt x="30649" y="8898"/>
                  </a:lnTo>
                  <a:cubicBezTo>
                    <a:pt x="30648" y="8895"/>
                    <a:pt x="30648" y="8893"/>
                    <a:pt x="30648" y="8890"/>
                  </a:cubicBezTo>
                  <a:cubicBezTo>
                    <a:pt x="34322" y="6628"/>
                    <a:pt x="37836" y="6109"/>
                    <a:pt x="42002" y="4865"/>
                  </a:cubicBezTo>
                  <a:cubicBezTo>
                    <a:pt x="42707" y="4654"/>
                    <a:pt x="43603" y="4481"/>
                    <a:pt x="44187" y="4481"/>
                  </a:cubicBezTo>
                  <a:cubicBezTo>
                    <a:pt x="44471" y="4481"/>
                    <a:pt x="44681" y="4522"/>
                    <a:pt x="44759" y="4620"/>
                  </a:cubicBezTo>
                  <a:cubicBezTo>
                    <a:pt x="44077" y="4864"/>
                    <a:pt x="44659" y="5036"/>
                    <a:pt x="44116" y="5306"/>
                  </a:cubicBezTo>
                  <a:cubicBezTo>
                    <a:pt x="45570" y="4742"/>
                    <a:pt x="44036" y="4076"/>
                    <a:pt x="46274" y="3824"/>
                  </a:cubicBezTo>
                  <a:lnTo>
                    <a:pt x="46274" y="3824"/>
                  </a:lnTo>
                  <a:lnTo>
                    <a:pt x="46182" y="5017"/>
                  </a:lnTo>
                  <a:cubicBezTo>
                    <a:pt x="46501" y="4378"/>
                    <a:pt x="47116" y="4292"/>
                    <a:pt x="47833" y="4292"/>
                  </a:cubicBezTo>
                  <a:cubicBezTo>
                    <a:pt x="48100" y="4292"/>
                    <a:pt x="48382" y="4304"/>
                    <a:pt x="48667" y="4304"/>
                  </a:cubicBezTo>
                  <a:cubicBezTo>
                    <a:pt x="49253" y="4304"/>
                    <a:pt x="49856" y="4253"/>
                    <a:pt x="50392" y="3945"/>
                  </a:cubicBezTo>
                  <a:lnTo>
                    <a:pt x="50392" y="3945"/>
                  </a:lnTo>
                  <a:cubicBezTo>
                    <a:pt x="51007" y="4358"/>
                    <a:pt x="49979" y="4708"/>
                    <a:pt x="48787" y="4898"/>
                  </a:cubicBezTo>
                  <a:cubicBezTo>
                    <a:pt x="48820" y="4899"/>
                    <a:pt x="48853" y="4899"/>
                    <a:pt x="48885" y="4899"/>
                  </a:cubicBezTo>
                  <a:cubicBezTo>
                    <a:pt x="50176" y="4899"/>
                    <a:pt x="50252" y="4250"/>
                    <a:pt x="51337" y="4175"/>
                  </a:cubicBezTo>
                  <a:lnTo>
                    <a:pt x="51337" y="4175"/>
                  </a:lnTo>
                  <a:cubicBezTo>
                    <a:pt x="51012" y="4529"/>
                    <a:pt x="50695" y="4890"/>
                    <a:pt x="50387" y="5255"/>
                  </a:cubicBezTo>
                  <a:cubicBezTo>
                    <a:pt x="50726" y="4919"/>
                    <a:pt x="51061" y="4797"/>
                    <a:pt x="51380" y="4797"/>
                  </a:cubicBezTo>
                  <a:cubicBezTo>
                    <a:pt x="52071" y="4797"/>
                    <a:pt x="52691" y="5366"/>
                    <a:pt x="53132" y="5564"/>
                  </a:cubicBezTo>
                  <a:cubicBezTo>
                    <a:pt x="53203" y="5325"/>
                    <a:pt x="52574" y="4603"/>
                    <a:pt x="53964" y="4603"/>
                  </a:cubicBezTo>
                  <a:cubicBezTo>
                    <a:pt x="53986" y="4603"/>
                    <a:pt x="54008" y="4604"/>
                    <a:pt x="54030" y="4604"/>
                  </a:cubicBezTo>
                  <a:cubicBezTo>
                    <a:pt x="54664" y="4731"/>
                    <a:pt x="54339" y="4982"/>
                    <a:pt x="54486" y="5123"/>
                  </a:cubicBezTo>
                  <a:cubicBezTo>
                    <a:pt x="54543" y="4891"/>
                    <a:pt x="55073" y="4468"/>
                    <a:pt x="56098" y="4468"/>
                  </a:cubicBezTo>
                  <a:cubicBezTo>
                    <a:pt x="56150" y="4468"/>
                    <a:pt x="56204" y="4469"/>
                    <a:pt x="56259" y="4472"/>
                  </a:cubicBezTo>
                  <a:cubicBezTo>
                    <a:pt x="56355" y="4802"/>
                    <a:pt x="55434" y="4923"/>
                    <a:pt x="55341" y="5260"/>
                  </a:cubicBezTo>
                  <a:cubicBezTo>
                    <a:pt x="56051" y="5266"/>
                    <a:pt x="56693" y="5252"/>
                    <a:pt x="57064" y="5585"/>
                  </a:cubicBezTo>
                  <a:cubicBezTo>
                    <a:pt x="57742" y="5526"/>
                    <a:pt x="57809" y="5427"/>
                    <a:pt x="57793" y="5293"/>
                  </a:cubicBezTo>
                  <a:cubicBezTo>
                    <a:pt x="57784" y="5164"/>
                    <a:pt x="57699" y="4998"/>
                    <a:pt x="58216" y="4926"/>
                  </a:cubicBezTo>
                  <a:cubicBezTo>
                    <a:pt x="59194" y="5259"/>
                    <a:pt x="59016" y="5518"/>
                    <a:pt x="58657" y="5785"/>
                  </a:cubicBezTo>
                  <a:cubicBezTo>
                    <a:pt x="58273" y="6073"/>
                    <a:pt x="57782" y="6401"/>
                    <a:pt x="57784" y="6791"/>
                  </a:cubicBezTo>
                  <a:cubicBezTo>
                    <a:pt x="56318" y="6940"/>
                    <a:pt x="55114" y="7080"/>
                    <a:pt x="54606" y="7333"/>
                  </a:cubicBezTo>
                  <a:cubicBezTo>
                    <a:pt x="55188" y="7249"/>
                    <a:pt x="55771" y="7188"/>
                    <a:pt x="56419" y="7188"/>
                  </a:cubicBezTo>
                  <a:cubicBezTo>
                    <a:pt x="56430" y="7188"/>
                    <a:pt x="56441" y="7188"/>
                    <a:pt x="56452" y="7188"/>
                  </a:cubicBezTo>
                  <a:cubicBezTo>
                    <a:pt x="56297" y="7366"/>
                    <a:pt x="56497" y="7570"/>
                    <a:pt x="56548" y="7761"/>
                  </a:cubicBezTo>
                  <a:cubicBezTo>
                    <a:pt x="56611" y="7949"/>
                    <a:pt x="56527" y="8107"/>
                    <a:pt x="56073" y="8225"/>
                  </a:cubicBezTo>
                  <a:cubicBezTo>
                    <a:pt x="56558" y="8513"/>
                    <a:pt x="57219" y="8633"/>
                    <a:pt x="57742" y="9164"/>
                  </a:cubicBezTo>
                  <a:cubicBezTo>
                    <a:pt x="58229" y="9732"/>
                    <a:pt x="58103" y="10468"/>
                    <a:pt x="57874" y="11047"/>
                  </a:cubicBezTo>
                  <a:cubicBezTo>
                    <a:pt x="58128" y="10933"/>
                    <a:pt x="58351" y="10731"/>
                    <a:pt x="58602" y="10731"/>
                  </a:cubicBezTo>
                  <a:cubicBezTo>
                    <a:pt x="58632" y="10731"/>
                    <a:pt x="58662" y="10733"/>
                    <a:pt x="58693" y="10740"/>
                  </a:cubicBezTo>
                  <a:cubicBezTo>
                    <a:pt x="58555" y="11262"/>
                    <a:pt x="58257" y="11332"/>
                    <a:pt x="57958" y="11332"/>
                  </a:cubicBezTo>
                  <a:cubicBezTo>
                    <a:pt x="57847" y="11332"/>
                    <a:pt x="57736" y="11323"/>
                    <a:pt x="57633" y="11323"/>
                  </a:cubicBezTo>
                  <a:cubicBezTo>
                    <a:pt x="57606" y="11323"/>
                    <a:pt x="57580" y="11323"/>
                    <a:pt x="57554" y="11325"/>
                  </a:cubicBezTo>
                  <a:cubicBezTo>
                    <a:pt x="57491" y="11819"/>
                    <a:pt x="58193" y="12077"/>
                    <a:pt x="58306" y="12673"/>
                  </a:cubicBezTo>
                  <a:cubicBezTo>
                    <a:pt x="57886" y="12895"/>
                    <a:pt x="57586" y="13037"/>
                    <a:pt x="57352" y="13172"/>
                  </a:cubicBezTo>
                  <a:lnTo>
                    <a:pt x="57023" y="13353"/>
                  </a:lnTo>
                  <a:lnTo>
                    <a:pt x="56665" y="13575"/>
                  </a:lnTo>
                  <a:cubicBezTo>
                    <a:pt x="56189" y="13847"/>
                    <a:pt x="55719" y="14074"/>
                    <a:pt x="54783" y="14258"/>
                  </a:cubicBezTo>
                  <a:lnTo>
                    <a:pt x="55267" y="14734"/>
                  </a:lnTo>
                  <a:cubicBezTo>
                    <a:pt x="53952" y="15022"/>
                    <a:pt x="54380" y="15958"/>
                    <a:pt x="53027" y="16378"/>
                  </a:cubicBezTo>
                  <a:cubicBezTo>
                    <a:pt x="52887" y="16299"/>
                    <a:pt x="53229" y="15875"/>
                    <a:pt x="53479" y="15513"/>
                  </a:cubicBezTo>
                  <a:lnTo>
                    <a:pt x="53479" y="15513"/>
                  </a:lnTo>
                  <a:cubicBezTo>
                    <a:pt x="52611" y="16355"/>
                    <a:pt x="52263" y="15643"/>
                    <a:pt x="51421" y="16473"/>
                  </a:cubicBezTo>
                  <a:lnTo>
                    <a:pt x="51796" y="15355"/>
                  </a:lnTo>
                  <a:lnTo>
                    <a:pt x="51796" y="15355"/>
                  </a:lnTo>
                  <a:cubicBezTo>
                    <a:pt x="51264" y="15722"/>
                    <a:pt x="50582" y="16277"/>
                    <a:pt x="50263" y="16277"/>
                  </a:cubicBezTo>
                  <a:cubicBezTo>
                    <a:pt x="50136" y="16277"/>
                    <a:pt x="50067" y="16187"/>
                    <a:pt x="50089" y="15961"/>
                  </a:cubicBezTo>
                  <a:lnTo>
                    <a:pt x="50089" y="15961"/>
                  </a:lnTo>
                  <a:cubicBezTo>
                    <a:pt x="49118" y="17447"/>
                    <a:pt x="46476" y="18542"/>
                    <a:pt x="44848" y="19823"/>
                  </a:cubicBezTo>
                  <a:lnTo>
                    <a:pt x="44712" y="19242"/>
                  </a:lnTo>
                  <a:cubicBezTo>
                    <a:pt x="44085" y="20348"/>
                    <a:pt x="41221" y="20858"/>
                    <a:pt x="40721" y="21988"/>
                  </a:cubicBezTo>
                  <a:lnTo>
                    <a:pt x="40483" y="21832"/>
                  </a:lnTo>
                  <a:cubicBezTo>
                    <a:pt x="39946" y="22351"/>
                    <a:pt x="39401" y="22865"/>
                    <a:pt x="38848" y="23375"/>
                  </a:cubicBezTo>
                  <a:cubicBezTo>
                    <a:pt x="38719" y="23418"/>
                    <a:pt x="38607" y="23436"/>
                    <a:pt x="38511" y="23436"/>
                  </a:cubicBezTo>
                  <a:cubicBezTo>
                    <a:pt x="38013" y="23436"/>
                    <a:pt x="37927" y="22951"/>
                    <a:pt x="37924" y="22951"/>
                  </a:cubicBezTo>
                  <a:lnTo>
                    <a:pt x="37924" y="22951"/>
                  </a:lnTo>
                  <a:cubicBezTo>
                    <a:pt x="37923" y="22951"/>
                    <a:pt x="37925" y="22964"/>
                    <a:pt x="37928" y="22995"/>
                  </a:cubicBezTo>
                  <a:cubicBezTo>
                    <a:pt x="36050" y="23928"/>
                    <a:pt x="34517" y="24538"/>
                    <a:pt x="33151" y="24711"/>
                  </a:cubicBezTo>
                  <a:cubicBezTo>
                    <a:pt x="33098" y="25560"/>
                    <a:pt x="31075" y="26497"/>
                    <a:pt x="29420" y="27118"/>
                  </a:cubicBezTo>
                  <a:cubicBezTo>
                    <a:pt x="25298" y="28175"/>
                    <a:pt x="21072" y="29345"/>
                    <a:pt x="16872" y="30328"/>
                  </a:cubicBezTo>
                  <a:cubicBezTo>
                    <a:pt x="14773" y="30819"/>
                    <a:pt x="12680" y="31252"/>
                    <a:pt x="10613" y="31568"/>
                  </a:cubicBezTo>
                  <a:cubicBezTo>
                    <a:pt x="9076" y="31790"/>
                    <a:pt x="7550" y="31965"/>
                    <a:pt x="6059" y="31965"/>
                  </a:cubicBezTo>
                  <a:cubicBezTo>
                    <a:pt x="5546" y="31965"/>
                    <a:pt x="5038" y="31945"/>
                    <a:pt x="4535" y="31898"/>
                  </a:cubicBezTo>
                  <a:cubicBezTo>
                    <a:pt x="3960" y="31778"/>
                    <a:pt x="3240" y="31825"/>
                    <a:pt x="2415" y="31703"/>
                  </a:cubicBezTo>
                  <a:cubicBezTo>
                    <a:pt x="1618" y="31593"/>
                    <a:pt x="585" y="31210"/>
                    <a:pt x="0" y="30216"/>
                  </a:cubicBezTo>
                  <a:lnTo>
                    <a:pt x="0" y="30216"/>
                  </a:lnTo>
                  <a:cubicBezTo>
                    <a:pt x="208" y="30847"/>
                    <a:pt x="518" y="31293"/>
                    <a:pt x="823" y="31556"/>
                  </a:cubicBezTo>
                  <a:cubicBezTo>
                    <a:pt x="1119" y="31855"/>
                    <a:pt x="1408" y="31989"/>
                    <a:pt x="1684" y="32140"/>
                  </a:cubicBezTo>
                  <a:cubicBezTo>
                    <a:pt x="2247" y="32385"/>
                    <a:pt x="2801" y="32543"/>
                    <a:pt x="3744" y="32807"/>
                  </a:cubicBezTo>
                  <a:cubicBezTo>
                    <a:pt x="5103" y="33345"/>
                    <a:pt x="5539" y="34186"/>
                    <a:pt x="6798" y="34786"/>
                  </a:cubicBezTo>
                  <a:lnTo>
                    <a:pt x="6200" y="34079"/>
                  </a:lnTo>
                  <a:cubicBezTo>
                    <a:pt x="6617" y="33994"/>
                    <a:pt x="6919" y="33965"/>
                    <a:pt x="7149" y="33965"/>
                  </a:cubicBezTo>
                  <a:cubicBezTo>
                    <a:pt x="7678" y="33965"/>
                    <a:pt x="7830" y="34120"/>
                    <a:pt x="8146" y="34120"/>
                  </a:cubicBezTo>
                  <a:cubicBezTo>
                    <a:pt x="8346" y="34120"/>
                    <a:pt x="8610" y="34058"/>
                    <a:pt x="9076" y="33857"/>
                  </a:cubicBezTo>
                  <a:lnTo>
                    <a:pt x="9076" y="33857"/>
                  </a:lnTo>
                  <a:lnTo>
                    <a:pt x="9029" y="34919"/>
                  </a:lnTo>
                  <a:cubicBezTo>
                    <a:pt x="9230" y="34713"/>
                    <a:pt x="9545" y="34640"/>
                    <a:pt x="9892" y="34640"/>
                  </a:cubicBezTo>
                  <a:cubicBezTo>
                    <a:pt x="10471" y="34640"/>
                    <a:pt x="11135" y="34844"/>
                    <a:pt x="11496" y="34982"/>
                  </a:cubicBezTo>
                  <a:lnTo>
                    <a:pt x="11933" y="34212"/>
                  </a:lnTo>
                  <a:cubicBezTo>
                    <a:pt x="13161" y="34508"/>
                    <a:pt x="13958" y="34578"/>
                    <a:pt x="14408" y="35190"/>
                  </a:cubicBezTo>
                  <a:lnTo>
                    <a:pt x="14206" y="34539"/>
                  </a:lnTo>
                  <a:lnTo>
                    <a:pt x="14206" y="34539"/>
                  </a:lnTo>
                  <a:cubicBezTo>
                    <a:pt x="14289" y="34603"/>
                    <a:pt x="14461" y="34626"/>
                    <a:pt x="14688" y="34626"/>
                  </a:cubicBezTo>
                  <a:cubicBezTo>
                    <a:pt x="15317" y="34626"/>
                    <a:pt x="16363" y="34445"/>
                    <a:pt x="17056" y="34445"/>
                  </a:cubicBezTo>
                  <a:cubicBezTo>
                    <a:pt x="17669" y="34445"/>
                    <a:pt x="18005" y="34587"/>
                    <a:pt x="17529" y="35123"/>
                  </a:cubicBezTo>
                  <a:cubicBezTo>
                    <a:pt x="17846" y="34910"/>
                    <a:pt x="18098" y="34516"/>
                    <a:pt x="18858" y="34452"/>
                  </a:cubicBezTo>
                  <a:lnTo>
                    <a:pt x="19098" y="35087"/>
                  </a:lnTo>
                  <a:cubicBezTo>
                    <a:pt x="19887" y="34804"/>
                    <a:pt x="20739" y="34513"/>
                    <a:pt x="21280" y="34513"/>
                  </a:cubicBezTo>
                  <a:cubicBezTo>
                    <a:pt x="21461" y="34513"/>
                    <a:pt x="21607" y="34545"/>
                    <a:pt x="21705" y="34621"/>
                  </a:cubicBezTo>
                  <a:cubicBezTo>
                    <a:pt x="21158" y="34902"/>
                    <a:pt x="21023" y="35232"/>
                    <a:pt x="20891" y="35562"/>
                  </a:cubicBezTo>
                  <a:cubicBezTo>
                    <a:pt x="25475" y="34638"/>
                    <a:pt x="21379" y="33236"/>
                    <a:pt x="25294" y="32188"/>
                  </a:cubicBezTo>
                  <a:lnTo>
                    <a:pt x="25294" y="32188"/>
                  </a:lnTo>
                  <a:lnTo>
                    <a:pt x="25360" y="32620"/>
                  </a:lnTo>
                  <a:lnTo>
                    <a:pt x="26230" y="31906"/>
                  </a:lnTo>
                  <a:lnTo>
                    <a:pt x="27414" y="32146"/>
                  </a:lnTo>
                  <a:cubicBezTo>
                    <a:pt x="28397" y="30344"/>
                    <a:pt x="32881" y="30622"/>
                    <a:pt x="34916" y="29035"/>
                  </a:cubicBezTo>
                  <a:cubicBezTo>
                    <a:pt x="35768" y="28595"/>
                    <a:pt x="37258" y="28989"/>
                    <a:pt x="38924" y="28225"/>
                  </a:cubicBezTo>
                  <a:lnTo>
                    <a:pt x="38567" y="27646"/>
                  </a:lnTo>
                  <a:lnTo>
                    <a:pt x="38567" y="27646"/>
                  </a:lnTo>
                  <a:cubicBezTo>
                    <a:pt x="38610" y="27649"/>
                    <a:pt x="38657" y="27650"/>
                    <a:pt x="38706" y="27650"/>
                  </a:cubicBezTo>
                  <a:cubicBezTo>
                    <a:pt x="39559" y="27650"/>
                    <a:pt x="41181" y="27291"/>
                    <a:pt x="42829" y="26964"/>
                  </a:cubicBezTo>
                  <a:cubicBezTo>
                    <a:pt x="43976" y="26740"/>
                    <a:pt x="45140" y="26541"/>
                    <a:pt x="46078" y="26541"/>
                  </a:cubicBezTo>
                  <a:cubicBezTo>
                    <a:pt x="46564" y="26541"/>
                    <a:pt x="46990" y="26594"/>
                    <a:pt x="47321" y="26726"/>
                  </a:cubicBezTo>
                  <a:cubicBezTo>
                    <a:pt x="47724" y="26310"/>
                    <a:pt x="47788" y="26204"/>
                    <a:pt x="47703" y="26204"/>
                  </a:cubicBezTo>
                  <a:cubicBezTo>
                    <a:pt x="47616" y="26204"/>
                    <a:pt x="47371" y="26316"/>
                    <a:pt x="47174" y="26316"/>
                  </a:cubicBezTo>
                  <a:cubicBezTo>
                    <a:pt x="47064" y="26316"/>
                    <a:pt x="46969" y="26281"/>
                    <a:pt x="46925" y="26172"/>
                  </a:cubicBezTo>
                  <a:cubicBezTo>
                    <a:pt x="48262" y="25039"/>
                    <a:pt x="49012" y="24929"/>
                    <a:pt x="49743" y="24929"/>
                  </a:cubicBezTo>
                  <a:cubicBezTo>
                    <a:pt x="49919" y="24929"/>
                    <a:pt x="50094" y="24935"/>
                    <a:pt x="50276" y="24935"/>
                  </a:cubicBezTo>
                  <a:cubicBezTo>
                    <a:pt x="50557" y="24935"/>
                    <a:pt x="50855" y="24920"/>
                    <a:pt x="51197" y="24842"/>
                  </a:cubicBezTo>
                  <a:cubicBezTo>
                    <a:pt x="51596" y="24513"/>
                    <a:pt x="51648" y="24413"/>
                    <a:pt x="51538" y="24413"/>
                  </a:cubicBezTo>
                  <a:cubicBezTo>
                    <a:pt x="51369" y="24413"/>
                    <a:pt x="50815" y="24649"/>
                    <a:pt x="50553" y="24649"/>
                  </a:cubicBezTo>
                  <a:cubicBezTo>
                    <a:pt x="50409" y="24649"/>
                    <a:pt x="50353" y="24578"/>
                    <a:pt x="50496" y="24357"/>
                  </a:cubicBezTo>
                  <a:cubicBezTo>
                    <a:pt x="53042" y="23542"/>
                    <a:pt x="51959" y="22643"/>
                    <a:pt x="54959" y="21346"/>
                  </a:cubicBezTo>
                  <a:lnTo>
                    <a:pt x="54959" y="21346"/>
                  </a:lnTo>
                  <a:cubicBezTo>
                    <a:pt x="55435" y="21495"/>
                    <a:pt x="54381" y="22010"/>
                    <a:pt x="54221" y="22401"/>
                  </a:cubicBezTo>
                  <a:cubicBezTo>
                    <a:pt x="55030" y="21509"/>
                    <a:pt x="56385" y="20587"/>
                    <a:pt x="57872" y="19527"/>
                  </a:cubicBezTo>
                  <a:cubicBezTo>
                    <a:pt x="58617" y="19001"/>
                    <a:pt x="59394" y="18428"/>
                    <a:pt x="60151" y="17823"/>
                  </a:cubicBezTo>
                  <a:lnTo>
                    <a:pt x="60796" y="17286"/>
                  </a:lnTo>
                  <a:cubicBezTo>
                    <a:pt x="61077" y="17048"/>
                    <a:pt x="61344" y="16785"/>
                    <a:pt x="61610" y="16534"/>
                  </a:cubicBezTo>
                  <a:cubicBezTo>
                    <a:pt x="62159" y="16038"/>
                    <a:pt x="62627" y="15507"/>
                    <a:pt x="63072" y="14989"/>
                  </a:cubicBezTo>
                  <a:cubicBezTo>
                    <a:pt x="65335" y="12775"/>
                    <a:pt x="67375" y="9311"/>
                    <a:pt x="65849" y="5716"/>
                  </a:cubicBezTo>
                  <a:cubicBezTo>
                    <a:pt x="65534" y="4839"/>
                    <a:pt x="64965" y="4110"/>
                    <a:pt x="64347" y="3460"/>
                  </a:cubicBezTo>
                  <a:cubicBezTo>
                    <a:pt x="63715" y="2813"/>
                    <a:pt x="62970" y="2257"/>
                    <a:pt x="62107" y="1811"/>
                  </a:cubicBezTo>
                  <a:cubicBezTo>
                    <a:pt x="60409" y="886"/>
                    <a:pt x="58291" y="378"/>
                    <a:pt x="56200" y="109"/>
                  </a:cubicBezTo>
                  <a:lnTo>
                    <a:pt x="56010" y="340"/>
                  </a:lnTo>
                  <a:cubicBezTo>
                    <a:pt x="55587" y="226"/>
                    <a:pt x="55154" y="148"/>
                    <a:pt x="54718" y="106"/>
                  </a:cubicBezTo>
                  <a:cubicBezTo>
                    <a:pt x="54447" y="62"/>
                    <a:pt x="54172" y="23"/>
                    <a:pt x="53904" y="13"/>
                  </a:cubicBezTo>
                  <a:cubicBezTo>
                    <a:pt x="53727" y="5"/>
                    <a:pt x="53549" y="1"/>
                    <a:pt x="53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656;p78"/>
            <p:cNvSpPr/>
            <p:nvPr/>
          </p:nvSpPr>
          <p:spPr>
            <a:xfrm>
              <a:off x="1341700" y="2229700"/>
              <a:ext cx="2817825" cy="1380825"/>
            </a:xfrm>
            <a:custGeom>
              <a:avLst/>
              <a:gdLst/>
              <a:ahLst/>
              <a:cxnLst/>
              <a:rect l="l" t="t" r="r" b="b"/>
              <a:pathLst>
                <a:path w="112713" h="55233" extrusionOk="0">
                  <a:moveTo>
                    <a:pt x="47658" y="10814"/>
                  </a:moveTo>
                  <a:lnTo>
                    <a:pt x="47658" y="10814"/>
                  </a:lnTo>
                  <a:cubicBezTo>
                    <a:pt x="47672" y="10840"/>
                    <a:pt x="47687" y="10866"/>
                    <a:pt x="47705" y="10889"/>
                  </a:cubicBezTo>
                  <a:lnTo>
                    <a:pt x="47705" y="10889"/>
                  </a:lnTo>
                  <a:cubicBezTo>
                    <a:pt x="47703" y="10857"/>
                    <a:pt x="47686" y="10833"/>
                    <a:pt x="47658" y="10814"/>
                  </a:cubicBezTo>
                  <a:close/>
                  <a:moveTo>
                    <a:pt x="55044" y="6285"/>
                  </a:moveTo>
                  <a:lnTo>
                    <a:pt x="55044" y="6285"/>
                  </a:lnTo>
                  <a:cubicBezTo>
                    <a:pt x="52550" y="7531"/>
                    <a:pt x="49197" y="8786"/>
                    <a:pt x="45974" y="10140"/>
                  </a:cubicBezTo>
                  <a:cubicBezTo>
                    <a:pt x="42749" y="11486"/>
                    <a:pt x="39663" y="12945"/>
                    <a:pt x="37676" y="14360"/>
                  </a:cubicBezTo>
                  <a:cubicBezTo>
                    <a:pt x="39783" y="13549"/>
                    <a:pt x="42281" y="12242"/>
                    <a:pt x="44775" y="11286"/>
                  </a:cubicBezTo>
                  <a:cubicBezTo>
                    <a:pt x="45652" y="11101"/>
                    <a:pt x="46858" y="10767"/>
                    <a:pt x="47409" y="10767"/>
                  </a:cubicBezTo>
                  <a:cubicBezTo>
                    <a:pt x="47523" y="10767"/>
                    <a:pt x="47609" y="10781"/>
                    <a:pt x="47658" y="10814"/>
                  </a:cubicBezTo>
                  <a:lnTo>
                    <a:pt x="47658" y="10814"/>
                  </a:lnTo>
                  <a:cubicBezTo>
                    <a:pt x="47601" y="10706"/>
                    <a:pt x="47560" y="10578"/>
                    <a:pt x="47391" y="10503"/>
                  </a:cubicBezTo>
                  <a:cubicBezTo>
                    <a:pt x="49299" y="9633"/>
                    <a:pt x="51223" y="8792"/>
                    <a:pt x="53166" y="7992"/>
                  </a:cubicBezTo>
                  <a:lnTo>
                    <a:pt x="53166" y="7992"/>
                  </a:lnTo>
                  <a:cubicBezTo>
                    <a:pt x="51925" y="8321"/>
                    <a:pt x="50696" y="8687"/>
                    <a:pt x="49463" y="9043"/>
                  </a:cubicBezTo>
                  <a:cubicBezTo>
                    <a:pt x="50906" y="8156"/>
                    <a:pt x="54803" y="7013"/>
                    <a:pt x="55044" y="6285"/>
                  </a:cubicBezTo>
                  <a:close/>
                  <a:moveTo>
                    <a:pt x="93716" y="1"/>
                  </a:moveTo>
                  <a:lnTo>
                    <a:pt x="93716" y="1"/>
                  </a:lnTo>
                  <a:cubicBezTo>
                    <a:pt x="90905" y="123"/>
                    <a:pt x="87092" y="153"/>
                    <a:pt x="83279" y="569"/>
                  </a:cubicBezTo>
                  <a:cubicBezTo>
                    <a:pt x="79470" y="980"/>
                    <a:pt x="75676" y="1743"/>
                    <a:pt x="72997" y="2969"/>
                  </a:cubicBezTo>
                  <a:cubicBezTo>
                    <a:pt x="72962" y="2969"/>
                    <a:pt x="72927" y="2968"/>
                    <a:pt x="72892" y="2968"/>
                  </a:cubicBezTo>
                  <a:cubicBezTo>
                    <a:pt x="70993" y="2968"/>
                    <a:pt x="68533" y="4067"/>
                    <a:pt x="67250" y="4067"/>
                  </a:cubicBezTo>
                  <a:cubicBezTo>
                    <a:pt x="67053" y="4067"/>
                    <a:pt x="66884" y="4041"/>
                    <a:pt x="66749" y="3981"/>
                  </a:cubicBezTo>
                  <a:cubicBezTo>
                    <a:pt x="62721" y="4887"/>
                    <a:pt x="60011" y="5980"/>
                    <a:pt x="57380" y="7118"/>
                  </a:cubicBezTo>
                  <a:cubicBezTo>
                    <a:pt x="54753" y="8274"/>
                    <a:pt x="52207" y="9495"/>
                    <a:pt x="48530" y="10921"/>
                  </a:cubicBezTo>
                  <a:cubicBezTo>
                    <a:pt x="48298" y="10983"/>
                    <a:pt x="48132" y="11008"/>
                    <a:pt x="48011" y="11008"/>
                  </a:cubicBezTo>
                  <a:cubicBezTo>
                    <a:pt x="47842" y="11008"/>
                    <a:pt x="47760" y="10959"/>
                    <a:pt x="47705" y="10889"/>
                  </a:cubicBezTo>
                  <a:lnTo>
                    <a:pt x="47705" y="10889"/>
                  </a:lnTo>
                  <a:cubicBezTo>
                    <a:pt x="47705" y="10890"/>
                    <a:pt x="47705" y="10892"/>
                    <a:pt x="47706" y="10894"/>
                  </a:cubicBezTo>
                  <a:cubicBezTo>
                    <a:pt x="41022" y="14600"/>
                    <a:pt x="35122" y="16771"/>
                    <a:pt x="28487" y="20817"/>
                  </a:cubicBezTo>
                  <a:cubicBezTo>
                    <a:pt x="26891" y="21784"/>
                    <a:pt x="24734" y="23040"/>
                    <a:pt x="24174" y="23040"/>
                  </a:cubicBezTo>
                  <a:cubicBezTo>
                    <a:pt x="24152" y="23040"/>
                    <a:pt x="24132" y="23038"/>
                    <a:pt x="24115" y="23034"/>
                  </a:cubicBezTo>
                  <a:cubicBezTo>
                    <a:pt x="25139" y="22266"/>
                    <a:pt x="24176" y="22536"/>
                    <a:pt x="24987" y="21848"/>
                  </a:cubicBezTo>
                  <a:lnTo>
                    <a:pt x="24987" y="21848"/>
                  </a:lnTo>
                  <a:cubicBezTo>
                    <a:pt x="22799" y="23550"/>
                    <a:pt x="25357" y="22994"/>
                    <a:pt x="21967" y="25018"/>
                  </a:cubicBezTo>
                  <a:lnTo>
                    <a:pt x="21759" y="23768"/>
                  </a:lnTo>
                  <a:cubicBezTo>
                    <a:pt x="21110" y="25640"/>
                    <a:pt x="17571" y="26290"/>
                    <a:pt x="15784" y="28619"/>
                  </a:cubicBezTo>
                  <a:cubicBezTo>
                    <a:pt x="15693" y="28641"/>
                    <a:pt x="15618" y="28652"/>
                    <a:pt x="15560" y="28652"/>
                  </a:cubicBezTo>
                  <a:cubicBezTo>
                    <a:pt x="14921" y="28652"/>
                    <a:pt x="16135" y="27383"/>
                    <a:pt x="17747" y="26187"/>
                  </a:cubicBezTo>
                  <a:lnTo>
                    <a:pt x="17747" y="26187"/>
                  </a:lnTo>
                  <a:cubicBezTo>
                    <a:pt x="15620" y="27492"/>
                    <a:pt x="15864" y="28178"/>
                    <a:pt x="14323" y="29389"/>
                  </a:cubicBezTo>
                  <a:lnTo>
                    <a:pt x="15168" y="27442"/>
                  </a:lnTo>
                  <a:lnTo>
                    <a:pt x="15168" y="27442"/>
                  </a:lnTo>
                  <a:cubicBezTo>
                    <a:pt x="14102" y="29494"/>
                    <a:pt x="12116" y="29689"/>
                    <a:pt x="11003" y="30294"/>
                  </a:cubicBezTo>
                  <a:cubicBezTo>
                    <a:pt x="11074" y="30576"/>
                    <a:pt x="12366" y="30357"/>
                    <a:pt x="10426" y="32133"/>
                  </a:cubicBezTo>
                  <a:cubicBezTo>
                    <a:pt x="10077" y="32405"/>
                    <a:pt x="9899" y="32485"/>
                    <a:pt x="9795" y="32485"/>
                  </a:cubicBezTo>
                  <a:cubicBezTo>
                    <a:pt x="9651" y="32485"/>
                    <a:pt x="9649" y="32333"/>
                    <a:pt x="9529" y="32333"/>
                  </a:cubicBezTo>
                  <a:cubicBezTo>
                    <a:pt x="9513" y="32333"/>
                    <a:pt x="9494" y="32335"/>
                    <a:pt x="9472" y="32342"/>
                  </a:cubicBezTo>
                  <a:cubicBezTo>
                    <a:pt x="9557" y="32632"/>
                    <a:pt x="9176" y="33591"/>
                    <a:pt x="8094" y="34919"/>
                  </a:cubicBezTo>
                  <a:cubicBezTo>
                    <a:pt x="8088" y="34919"/>
                    <a:pt x="8082" y="34919"/>
                    <a:pt x="8077" y="34919"/>
                  </a:cubicBezTo>
                  <a:cubicBezTo>
                    <a:pt x="7655" y="34919"/>
                    <a:pt x="8456" y="33713"/>
                    <a:pt x="8298" y="33408"/>
                  </a:cubicBezTo>
                  <a:lnTo>
                    <a:pt x="8298" y="33408"/>
                  </a:lnTo>
                  <a:cubicBezTo>
                    <a:pt x="7860" y="33908"/>
                    <a:pt x="7491" y="34385"/>
                    <a:pt x="7115" y="34797"/>
                  </a:cubicBezTo>
                  <a:cubicBezTo>
                    <a:pt x="6762" y="35229"/>
                    <a:pt x="6404" y="35597"/>
                    <a:pt x="6003" y="35904"/>
                  </a:cubicBezTo>
                  <a:cubicBezTo>
                    <a:pt x="5538" y="36786"/>
                    <a:pt x="5547" y="36954"/>
                    <a:pt x="5677" y="36954"/>
                  </a:cubicBezTo>
                  <a:cubicBezTo>
                    <a:pt x="5757" y="36954"/>
                    <a:pt x="5883" y="36891"/>
                    <a:pt x="5972" y="36891"/>
                  </a:cubicBezTo>
                  <a:cubicBezTo>
                    <a:pt x="6082" y="36891"/>
                    <a:pt x="6135" y="36989"/>
                    <a:pt x="5973" y="37428"/>
                  </a:cubicBezTo>
                  <a:cubicBezTo>
                    <a:pt x="5297" y="38378"/>
                    <a:pt x="4962" y="38689"/>
                    <a:pt x="4746" y="38689"/>
                  </a:cubicBezTo>
                  <a:cubicBezTo>
                    <a:pt x="4638" y="38689"/>
                    <a:pt x="4560" y="38612"/>
                    <a:pt x="4483" y="38499"/>
                  </a:cubicBezTo>
                  <a:cubicBezTo>
                    <a:pt x="4314" y="38250"/>
                    <a:pt x="4209" y="37817"/>
                    <a:pt x="3896" y="37817"/>
                  </a:cubicBezTo>
                  <a:cubicBezTo>
                    <a:pt x="3794" y="37817"/>
                    <a:pt x="3668" y="37864"/>
                    <a:pt x="3511" y="37980"/>
                  </a:cubicBezTo>
                  <a:cubicBezTo>
                    <a:pt x="4439" y="35131"/>
                    <a:pt x="6822" y="32232"/>
                    <a:pt x="7706" y="30989"/>
                  </a:cubicBezTo>
                  <a:lnTo>
                    <a:pt x="7706" y="30989"/>
                  </a:lnTo>
                  <a:cubicBezTo>
                    <a:pt x="6498" y="32359"/>
                    <a:pt x="5366" y="33823"/>
                    <a:pt x="4368" y="35408"/>
                  </a:cubicBezTo>
                  <a:cubicBezTo>
                    <a:pt x="4360" y="35373"/>
                    <a:pt x="4338" y="35356"/>
                    <a:pt x="4304" y="35356"/>
                  </a:cubicBezTo>
                  <a:cubicBezTo>
                    <a:pt x="4110" y="35356"/>
                    <a:pt x="3537" y="35898"/>
                    <a:pt x="3144" y="36316"/>
                  </a:cubicBezTo>
                  <a:cubicBezTo>
                    <a:pt x="2948" y="36514"/>
                    <a:pt x="2779" y="36662"/>
                    <a:pt x="2696" y="36662"/>
                  </a:cubicBezTo>
                  <a:cubicBezTo>
                    <a:pt x="2581" y="36662"/>
                    <a:pt x="2634" y="36375"/>
                    <a:pt x="3016" y="35530"/>
                  </a:cubicBezTo>
                  <a:lnTo>
                    <a:pt x="3016" y="35530"/>
                  </a:lnTo>
                  <a:cubicBezTo>
                    <a:pt x="2156" y="36738"/>
                    <a:pt x="1338" y="38138"/>
                    <a:pt x="788" y="39829"/>
                  </a:cubicBezTo>
                  <a:cubicBezTo>
                    <a:pt x="243" y="41498"/>
                    <a:pt x="0" y="43569"/>
                    <a:pt x="550" y="45603"/>
                  </a:cubicBezTo>
                  <a:cubicBezTo>
                    <a:pt x="1072" y="47641"/>
                    <a:pt x="2386" y="49380"/>
                    <a:pt x="3793" y="50483"/>
                  </a:cubicBezTo>
                  <a:cubicBezTo>
                    <a:pt x="5207" y="51607"/>
                    <a:pt x="6679" y="52280"/>
                    <a:pt x="8029" y="52749"/>
                  </a:cubicBezTo>
                  <a:cubicBezTo>
                    <a:pt x="7679" y="52523"/>
                    <a:pt x="7276" y="52283"/>
                    <a:pt x="6995" y="52083"/>
                  </a:cubicBezTo>
                  <a:cubicBezTo>
                    <a:pt x="6715" y="51864"/>
                    <a:pt x="6560" y="51678"/>
                    <a:pt x="6693" y="51613"/>
                  </a:cubicBezTo>
                  <a:lnTo>
                    <a:pt x="6693" y="51613"/>
                  </a:lnTo>
                  <a:cubicBezTo>
                    <a:pt x="8061" y="52184"/>
                    <a:pt x="8629" y="52435"/>
                    <a:pt x="8918" y="52673"/>
                  </a:cubicBezTo>
                  <a:cubicBezTo>
                    <a:pt x="9207" y="52912"/>
                    <a:pt x="9208" y="53115"/>
                    <a:pt x="9446" y="53348"/>
                  </a:cubicBezTo>
                  <a:cubicBezTo>
                    <a:pt x="9837" y="53413"/>
                    <a:pt x="10154" y="53441"/>
                    <a:pt x="10418" y="53441"/>
                  </a:cubicBezTo>
                  <a:cubicBezTo>
                    <a:pt x="11583" y="53441"/>
                    <a:pt x="11732" y="52906"/>
                    <a:pt x="12791" y="52732"/>
                  </a:cubicBezTo>
                  <a:cubicBezTo>
                    <a:pt x="14743" y="53389"/>
                    <a:pt x="15907" y="53565"/>
                    <a:pt x="16976" y="53745"/>
                  </a:cubicBezTo>
                  <a:cubicBezTo>
                    <a:pt x="18051" y="53926"/>
                    <a:pt x="19044" y="54110"/>
                    <a:pt x="20771" y="54550"/>
                  </a:cubicBezTo>
                  <a:lnTo>
                    <a:pt x="20570" y="53877"/>
                  </a:lnTo>
                  <a:lnTo>
                    <a:pt x="20570" y="53877"/>
                  </a:lnTo>
                  <a:cubicBezTo>
                    <a:pt x="21107" y="54006"/>
                    <a:pt x="21544" y="54054"/>
                    <a:pt x="21926" y="54054"/>
                  </a:cubicBezTo>
                  <a:cubicBezTo>
                    <a:pt x="22408" y="54054"/>
                    <a:pt x="22803" y="53977"/>
                    <a:pt x="23201" y="53889"/>
                  </a:cubicBezTo>
                  <a:cubicBezTo>
                    <a:pt x="23747" y="53780"/>
                    <a:pt x="24299" y="53647"/>
                    <a:pt x="25108" y="53647"/>
                  </a:cubicBezTo>
                  <a:cubicBezTo>
                    <a:pt x="25363" y="53647"/>
                    <a:pt x="25643" y="53660"/>
                    <a:pt x="25957" y="53692"/>
                  </a:cubicBezTo>
                  <a:cubicBezTo>
                    <a:pt x="26110" y="53829"/>
                    <a:pt x="25121" y="54048"/>
                    <a:pt x="24321" y="54241"/>
                  </a:cubicBezTo>
                  <a:cubicBezTo>
                    <a:pt x="24734" y="54183"/>
                    <a:pt x="25069" y="54161"/>
                    <a:pt x="25353" y="54161"/>
                  </a:cubicBezTo>
                  <a:cubicBezTo>
                    <a:pt x="26298" y="54161"/>
                    <a:pt x="26683" y="54408"/>
                    <a:pt x="27528" y="54408"/>
                  </a:cubicBezTo>
                  <a:cubicBezTo>
                    <a:pt x="27847" y="54408"/>
                    <a:pt x="28231" y="54373"/>
                    <a:pt x="28735" y="54276"/>
                  </a:cubicBezTo>
                  <a:lnTo>
                    <a:pt x="28735" y="54276"/>
                  </a:lnTo>
                  <a:lnTo>
                    <a:pt x="26993" y="55156"/>
                  </a:lnTo>
                  <a:cubicBezTo>
                    <a:pt x="28099" y="55075"/>
                    <a:pt x="29498" y="54848"/>
                    <a:pt x="30232" y="54848"/>
                  </a:cubicBezTo>
                  <a:cubicBezTo>
                    <a:pt x="30707" y="54848"/>
                    <a:pt x="30904" y="54943"/>
                    <a:pt x="30566" y="55232"/>
                  </a:cubicBezTo>
                  <a:cubicBezTo>
                    <a:pt x="33647" y="54177"/>
                    <a:pt x="39132" y="53603"/>
                    <a:pt x="42873" y="52348"/>
                  </a:cubicBezTo>
                  <a:lnTo>
                    <a:pt x="42873" y="52348"/>
                  </a:lnTo>
                  <a:lnTo>
                    <a:pt x="42737" y="52969"/>
                  </a:lnTo>
                  <a:cubicBezTo>
                    <a:pt x="44577" y="51898"/>
                    <a:pt x="50007" y="51336"/>
                    <a:pt x="51475" y="50042"/>
                  </a:cubicBezTo>
                  <a:lnTo>
                    <a:pt x="51823" y="50191"/>
                  </a:lnTo>
                  <a:cubicBezTo>
                    <a:pt x="53043" y="49582"/>
                    <a:pt x="54257" y="48975"/>
                    <a:pt x="55456" y="48338"/>
                  </a:cubicBezTo>
                  <a:cubicBezTo>
                    <a:pt x="55783" y="48254"/>
                    <a:pt x="56037" y="48221"/>
                    <a:pt x="56235" y="48221"/>
                  </a:cubicBezTo>
                  <a:cubicBezTo>
                    <a:pt x="56969" y="48221"/>
                    <a:pt x="56929" y="48674"/>
                    <a:pt x="56935" y="48674"/>
                  </a:cubicBezTo>
                  <a:cubicBezTo>
                    <a:pt x="56936" y="48674"/>
                    <a:pt x="56938" y="48659"/>
                    <a:pt x="56946" y="48626"/>
                  </a:cubicBezTo>
                  <a:cubicBezTo>
                    <a:pt x="60709" y="47310"/>
                    <a:pt x="63627" y="46224"/>
                    <a:pt x="66137" y="45634"/>
                  </a:cubicBezTo>
                  <a:cubicBezTo>
                    <a:pt x="66477" y="44683"/>
                    <a:pt x="70311" y="43041"/>
                    <a:pt x="73327" y="41661"/>
                  </a:cubicBezTo>
                  <a:cubicBezTo>
                    <a:pt x="80782" y="38799"/>
                    <a:pt x="88230" y="35029"/>
                    <a:pt x="95015" y="30459"/>
                  </a:cubicBezTo>
                  <a:cubicBezTo>
                    <a:pt x="98395" y="28161"/>
                    <a:pt x="101620" y="25676"/>
                    <a:pt x="104505" y="22937"/>
                  </a:cubicBezTo>
                  <a:cubicBezTo>
                    <a:pt x="107373" y="20204"/>
                    <a:pt x="109986" y="17230"/>
                    <a:pt x="111673" y="13880"/>
                  </a:cubicBezTo>
                  <a:cubicBezTo>
                    <a:pt x="112206" y="12906"/>
                    <a:pt x="112617" y="11588"/>
                    <a:pt x="112653" y="10214"/>
                  </a:cubicBezTo>
                  <a:cubicBezTo>
                    <a:pt x="112713" y="8839"/>
                    <a:pt x="112380" y="7492"/>
                    <a:pt x="111808" y="6491"/>
                  </a:cubicBezTo>
                  <a:lnTo>
                    <a:pt x="111808" y="6491"/>
                  </a:lnTo>
                  <a:cubicBezTo>
                    <a:pt x="112136" y="7854"/>
                    <a:pt x="112097" y="8642"/>
                    <a:pt x="112046" y="9452"/>
                  </a:cubicBezTo>
                  <a:cubicBezTo>
                    <a:pt x="111997" y="10256"/>
                    <a:pt x="111870" y="11110"/>
                    <a:pt x="111184" y="12520"/>
                  </a:cubicBezTo>
                  <a:cubicBezTo>
                    <a:pt x="110568" y="13531"/>
                    <a:pt x="109892" y="14073"/>
                    <a:pt x="109225" y="14529"/>
                  </a:cubicBezTo>
                  <a:cubicBezTo>
                    <a:pt x="108901" y="14763"/>
                    <a:pt x="108545" y="14960"/>
                    <a:pt x="108185" y="15184"/>
                  </a:cubicBezTo>
                  <a:cubicBezTo>
                    <a:pt x="107827" y="15409"/>
                    <a:pt x="107454" y="15653"/>
                    <a:pt x="107027" y="15946"/>
                  </a:cubicBezTo>
                  <a:cubicBezTo>
                    <a:pt x="107414" y="15831"/>
                    <a:pt x="107809" y="15715"/>
                    <a:pt x="108183" y="15578"/>
                  </a:cubicBezTo>
                  <a:lnTo>
                    <a:pt x="108183" y="15578"/>
                  </a:lnTo>
                  <a:cubicBezTo>
                    <a:pt x="107386" y="16982"/>
                    <a:pt x="106921" y="17337"/>
                    <a:pt x="106547" y="17628"/>
                  </a:cubicBezTo>
                  <a:cubicBezTo>
                    <a:pt x="106170" y="17926"/>
                    <a:pt x="105883" y="18170"/>
                    <a:pt x="105185" y="19304"/>
                  </a:cubicBezTo>
                  <a:lnTo>
                    <a:pt x="104523" y="18468"/>
                  </a:lnTo>
                  <a:cubicBezTo>
                    <a:pt x="104281" y="19497"/>
                    <a:pt x="102264" y="20669"/>
                    <a:pt x="101379" y="21045"/>
                  </a:cubicBezTo>
                  <a:cubicBezTo>
                    <a:pt x="101326" y="21414"/>
                    <a:pt x="101255" y="21774"/>
                    <a:pt x="101190" y="22143"/>
                  </a:cubicBezTo>
                  <a:cubicBezTo>
                    <a:pt x="99541" y="23016"/>
                    <a:pt x="98416" y="23621"/>
                    <a:pt x="97556" y="23621"/>
                  </a:cubicBezTo>
                  <a:cubicBezTo>
                    <a:pt x="97450" y="23621"/>
                    <a:pt x="97347" y="23612"/>
                    <a:pt x="97249" y="23593"/>
                  </a:cubicBezTo>
                  <a:lnTo>
                    <a:pt x="97249" y="23593"/>
                  </a:lnTo>
                  <a:lnTo>
                    <a:pt x="97807" y="24019"/>
                  </a:lnTo>
                  <a:cubicBezTo>
                    <a:pt x="97373" y="24081"/>
                    <a:pt x="95770" y="25239"/>
                    <a:pt x="94410" y="26052"/>
                  </a:cubicBezTo>
                  <a:cubicBezTo>
                    <a:pt x="93615" y="26515"/>
                    <a:pt x="92922" y="26878"/>
                    <a:pt x="92619" y="26878"/>
                  </a:cubicBezTo>
                  <a:cubicBezTo>
                    <a:pt x="92399" y="26878"/>
                    <a:pt x="92385" y="26687"/>
                    <a:pt x="92686" y="26206"/>
                  </a:cubicBezTo>
                  <a:lnTo>
                    <a:pt x="92686" y="26206"/>
                  </a:lnTo>
                  <a:cubicBezTo>
                    <a:pt x="92273" y="26661"/>
                    <a:pt x="91988" y="27236"/>
                    <a:pt x="90831" y="27860"/>
                  </a:cubicBezTo>
                  <a:lnTo>
                    <a:pt x="90314" y="27392"/>
                  </a:lnTo>
                  <a:cubicBezTo>
                    <a:pt x="88841" y="28481"/>
                    <a:pt x="87121" y="29599"/>
                    <a:pt x="86417" y="29599"/>
                  </a:cubicBezTo>
                  <a:cubicBezTo>
                    <a:pt x="86396" y="29599"/>
                    <a:pt x="86376" y="29598"/>
                    <a:pt x="86357" y="29596"/>
                  </a:cubicBezTo>
                  <a:cubicBezTo>
                    <a:pt x="87170" y="28956"/>
                    <a:pt x="87324" y="28532"/>
                    <a:pt x="87470" y="28113"/>
                  </a:cubicBezTo>
                  <a:lnTo>
                    <a:pt x="87470" y="28113"/>
                  </a:lnTo>
                  <a:cubicBezTo>
                    <a:pt x="83995" y="30012"/>
                    <a:pt x="83844" y="30642"/>
                    <a:pt x="83849" y="31309"/>
                  </a:cubicBezTo>
                  <a:cubicBezTo>
                    <a:pt x="83837" y="31951"/>
                    <a:pt x="83954" y="32591"/>
                    <a:pt x="80757" y="34213"/>
                  </a:cubicBezTo>
                  <a:lnTo>
                    <a:pt x="80639" y="33787"/>
                  </a:lnTo>
                  <a:lnTo>
                    <a:pt x="79208" y="34996"/>
                  </a:lnTo>
                  <a:lnTo>
                    <a:pt x="77250" y="35308"/>
                  </a:lnTo>
                  <a:cubicBezTo>
                    <a:pt x="76393" y="36524"/>
                    <a:pt x="74072" y="37531"/>
                    <a:pt x="71498" y="38469"/>
                  </a:cubicBezTo>
                  <a:cubicBezTo>
                    <a:pt x="68924" y="39415"/>
                    <a:pt x="66092" y="40266"/>
                    <a:pt x="64191" y="41383"/>
                  </a:cubicBezTo>
                  <a:cubicBezTo>
                    <a:pt x="62622" y="42078"/>
                    <a:pt x="60222" y="42002"/>
                    <a:pt x="57180" y="43074"/>
                  </a:cubicBezTo>
                  <a:lnTo>
                    <a:pt x="57584" y="43649"/>
                  </a:lnTo>
                  <a:cubicBezTo>
                    <a:pt x="56235" y="43722"/>
                    <a:pt x="53210" y="44377"/>
                    <a:pt x="50169" y="44797"/>
                  </a:cubicBezTo>
                  <a:cubicBezTo>
                    <a:pt x="48396" y="45044"/>
                    <a:pt x="46622" y="45216"/>
                    <a:pt x="45188" y="45216"/>
                  </a:cubicBezTo>
                  <a:cubicBezTo>
                    <a:pt x="44161" y="45216"/>
                    <a:pt x="43307" y="45128"/>
                    <a:pt x="42751" y="44915"/>
                  </a:cubicBezTo>
                  <a:cubicBezTo>
                    <a:pt x="41853" y="45328"/>
                    <a:pt x="41719" y="45423"/>
                    <a:pt x="41885" y="45423"/>
                  </a:cubicBezTo>
                  <a:cubicBezTo>
                    <a:pt x="42028" y="45423"/>
                    <a:pt x="42392" y="45353"/>
                    <a:pt x="42684" y="45353"/>
                  </a:cubicBezTo>
                  <a:cubicBezTo>
                    <a:pt x="42900" y="45353"/>
                    <a:pt x="43076" y="45392"/>
                    <a:pt x="43092" y="45527"/>
                  </a:cubicBezTo>
                  <a:cubicBezTo>
                    <a:pt x="41055" y="46287"/>
                    <a:pt x="39833" y="46493"/>
                    <a:pt x="38873" y="46493"/>
                  </a:cubicBezTo>
                  <a:cubicBezTo>
                    <a:pt x="37742" y="46493"/>
                    <a:pt x="36975" y="46207"/>
                    <a:pt x="35668" y="46207"/>
                  </a:cubicBezTo>
                  <a:cubicBezTo>
                    <a:pt x="35647" y="46207"/>
                    <a:pt x="35627" y="46207"/>
                    <a:pt x="35606" y="46208"/>
                  </a:cubicBezTo>
                  <a:cubicBezTo>
                    <a:pt x="34581" y="46500"/>
                    <a:pt x="34610" y="46563"/>
                    <a:pt x="34985" y="46563"/>
                  </a:cubicBezTo>
                  <a:cubicBezTo>
                    <a:pt x="35268" y="46563"/>
                    <a:pt x="35747" y="46528"/>
                    <a:pt x="36118" y="46528"/>
                  </a:cubicBezTo>
                  <a:cubicBezTo>
                    <a:pt x="36591" y="46528"/>
                    <a:pt x="36887" y="46586"/>
                    <a:pt x="36377" y="46851"/>
                  </a:cubicBezTo>
                  <a:cubicBezTo>
                    <a:pt x="34152" y="46969"/>
                    <a:pt x="33301" y="47271"/>
                    <a:pt x="32310" y="47631"/>
                  </a:cubicBezTo>
                  <a:cubicBezTo>
                    <a:pt x="31325" y="47963"/>
                    <a:pt x="30194" y="48352"/>
                    <a:pt x="27486" y="48352"/>
                  </a:cubicBezTo>
                  <a:cubicBezTo>
                    <a:pt x="27479" y="48352"/>
                    <a:pt x="27472" y="48352"/>
                    <a:pt x="27465" y="48352"/>
                  </a:cubicBezTo>
                  <a:cubicBezTo>
                    <a:pt x="26899" y="48026"/>
                    <a:pt x="28836" y="47983"/>
                    <a:pt x="29368" y="47668"/>
                  </a:cubicBezTo>
                  <a:lnTo>
                    <a:pt x="29368" y="47668"/>
                  </a:lnTo>
                  <a:cubicBezTo>
                    <a:pt x="27533" y="48217"/>
                    <a:pt x="24822" y="48478"/>
                    <a:pt x="21942" y="48478"/>
                  </a:cubicBezTo>
                  <a:cubicBezTo>
                    <a:pt x="19014" y="48478"/>
                    <a:pt x="15911" y="48208"/>
                    <a:pt x="13380" y="47693"/>
                  </a:cubicBezTo>
                  <a:cubicBezTo>
                    <a:pt x="11990" y="47271"/>
                    <a:pt x="10501" y="46692"/>
                    <a:pt x="9387" y="45949"/>
                  </a:cubicBezTo>
                  <a:cubicBezTo>
                    <a:pt x="9075" y="45779"/>
                    <a:pt x="8899" y="45561"/>
                    <a:pt x="8641" y="45387"/>
                  </a:cubicBezTo>
                  <a:cubicBezTo>
                    <a:pt x="8478" y="45184"/>
                    <a:pt x="8247" y="45009"/>
                    <a:pt x="8157" y="44824"/>
                  </a:cubicBezTo>
                  <a:cubicBezTo>
                    <a:pt x="7907" y="44459"/>
                    <a:pt x="7789" y="44188"/>
                    <a:pt x="7784" y="43865"/>
                  </a:cubicBezTo>
                  <a:cubicBezTo>
                    <a:pt x="7767" y="43549"/>
                    <a:pt x="7808" y="43148"/>
                    <a:pt x="7955" y="42619"/>
                  </a:cubicBezTo>
                  <a:cubicBezTo>
                    <a:pt x="8156" y="42069"/>
                    <a:pt x="8420" y="41446"/>
                    <a:pt x="8836" y="40790"/>
                  </a:cubicBezTo>
                  <a:cubicBezTo>
                    <a:pt x="9624" y="39479"/>
                    <a:pt x="10832" y="38145"/>
                    <a:pt x="12070" y="36989"/>
                  </a:cubicBezTo>
                  <a:lnTo>
                    <a:pt x="11978" y="36732"/>
                  </a:lnTo>
                  <a:cubicBezTo>
                    <a:pt x="13168" y="35887"/>
                    <a:pt x="14278" y="34846"/>
                    <a:pt x="15462" y="33740"/>
                  </a:cubicBezTo>
                  <a:cubicBezTo>
                    <a:pt x="16675" y="32653"/>
                    <a:pt x="17952" y="31501"/>
                    <a:pt x="19487" y="30543"/>
                  </a:cubicBezTo>
                  <a:lnTo>
                    <a:pt x="19487" y="30543"/>
                  </a:lnTo>
                  <a:lnTo>
                    <a:pt x="17872" y="31325"/>
                  </a:lnTo>
                  <a:cubicBezTo>
                    <a:pt x="19483" y="29556"/>
                    <a:pt x="20724" y="28978"/>
                    <a:pt x="22502" y="27570"/>
                  </a:cubicBezTo>
                  <a:lnTo>
                    <a:pt x="23943" y="27461"/>
                  </a:lnTo>
                  <a:cubicBezTo>
                    <a:pt x="25876" y="25937"/>
                    <a:pt x="24530" y="26372"/>
                    <a:pt x="25863" y="25114"/>
                  </a:cubicBezTo>
                  <a:cubicBezTo>
                    <a:pt x="27999" y="24290"/>
                    <a:pt x="31982" y="21624"/>
                    <a:pt x="32968" y="21158"/>
                  </a:cubicBezTo>
                  <a:cubicBezTo>
                    <a:pt x="32996" y="21156"/>
                    <a:pt x="33021" y="21155"/>
                    <a:pt x="33044" y="21155"/>
                  </a:cubicBezTo>
                  <a:cubicBezTo>
                    <a:pt x="33680" y="21155"/>
                    <a:pt x="32347" y="22006"/>
                    <a:pt x="32130" y="22340"/>
                  </a:cubicBezTo>
                  <a:cubicBezTo>
                    <a:pt x="34590" y="20768"/>
                    <a:pt x="34101" y="20255"/>
                    <a:pt x="37376" y="18637"/>
                  </a:cubicBezTo>
                  <a:lnTo>
                    <a:pt x="37513" y="18782"/>
                  </a:lnTo>
                  <a:cubicBezTo>
                    <a:pt x="41224" y="16440"/>
                    <a:pt x="45729" y="14291"/>
                    <a:pt x="50453" y="12350"/>
                  </a:cubicBezTo>
                  <a:cubicBezTo>
                    <a:pt x="55186" y="10423"/>
                    <a:pt x="60124" y="8675"/>
                    <a:pt x="64755" y="7060"/>
                  </a:cubicBezTo>
                  <a:lnTo>
                    <a:pt x="64755" y="7060"/>
                  </a:lnTo>
                  <a:cubicBezTo>
                    <a:pt x="64583" y="7098"/>
                    <a:pt x="64465" y="7113"/>
                    <a:pt x="64379" y="7113"/>
                  </a:cubicBezTo>
                  <a:cubicBezTo>
                    <a:pt x="64141" y="7113"/>
                    <a:pt x="64151" y="6999"/>
                    <a:pt x="63941" y="6950"/>
                  </a:cubicBezTo>
                  <a:cubicBezTo>
                    <a:pt x="68888" y="5402"/>
                    <a:pt x="74301" y="4042"/>
                    <a:pt x="79483" y="2915"/>
                  </a:cubicBezTo>
                  <a:cubicBezTo>
                    <a:pt x="84670" y="1779"/>
                    <a:pt x="89610" y="876"/>
                    <a:pt x="93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657;p78"/>
            <p:cNvSpPr/>
            <p:nvPr/>
          </p:nvSpPr>
          <p:spPr>
            <a:xfrm>
              <a:off x="1170925" y="3521500"/>
              <a:ext cx="963425" cy="198550"/>
            </a:xfrm>
            <a:custGeom>
              <a:avLst/>
              <a:gdLst/>
              <a:ahLst/>
              <a:cxnLst/>
              <a:rect l="l" t="t" r="r" b="b"/>
              <a:pathLst>
                <a:path w="38537" h="7942" extrusionOk="0">
                  <a:moveTo>
                    <a:pt x="115" y="0"/>
                  </a:moveTo>
                  <a:cubicBezTo>
                    <a:pt x="37" y="0"/>
                    <a:pt x="1" y="69"/>
                    <a:pt x="7" y="208"/>
                  </a:cubicBezTo>
                  <a:cubicBezTo>
                    <a:pt x="110" y="601"/>
                    <a:pt x="571" y="1817"/>
                    <a:pt x="2507" y="3242"/>
                  </a:cubicBezTo>
                  <a:cubicBezTo>
                    <a:pt x="3048" y="3680"/>
                    <a:pt x="3691" y="4052"/>
                    <a:pt x="4320" y="4443"/>
                  </a:cubicBezTo>
                  <a:cubicBezTo>
                    <a:pt x="4553" y="4586"/>
                    <a:pt x="4806" y="4710"/>
                    <a:pt x="5045" y="4841"/>
                  </a:cubicBezTo>
                  <a:cubicBezTo>
                    <a:pt x="4521" y="4680"/>
                    <a:pt x="3851" y="4303"/>
                    <a:pt x="3087" y="3874"/>
                  </a:cubicBezTo>
                  <a:lnTo>
                    <a:pt x="3087" y="3874"/>
                  </a:lnTo>
                  <a:cubicBezTo>
                    <a:pt x="4823" y="5047"/>
                    <a:pt x="7104" y="5995"/>
                    <a:pt x="9603" y="6659"/>
                  </a:cubicBezTo>
                  <a:cubicBezTo>
                    <a:pt x="12109" y="7319"/>
                    <a:pt x="14832" y="7707"/>
                    <a:pt x="17550" y="7863"/>
                  </a:cubicBezTo>
                  <a:cubicBezTo>
                    <a:pt x="18541" y="7917"/>
                    <a:pt x="19529" y="7941"/>
                    <a:pt x="20509" y="7941"/>
                  </a:cubicBezTo>
                  <a:cubicBezTo>
                    <a:pt x="24917" y="7941"/>
                    <a:pt x="29135" y="7439"/>
                    <a:pt x="32527" y="6795"/>
                  </a:cubicBezTo>
                  <a:cubicBezTo>
                    <a:pt x="35544" y="6488"/>
                    <a:pt x="38196" y="5852"/>
                    <a:pt x="38447" y="5543"/>
                  </a:cubicBezTo>
                  <a:cubicBezTo>
                    <a:pt x="38536" y="5429"/>
                    <a:pt x="38295" y="5379"/>
                    <a:pt x="37807" y="5379"/>
                  </a:cubicBezTo>
                  <a:cubicBezTo>
                    <a:pt x="36959" y="5379"/>
                    <a:pt x="35363" y="5532"/>
                    <a:pt x="33451" y="5773"/>
                  </a:cubicBezTo>
                  <a:cubicBezTo>
                    <a:pt x="32787" y="5818"/>
                    <a:pt x="32011" y="5888"/>
                    <a:pt x="31529" y="5902"/>
                  </a:cubicBezTo>
                  <a:cubicBezTo>
                    <a:pt x="29782" y="5940"/>
                    <a:pt x="27881" y="5985"/>
                    <a:pt x="25870" y="5985"/>
                  </a:cubicBezTo>
                  <a:cubicBezTo>
                    <a:pt x="22921" y="5985"/>
                    <a:pt x="19739" y="5889"/>
                    <a:pt x="16469" y="5535"/>
                  </a:cubicBezTo>
                  <a:lnTo>
                    <a:pt x="16469" y="5535"/>
                  </a:lnTo>
                  <a:cubicBezTo>
                    <a:pt x="17516" y="5693"/>
                    <a:pt x="18636" y="5800"/>
                    <a:pt x="19713" y="5899"/>
                  </a:cubicBezTo>
                  <a:cubicBezTo>
                    <a:pt x="18095" y="5796"/>
                    <a:pt x="16508" y="5661"/>
                    <a:pt x="14762" y="5457"/>
                  </a:cubicBezTo>
                  <a:lnTo>
                    <a:pt x="14762" y="5457"/>
                  </a:lnTo>
                  <a:lnTo>
                    <a:pt x="15346" y="5648"/>
                  </a:lnTo>
                  <a:cubicBezTo>
                    <a:pt x="12640" y="5239"/>
                    <a:pt x="9539" y="4613"/>
                    <a:pt x="6966" y="3721"/>
                  </a:cubicBezTo>
                  <a:cubicBezTo>
                    <a:pt x="4339" y="2863"/>
                    <a:pt x="2489" y="1669"/>
                    <a:pt x="1410" y="870"/>
                  </a:cubicBezTo>
                  <a:cubicBezTo>
                    <a:pt x="1108" y="679"/>
                    <a:pt x="920" y="494"/>
                    <a:pt x="742" y="358"/>
                  </a:cubicBezTo>
                  <a:cubicBezTo>
                    <a:pt x="563" y="223"/>
                    <a:pt x="412" y="128"/>
                    <a:pt x="293" y="71"/>
                  </a:cubicBezTo>
                  <a:cubicBezTo>
                    <a:pt x="220" y="24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658;p78"/>
            <p:cNvSpPr/>
            <p:nvPr/>
          </p:nvSpPr>
          <p:spPr>
            <a:xfrm>
              <a:off x="1128675" y="3521725"/>
              <a:ext cx="541100" cy="215550"/>
            </a:xfrm>
            <a:custGeom>
              <a:avLst/>
              <a:gdLst/>
              <a:ahLst/>
              <a:cxnLst/>
              <a:rect l="l" t="t" r="r" b="b"/>
              <a:pathLst>
                <a:path w="21644" h="8622" extrusionOk="0">
                  <a:moveTo>
                    <a:pt x="3023" y="3913"/>
                  </a:moveTo>
                  <a:lnTo>
                    <a:pt x="3023" y="3913"/>
                  </a:lnTo>
                  <a:cubicBezTo>
                    <a:pt x="3090" y="3968"/>
                    <a:pt x="3158" y="4022"/>
                    <a:pt x="3227" y="4075"/>
                  </a:cubicBezTo>
                  <a:cubicBezTo>
                    <a:pt x="3155" y="4024"/>
                    <a:pt x="3088" y="3969"/>
                    <a:pt x="3023" y="3913"/>
                  </a:cubicBezTo>
                  <a:close/>
                  <a:moveTo>
                    <a:pt x="7710" y="6086"/>
                  </a:moveTo>
                  <a:lnTo>
                    <a:pt x="7710" y="6086"/>
                  </a:lnTo>
                  <a:cubicBezTo>
                    <a:pt x="7876" y="6139"/>
                    <a:pt x="8047" y="6191"/>
                    <a:pt x="8221" y="6244"/>
                  </a:cubicBezTo>
                  <a:lnTo>
                    <a:pt x="8221" y="6244"/>
                  </a:lnTo>
                  <a:cubicBezTo>
                    <a:pt x="8383" y="6311"/>
                    <a:pt x="8546" y="6379"/>
                    <a:pt x="8710" y="6443"/>
                  </a:cubicBezTo>
                  <a:lnTo>
                    <a:pt x="8710" y="6443"/>
                  </a:lnTo>
                  <a:cubicBezTo>
                    <a:pt x="8575" y="6411"/>
                    <a:pt x="8452" y="6381"/>
                    <a:pt x="8342" y="6356"/>
                  </a:cubicBezTo>
                  <a:lnTo>
                    <a:pt x="8342" y="6356"/>
                  </a:lnTo>
                  <a:cubicBezTo>
                    <a:pt x="8421" y="6388"/>
                    <a:pt x="8500" y="6420"/>
                    <a:pt x="8579" y="6452"/>
                  </a:cubicBezTo>
                  <a:lnTo>
                    <a:pt x="8579" y="6452"/>
                  </a:lnTo>
                  <a:cubicBezTo>
                    <a:pt x="8396" y="6396"/>
                    <a:pt x="8214" y="6336"/>
                    <a:pt x="8026" y="6285"/>
                  </a:cubicBezTo>
                  <a:lnTo>
                    <a:pt x="8026" y="6285"/>
                  </a:lnTo>
                  <a:cubicBezTo>
                    <a:pt x="8112" y="6303"/>
                    <a:pt x="8218" y="6327"/>
                    <a:pt x="8342" y="6356"/>
                  </a:cubicBezTo>
                  <a:lnTo>
                    <a:pt x="8342" y="6356"/>
                  </a:lnTo>
                  <a:cubicBezTo>
                    <a:pt x="8129" y="6268"/>
                    <a:pt x="7919" y="6178"/>
                    <a:pt x="7710" y="6086"/>
                  </a:cubicBezTo>
                  <a:close/>
                  <a:moveTo>
                    <a:pt x="310" y="0"/>
                  </a:moveTo>
                  <a:cubicBezTo>
                    <a:pt x="199" y="0"/>
                    <a:pt x="262" y="289"/>
                    <a:pt x="227" y="420"/>
                  </a:cubicBezTo>
                  <a:cubicBezTo>
                    <a:pt x="221" y="417"/>
                    <a:pt x="215" y="416"/>
                    <a:pt x="210" y="416"/>
                  </a:cubicBezTo>
                  <a:cubicBezTo>
                    <a:pt x="1" y="416"/>
                    <a:pt x="689" y="2168"/>
                    <a:pt x="2819" y="3806"/>
                  </a:cubicBezTo>
                  <a:cubicBezTo>
                    <a:pt x="3427" y="4260"/>
                    <a:pt x="4058" y="4654"/>
                    <a:pt x="4659" y="4976"/>
                  </a:cubicBezTo>
                  <a:lnTo>
                    <a:pt x="4659" y="4976"/>
                  </a:lnTo>
                  <a:cubicBezTo>
                    <a:pt x="7430" y="6630"/>
                    <a:pt x="10906" y="7707"/>
                    <a:pt x="14253" y="8386"/>
                  </a:cubicBezTo>
                  <a:cubicBezTo>
                    <a:pt x="14917" y="8538"/>
                    <a:pt x="15759" y="8615"/>
                    <a:pt x="16123" y="8621"/>
                  </a:cubicBezTo>
                  <a:cubicBezTo>
                    <a:pt x="16436" y="8614"/>
                    <a:pt x="16152" y="8512"/>
                    <a:pt x="15455" y="8390"/>
                  </a:cubicBezTo>
                  <a:cubicBezTo>
                    <a:pt x="13009" y="7934"/>
                    <a:pt x="10696" y="7301"/>
                    <a:pt x="8579" y="6452"/>
                  </a:cubicBezTo>
                  <a:lnTo>
                    <a:pt x="8579" y="6452"/>
                  </a:lnTo>
                  <a:cubicBezTo>
                    <a:pt x="8770" y="6511"/>
                    <a:pt x="8962" y="6566"/>
                    <a:pt x="9162" y="6605"/>
                  </a:cubicBezTo>
                  <a:cubicBezTo>
                    <a:pt x="9010" y="6556"/>
                    <a:pt x="8859" y="6501"/>
                    <a:pt x="8710" y="6443"/>
                  </a:cubicBezTo>
                  <a:lnTo>
                    <a:pt x="8710" y="6443"/>
                  </a:lnTo>
                  <a:cubicBezTo>
                    <a:pt x="9238" y="6569"/>
                    <a:pt x="9946" y="6742"/>
                    <a:pt x="10715" y="6913"/>
                  </a:cubicBezTo>
                  <a:lnTo>
                    <a:pt x="10715" y="6913"/>
                  </a:lnTo>
                  <a:cubicBezTo>
                    <a:pt x="10856" y="6946"/>
                    <a:pt x="10999" y="6979"/>
                    <a:pt x="11142" y="7011"/>
                  </a:cubicBezTo>
                  <a:cubicBezTo>
                    <a:pt x="13270" y="7497"/>
                    <a:pt x="15688" y="7817"/>
                    <a:pt x="18030" y="7995"/>
                  </a:cubicBezTo>
                  <a:cubicBezTo>
                    <a:pt x="18590" y="8024"/>
                    <a:pt x="19142" y="8082"/>
                    <a:pt x="19708" y="8084"/>
                  </a:cubicBezTo>
                  <a:cubicBezTo>
                    <a:pt x="20520" y="8084"/>
                    <a:pt x="21061" y="8044"/>
                    <a:pt x="21233" y="7978"/>
                  </a:cubicBezTo>
                  <a:cubicBezTo>
                    <a:pt x="21644" y="7808"/>
                    <a:pt x="20171" y="7648"/>
                    <a:pt x="18023" y="7412"/>
                  </a:cubicBezTo>
                  <a:cubicBezTo>
                    <a:pt x="17189" y="7342"/>
                    <a:pt x="16374" y="7222"/>
                    <a:pt x="15559" y="7102"/>
                  </a:cubicBezTo>
                  <a:cubicBezTo>
                    <a:pt x="14073" y="6855"/>
                    <a:pt x="12418" y="6494"/>
                    <a:pt x="10751" y="6047"/>
                  </a:cubicBezTo>
                  <a:cubicBezTo>
                    <a:pt x="9095" y="5580"/>
                    <a:pt x="7467" y="4983"/>
                    <a:pt x="6025" y="4311"/>
                  </a:cubicBezTo>
                  <a:cubicBezTo>
                    <a:pt x="4588" y="3628"/>
                    <a:pt x="3419" y="2831"/>
                    <a:pt x="2500" y="2102"/>
                  </a:cubicBezTo>
                  <a:cubicBezTo>
                    <a:pt x="2286" y="1911"/>
                    <a:pt x="2075" y="1730"/>
                    <a:pt x="1866" y="1561"/>
                  </a:cubicBezTo>
                  <a:cubicBezTo>
                    <a:pt x="1672" y="1385"/>
                    <a:pt x="1523" y="1201"/>
                    <a:pt x="1354" y="1042"/>
                  </a:cubicBezTo>
                  <a:cubicBezTo>
                    <a:pt x="997" y="730"/>
                    <a:pt x="783" y="411"/>
                    <a:pt x="550" y="174"/>
                  </a:cubicBezTo>
                  <a:cubicBezTo>
                    <a:pt x="429" y="48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659;p78"/>
            <p:cNvSpPr/>
            <p:nvPr/>
          </p:nvSpPr>
          <p:spPr>
            <a:xfrm>
              <a:off x="1136475" y="3556600"/>
              <a:ext cx="39750" cy="45350"/>
            </a:xfrm>
            <a:custGeom>
              <a:avLst/>
              <a:gdLst/>
              <a:ahLst/>
              <a:cxnLst/>
              <a:rect l="l" t="t" r="r" b="b"/>
              <a:pathLst>
                <a:path w="1590" h="1814" extrusionOk="0">
                  <a:moveTo>
                    <a:pt x="0" y="1"/>
                  </a:moveTo>
                  <a:cubicBezTo>
                    <a:pt x="186" y="253"/>
                    <a:pt x="408" y="612"/>
                    <a:pt x="669" y="955"/>
                  </a:cubicBezTo>
                  <a:cubicBezTo>
                    <a:pt x="1170" y="1516"/>
                    <a:pt x="1483" y="1814"/>
                    <a:pt x="1567" y="1814"/>
                  </a:cubicBezTo>
                  <a:cubicBezTo>
                    <a:pt x="1579" y="1814"/>
                    <a:pt x="1587" y="1808"/>
                    <a:pt x="1589" y="1796"/>
                  </a:cubicBezTo>
                  <a:cubicBezTo>
                    <a:pt x="1198" y="1330"/>
                    <a:pt x="751" y="931"/>
                    <a:pt x="257" y="2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660;p78"/>
            <p:cNvSpPr/>
            <p:nvPr/>
          </p:nvSpPr>
          <p:spPr>
            <a:xfrm>
              <a:off x="1130575" y="3546250"/>
              <a:ext cx="5925" cy="10375"/>
            </a:xfrm>
            <a:custGeom>
              <a:avLst/>
              <a:gdLst/>
              <a:ahLst/>
              <a:cxnLst/>
              <a:rect l="l" t="t" r="r" b="b"/>
              <a:pathLst>
                <a:path w="237" h="415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26" y="296"/>
                  </a:lnTo>
                  <a:lnTo>
                    <a:pt x="190" y="368"/>
                  </a:lnTo>
                  <a:lnTo>
                    <a:pt x="236" y="415"/>
                  </a:lnTo>
                  <a:cubicBezTo>
                    <a:pt x="66" y="18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661;p78"/>
            <p:cNvSpPr/>
            <p:nvPr/>
          </p:nvSpPr>
          <p:spPr>
            <a:xfrm>
              <a:off x="1024072" y="1805116"/>
              <a:ext cx="3688750" cy="2174850"/>
            </a:xfrm>
            <a:custGeom>
              <a:avLst/>
              <a:gdLst/>
              <a:ahLst/>
              <a:cxnLst/>
              <a:rect l="l" t="t" r="r" b="b"/>
              <a:pathLst>
                <a:path w="147550" h="86994" extrusionOk="0">
                  <a:moveTo>
                    <a:pt x="5558" y="71005"/>
                  </a:moveTo>
                  <a:cubicBezTo>
                    <a:pt x="5558" y="71005"/>
                    <a:pt x="5558" y="71005"/>
                    <a:pt x="5557" y="71005"/>
                  </a:cubicBezTo>
                  <a:cubicBezTo>
                    <a:pt x="5558" y="71006"/>
                    <a:pt x="5559" y="71007"/>
                    <a:pt x="5559" y="71007"/>
                  </a:cubicBezTo>
                  <a:lnTo>
                    <a:pt x="5559" y="71007"/>
                  </a:lnTo>
                  <a:cubicBezTo>
                    <a:pt x="5559" y="71006"/>
                    <a:pt x="5559" y="71005"/>
                    <a:pt x="5558" y="71005"/>
                  </a:cubicBezTo>
                  <a:close/>
                  <a:moveTo>
                    <a:pt x="8781" y="73976"/>
                  </a:moveTo>
                  <a:lnTo>
                    <a:pt x="8781" y="73976"/>
                  </a:lnTo>
                  <a:cubicBezTo>
                    <a:pt x="8963" y="74099"/>
                    <a:pt x="9104" y="74196"/>
                    <a:pt x="9351" y="74339"/>
                  </a:cubicBezTo>
                  <a:lnTo>
                    <a:pt x="9276" y="74296"/>
                  </a:lnTo>
                  <a:cubicBezTo>
                    <a:pt x="9104" y="74200"/>
                    <a:pt x="8939" y="74093"/>
                    <a:pt x="8781" y="73976"/>
                  </a:cubicBezTo>
                  <a:close/>
                  <a:moveTo>
                    <a:pt x="53817" y="74699"/>
                  </a:moveTo>
                  <a:lnTo>
                    <a:pt x="52481" y="75004"/>
                  </a:lnTo>
                  <a:cubicBezTo>
                    <a:pt x="52047" y="75114"/>
                    <a:pt x="51185" y="75263"/>
                    <a:pt x="51669" y="75282"/>
                  </a:cubicBezTo>
                  <a:cubicBezTo>
                    <a:pt x="48080" y="75923"/>
                    <a:pt x="44421" y="76468"/>
                    <a:pt x="40658" y="76883"/>
                  </a:cubicBezTo>
                  <a:lnTo>
                    <a:pt x="36552" y="77329"/>
                  </a:lnTo>
                  <a:lnTo>
                    <a:pt x="31481" y="77098"/>
                  </a:lnTo>
                  <a:lnTo>
                    <a:pt x="31481" y="77098"/>
                  </a:lnTo>
                  <a:cubicBezTo>
                    <a:pt x="31547" y="77098"/>
                    <a:pt x="31613" y="77098"/>
                    <a:pt x="31680" y="77098"/>
                  </a:cubicBezTo>
                  <a:cubicBezTo>
                    <a:pt x="34988" y="77098"/>
                    <a:pt x="38757" y="76818"/>
                    <a:pt x="42224" y="76443"/>
                  </a:cubicBezTo>
                  <a:cubicBezTo>
                    <a:pt x="46146" y="76019"/>
                    <a:pt x="49999" y="75423"/>
                    <a:pt x="53817" y="74699"/>
                  </a:cubicBezTo>
                  <a:close/>
                  <a:moveTo>
                    <a:pt x="23045" y="78696"/>
                  </a:moveTo>
                  <a:lnTo>
                    <a:pt x="24064" y="78919"/>
                  </a:lnTo>
                  <a:lnTo>
                    <a:pt x="24064" y="78919"/>
                  </a:lnTo>
                  <a:lnTo>
                    <a:pt x="24051" y="78918"/>
                  </a:lnTo>
                  <a:lnTo>
                    <a:pt x="23045" y="78696"/>
                  </a:lnTo>
                  <a:close/>
                  <a:moveTo>
                    <a:pt x="11126" y="79027"/>
                  </a:moveTo>
                  <a:lnTo>
                    <a:pt x="11126" y="79027"/>
                  </a:lnTo>
                  <a:cubicBezTo>
                    <a:pt x="11923" y="79081"/>
                    <a:pt x="12708" y="79142"/>
                    <a:pt x="13488" y="79168"/>
                  </a:cubicBezTo>
                  <a:cubicBezTo>
                    <a:pt x="13466" y="79168"/>
                    <a:pt x="13444" y="79168"/>
                    <a:pt x="13423" y="79168"/>
                  </a:cubicBezTo>
                  <a:cubicBezTo>
                    <a:pt x="12721" y="79168"/>
                    <a:pt x="12016" y="79136"/>
                    <a:pt x="11298" y="79113"/>
                  </a:cubicBezTo>
                  <a:lnTo>
                    <a:pt x="11126" y="79027"/>
                  </a:lnTo>
                  <a:close/>
                  <a:moveTo>
                    <a:pt x="112988" y="0"/>
                  </a:moveTo>
                  <a:cubicBezTo>
                    <a:pt x="107168" y="0"/>
                    <a:pt x="101528" y="615"/>
                    <a:pt x="95993" y="1448"/>
                  </a:cubicBezTo>
                  <a:cubicBezTo>
                    <a:pt x="86825" y="2891"/>
                    <a:pt x="77961" y="5170"/>
                    <a:pt x="69269" y="8028"/>
                  </a:cubicBezTo>
                  <a:cubicBezTo>
                    <a:pt x="61969" y="10449"/>
                    <a:pt x="55706" y="13041"/>
                    <a:pt x="49787" y="15825"/>
                  </a:cubicBezTo>
                  <a:cubicBezTo>
                    <a:pt x="43867" y="18602"/>
                    <a:pt x="38306" y="21608"/>
                    <a:pt x="32514" y="25097"/>
                  </a:cubicBezTo>
                  <a:cubicBezTo>
                    <a:pt x="32287" y="25238"/>
                    <a:pt x="32205" y="25303"/>
                    <a:pt x="32235" y="25303"/>
                  </a:cubicBezTo>
                  <a:cubicBezTo>
                    <a:pt x="32250" y="25303"/>
                    <a:pt x="32290" y="25288"/>
                    <a:pt x="32351" y="25260"/>
                  </a:cubicBezTo>
                  <a:cubicBezTo>
                    <a:pt x="32631" y="25117"/>
                    <a:pt x="33112" y="24854"/>
                    <a:pt x="33415" y="24675"/>
                  </a:cubicBezTo>
                  <a:cubicBezTo>
                    <a:pt x="42696" y="19311"/>
                    <a:pt x="52505" y="14803"/>
                    <a:pt x="62807" y="11066"/>
                  </a:cubicBezTo>
                  <a:cubicBezTo>
                    <a:pt x="73121" y="7366"/>
                    <a:pt x="83950" y="4379"/>
                    <a:pt x="95449" y="2721"/>
                  </a:cubicBezTo>
                  <a:cubicBezTo>
                    <a:pt x="98083" y="2333"/>
                    <a:pt x="100694" y="2060"/>
                    <a:pt x="103291" y="1859"/>
                  </a:cubicBezTo>
                  <a:lnTo>
                    <a:pt x="104236" y="1807"/>
                  </a:lnTo>
                  <a:cubicBezTo>
                    <a:pt x="106154" y="1714"/>
                    <a:pt x="108082" y="1636"/>
                    <a:pt x="110019" y="1636"/>
                  </a:cubicBezTo>
                  <a:cubicBezTo>
                    <a:pt x="110475" y="1636"/>
                    <a:pt x="110931" y="1641"/>
                    <a:pt x="111388" y="1650"/>
                  </a:cubicBezTo>
                  <a:cubicBezTo>
                    <a:pt x="111184" y="1649"/>
                    <a:pt x="110981" y="1649"/>
                    <a:pt x="110777" y="1649"/>
                  </a:cubicBezTo>
                  <a:cubicBezTo>
                    <a:pt x="110147" y="1649"/>
                    <a:pt x="109518" y="1655"/>
                    <a:pt x="108889" y="1683"/>
                  </a:cubicBezTo>
                  <a:cubicBezTo>
                    <a:pt x="107239" y="1710"/>
                    <a:pt x="105836" y="1870"/>
                    <a:pt x="105724" y="1983"/>
                  </a:cubicBezTo>
                  <a:cubicBezTo>
                    <a:pt x="105722" y="2026"/>
                    <a:pt x="105954" y="2052"/>
                    <a:pt x="106336" y="2064"/>
                  </a:cubicBezTo>
                  <a:cubicBezTo>
                    <a:pt x="100277" y="2460"/>
                    <a:pt x="94447" y="3368"/>
                    <a:pt x="88724" y="4559"/>
                  </a:cubicBezTo>
                  <a:cubicBezTo>
                    <a:pt x="87009" y="4878"/>
                    <a:pt x="85448" y="5247"/>
                    <a:pt x="84107" y="5575"/>
                  </a:cubicBezTo>
                  <a:cubicBezTo>
                    <a:pt x="77501" y="6936"/>
                    <a:pt x="70969" y="8701"/>
                    <a:pt x="64537" y="10808"/>
                  </a:cubicBezTo>
                  <a:lnTo>
                    <a:pt x="62939" y="11318"/>
                  </a:lnTo>
                  <a:cubicBezTo>
                    <a:pt x="60840" y="12044"/>
                    <a:pt x="58841" y="12815"/>
                    <a:pt x="57885" y="13298"/>
                  </a:cubicBezTo>
                  <a:cubicBezTo>
                    <a:pt x="57574" y="13448"/>
                    <a:pt x="57393" y="13550"/>
                    <a:pt x="57309" y="13617"/>
                  </a:cubicBezTo>
                  <a:cubicBezTo>
                    <a:pt x="43012" y="19263"/>
                    <a:pt x="29022" y="26569"/>
                    <a:pt x="17629" y="35700"/>
                  </a:cubicBezTo>
                  <a:cubicBezTo>
                    <a:pt x="17086" y="36124"/>
                    <a:pt x="16809" y="36397"/>
                    <a:pt x="16868" y="36397"/>
                  </a:cubicBezTo>
                  <a:cubicBezTo>
                    <a:pt x="16872" y="36397"/>
                    <a:pt x="16878" y="36395"/>
                    <a:pt x="16886" y="36392"/>
                  </a:cubicBezTo>
                  <a:lnTo>
                    <a:pt x="16886" y="36392"/>
                  </a:lnTo>
                  <a:cubicBezTo>
                    <a:pt x="16667" y="36556"/>
                    <a:pt x="16382" y="36781"/>
                    <a:pt x="16135" y="36992"/>
                  </a:cubicBezTo>
                  <a:cubicBezTo>
                    <a:pt x="15477" y="37560"/>
                    <a:pt x="14776" y="38157"/>
                    <a:pt x="14068" y="38808"/>
                  </a:cubicBezTo>
                  <a:cubicBezTo>
                    <a:pt x="13349" y="39446"/>
                    <a:pt x="12604" y="40113"/>
                    <a:pt x="11864" y="40829"/>
                  </a:cubicBezTo>
                  <a:cubicBezTo>
                    <a:pt x="11613" y="41073"/>
                    <a:pt x="11458" y="41238"/>
                    <a:pt x="11483" y="41238"/>
                  </a:cubicBezTo>
                  <a:cubicBezTo>
                    <a:pt x="11490" y="41238"/>
                    <a:pt x="11511" y="41225"/>
                    <a:pt x="11548" y="41198"/>
                  </a:cubicBezTo>
                  <a:cubicBezTo>
                    <a:pt x="11723" y="41074"/>
                    <a:pt x="12105" y="40740"/>
                    <a:pt x="12394" y="40461"/>
                  </a:cubicBezTo>
                  <a:cubicBezTo>
                    <a:pt x="13927" y="39027"/>
                    <a:pt x="15479" y="37686"/>
                    <a:pt x="16914" y="36468"/>
                  </a:cubicBezTo>
                  <a:cubicBezTo>
                    <a:pt x="17065" y="36336"/>
                    <a:pt x="17163" y="36242"/>
                    <a:pt x="17181" y="36209"/>
                  </a:cubicBezTo>
                  <a:cubicBezTo>
                    <a:pt x="17530" y="35976"/>
                    <a:pt x="18066" y="35586"/>
                    <a:pt x="18582" y="35182"/>
                  </a:cubicBezTo>
                  <a:cubicBezTo>
                    <a:pt x="24560" y="30624"/>
                    <a:pt x="30833" y="26697"/>
                    <a:pt x="37341" y="23194"/>
                  </a:cubicBezTo>
                  <a:cubicBezTo>
                    <a:pt x="40591" y="21438"/>
                    <a:pt x="43909" y="19788"/>
                    <a:pt x="47296" y="18246"/>
                  </a:cubicBezTo>
                  <a:cubicBezTo>
                    <a:pt x="50673" y="16688"/>
                    <a:pt x="54130" y="15238"/>
                    <a:pt x="57666" y="13896"/>
                  </a:cubicBezTo>
                  <a:lnTo>
                    <a:pt x="57666" y="13896"/>
                  </a:lnTo>
                  <a:cubicBezTo>
                    <a:pt x="54229" y="15268"/>
                    <a:pt x="50791" y="16748"/>
                    <a:pt x="47341" y="18365"/>
                  </a:cubicBezTo>
                  <a:cubicBezTo>
                    <a:pt x="43886" y="19974"/>
                    <a:pt x="40409" y="21701"/>
                    <a:pt x="36923" y="23621"/>
                  </a:cubicBezTo>
                  <a:cubicBezTo>
                    <a:pt x="28522" y="28260"/>
                    <a:pt x="21104" y="33158"/>
                    <a:pt x="13784" y="39534"/>
                  </a:cubicBezTo>
                  <a:cubicBezTo>
                    <a:pt x="13413" y="39851"/>
                    <a:pt x="13176" y="40085"/>
                    <a:pt x="13212" y="40085"/>
                  </a:cubicBezTo>
                  <a:cubicBezTo>
                    <a:pt x="13213" y="40085"/>
                    <a:pt x="13215" y="40084"/>
                    <a:pt x="13217" y="40084"/>
                  </a:cubicBezTo>
                  <a:cubicBezTo>
                    <a:pt x="13283" y="40060"/>
                    <a:pt x="13611" y="39806"/>
                    <a:pt x="13985" y="39479"/>
                  </a:cubicBezTo>
                  <a:cubicBezTo>
                    <a:pt x="17728" y="36214"/>
                    <a:pt x="21583" y="33333"/>
                    <a:pt x="25518" y="30697"/>
                  </a:cubicBezTo>
                  <a:cubicBezTo>
                    <a:pt x="29450" y="28056"/>
                    <a:pt x="33454" y="25648"/>
                    <a:pt x="37572" y="23402"/>
                  </a:cubicBezTo>
                  <a:cubicBezTo>
                    <a:pt x="45811" y="18923"/>
                    <a:pt x="54485" y="15047"/>
                    <a:pt x="64185" y="11754"/>
                  </a:cubicBezTo>
                  <a:lnTo>
                    <a:pt x="66471" y="11001"/>
                  </a:lnTo>
                  <a:lnTo>
                    <a:pt x="66471" y="11001"/>
                  </a:lnTo>
                  <a:cubicBezTo>
                    <a:pt x="60527" y="13161"/>
                    <a:pt x="54799" y="15539"/>
                    <a:pt x="49220" y="18172"/>
                  </a:cubicBezTo>
                  <a:cubicBezTo>
                    <a:pt x="40629" y="21961"/>
                    <a:pt x="32314" y="26367"/>
                    <a:pt x="24574" y="31603"/>
                  </a:cubicBezTo>
                  <a:cubicBezTo>
                    <a:pt x="20708" y="34222"/>
                    <a:pt x="16987" y="37050"/>
                    <a:pt x="13506" y="40146"/>
                  </a:cubicBezTo>
                  <a:cubicBezTo>
                    <a:pt x="11782" y="41712"/>
                    <a:pt x="10089" y="43313"/>
                    <a:pt x="8527" y="45039"/>
                  </a:cubicBezTo>
                  <a:cubicBezTo>
                    <a:pt x="6943" y="46742"/>
                    <a:pt x="5460" y="48542"/>
                    <a:pt x="4138" y="50460"/>
                  </a:cubicBezTo>
                  <a:cubicBezTo>
                    <a:pt x="3599" y="51193"/>
                    <a:pt x="3241" y="51839"/>
                    <a:pt x="3301" y="51851"/>
                  </a:cubicBezTo>
                  <a:cubicBezTo>
                    <a:pt x="3301" y="51851"/>
                    <a:pt x="3302" y="51851"/>
                    <a:pt x="3302" y="51851"/>
                  </a:cubicBezTo>
                  <a:cubicBezTo>
                    <a:pt x="3352" y="51851"/>
                    <a:pt x="3802" y="51228"/>
                    <a:pt x="4333" y="50505"/>
                  </a:cubicBezTo>
                  <a:cubicBezTo>
                    <a:pt x="7425" y="46241"/>
                    <a:pt x="11228" y="42560"/>
                    <a:pt x="15253" y="39190"/>
                  </a:cubicBezTo>
                  <a:cubicBezTo>
                    <a:pt x="19298" y="35831"/>
                    <a:pt x="23624" y="32817"/>
                    <a:pt x="28089" y="30033"/>
                  </a:cubicBezTo>
                  <a:lnTo>
                    <a:pt x="28089" y="30033"/>
                  </a:lnTo>
                  <a:lnTo>
                    <a:pt x="26267" y="31279"/>
                  </a:lnTo>
                  <a:cubicBezTo>
                    <a:pt x="25653" y="31677"/>
                    <a:pt x="25047" y="32088"/>
                    <a:pt x="24449" y="32511"/>
                  </a:cubicBezTo>
                  <a:cubicBezTo>
                    <a:pt x="18845" y="36287"/>
                    <a:pt x="13525" y="40543"/>
                    <a:pt x="8892" y="45507"/>
                  </a:cubicBezTo>
                  <a:cubicBezTo>
                    <a:pt x="8005" y="46413"/>
                    <a:pt x="7302" y="47338"/>
                    <a:pt x="6767" y="48006"/>
                  </a:cubicBezTo>
                  <a:cubicBezTo>
                    <a:pt x="6262" y="48701"/>
                    <a:pt x="5976" y="49182"/>
                    <a:pt x="5990" y="49278"/>
                  </a:cubicBezTo>
                  <a:cubicBezTo>
                    <a:pt x="5994" y="49282"/>
                    <a:pt x="5999" y="49284"/>
                    <a:pt x="6006" y="49284"/>
                  </a:cubicBezTo>
                  <a:cubicBezTo>
                    <a:pt x="6087" y="49284"/>
                    <a:pt x="6406" y="48972"/>
                    <a:pt x="6874" y="48446"/>
                  </a:cubicBezTo>
                  <a:lnTo>
                    <a:pt x="8904" y="46240"/>
                  </a:lnTo>
                  <a:lnTo>
                    <a:pt x="8904" y="46240"/>
                  </a:lnTo>
                  <a:cubicBezTo>
                    <a:pt x="8650" y="46516"/>
                    <a:pt x="8410" y="46802"/>
                    <a:pt x="8173" y="47095"/>
                  </a:cubicBezTo>
                  <a:cubicBezTo>
                    <a:pt x="7950" y="47362"/>
                    <a:pt x="7797" y="47574"/>
                    <a:pt x="7824" y="47574"/>
                  </a:cubicBezTo>
                  <a:cubicBezTo>
                    <a:pt x="7828" y="47574"/>
                    <a:pt x="7835" y="47570"/>
                    <a:pt x="7845" y="47563"/>
                  </a:cubicBezTo>
                  <a:cubicBezTo>
                    <a:pt x="7965" y="47462"/>
                    <a:pt x="8304" y="47092"/>
                    <a:pt x="8550" y="46797"/>
                  </a:cubicBezTo>
                  <a:cubicBezTo>
                    <a:pt x="9481" y="45734"/>
                    <a:pt x="10402" y="44694"/>
                    <a:pt x="11384" y="43702"/>
                  </a:cubicBezTo>
                  <a:cubicBezTo>
                    <a:pt x="15976" y="39245"/>
                    <a:pt x="21116" y="35353"/>
                    <a:pt x="26491" y="31844"/>
                  </a:cubicBezTo>
                  <a:cubicBezTo>
                    <a:pt x="31867" y="28327"/>
                    <a:pt x="37512" y="25221"/>
                    <a:pt x="43292" y="22402"/>
                  </a:cubicBezTo>
                  <a:lnTo>
                    <a:pt x="43292" y="22402"/>
                  </a:lnTo>
                  <a:cubicBezTo>
                    <a:pt x="40190" y="23942"/>
                    <a:pt x="37129" y="25578"/>
                    <a:pt x="34110" y="27308"/>
                  </a:cubicBezTo>
                  <a:cubicBezTo>
                    <a:pt x="31103" y="29057"/>
                    <a:pt x="28140" y="30901"/>
                    <a:pt x="25251" y="32864"/>
                  </a:cubicBezTo>
                  <a:cubicBezTo>
                    <a:pt x="19487" y="36797"/>
                    <a:pt x="13981" y="41218"/>
                    <a:pt x="9252" y="46371"/>
                  </a:cubicBezTo>
                  <a:cubicBezTo>
                    <a:pt x="9349" y="46254"/>
                    <a:pt x="9394" y="46187"/>
                    <a:pt x="9376" y="46187"/>
                  </a:cubicBezTo>
                  <a:cubicBezTo>
                    <a:pt x="9361" y="46187"/>
                    <a:pt x="9299" y="46238"/>
                    <a:pt x="9182" y="46350"/>
                  </a:cubicBezTo>
                  <a:cubicBezTo>
                    <a:pt x="8962" y="46553"/>
                    <a:pt x="8567" y="46993"/>
                    <a:pt x="8398" y="47227"/>
                  </a:cubicBezTo>
                  <a:cubicBezTo>
                    <a:pt x="8297" y="47359"/>
                    <a:pt x="8261" y="47419"/>
                    <a:pt x="8277" y="47419"/>
                  </a:cubicBezTo>
                  <a:cubicBezTo>
                    <a:pt x="8293" y="47419"/>
                    <a:pt x="8360" y="47359"/>
                    <a:pt x="8465" y="47250"/>
                  </a:cubicBezTo>
                  <a:lnTo>
                    <a:pt x="8486" y="47227"/>
                  </a:lnTo>
                  <a:lnTo>
                    <a:pt x="8486" y="47227"/>
                  </a:lnTo>
                  <a:cubicBezTo>
                    <a:pt x="6047" y="50056"/>
                    <a:pt x="3794" y="53095"/>
                    <a:pt x="2287" y="56463"/>
                  </a:cubicBezTo>
                  <a:cubicBezTo>
                    <a:pt x="738" y="59781"/>
                    <a:pt x="1" y="63542"/>
                    <a:pt x="993" y="66957"/>
                  </a:cubicBezTo>
                  <a:cubicBezTo>
                    <a:pt x="1104" y="67342"/>
                    <a:pt x="1221" y="67668"/>
                    <a:pt x="1251" y="67668"/>
                  </a:cubicBezTo>
                  <a:cubicBezTo>
                    <a:pt x="1252" y="67668"/>
                    <a:pt x="1252" y="67667"/>
                    <a:pt x="1253" y="67667"/>
                  </a:cubicBezTo>
                  <a:cubicBezTo>
                    <a:pt x="1279" y="67648"/>
                    <a:pt x="1197" y="67280"/>
                    <a:pt x="1068" y="66845"/>
                  </a:cubicBezTo>
                  <a:cubicBezTo>
                    <a:pt x="686" y="65452"/>
                    <a:pt x="531" y="63982"/>
                    <a:pt x="696" y="62512"/>
                  </a:cubicBezTo>
                  <a:cubicBezTo>
                    <a:pt x="823" y="61045"/>
                    <a:pt x="1167" y="59578"/>
                    <a:pt x="1701" y="58165"/>
                  </a:cubicBezTo>
                  <a:cubicBezTo>
                    <a:pt x="2734" y="55326"/>
                    <a:pt x="4329" y="52663"/>
                    <a:pt x="6187" y="50203"/>
                  </a:cubicBezTo>
                  <a:cubicBezTo>
                    <a:pt x="9912" y="45270"/>
                    <a:pt x="14546" y="41028"/>
                    <a:pt x="19433" y="37213"/>
                  </a:cubicBezTo>
                  <a:cubicBezTo>
                    <a:pt x="29269" y="29606"/>
                    <a:pt x="40220" y="23613"/>
                    <a:pt x="51435" y="18728"/>
                  </a:cubicBezTo>
                  <a:cubicBezTo>
                    <a:pt x="52660" y="18200"/>
                    <a:pt x="53899" y="17694"/>
                    <a:pt x="55151" y="17206"/>
                  </a:cubicBezTo>
                  <a:lnTo>
                    <a:pt x="55154" y="17207"/>
                  </a:lnTo>
                  <a:cubicBezTo>
                    <a:pt x="55586" y="17153"/>
                    <a:pt x="56434" y="16893"/>
                    <a:pt x="57587" y="16549"/>
                  </a:cubicBezTo>
                  <a:lnTo>
                    <a:pt x="57587" y="16549"/>
                  </a:lnTo>
                  <a:cubicBezTo>
                    <a:pt x="49510" y="19667"/>
                    <a:pt x="41676" y="23300"/>
                    <a:pt x="34190" y="27593"/>
                  </a:cubicBezTo>
                  <a:cubicBezTo>
                    <a:pt x="27947" y="31143"/>
                    <a:pt x="21916" y="35096"/>
                    <a:pt x="16400" y="39688"/>
                  </a:cubicBezTo>
                  <a:cubicBezTo>
                    <a:pt x="15615" y="40360"/>
                    <a:pt x="14992" y="40959"/>
                    <a:pt x="15015" y="41021"/>
                  </a:cubicBezTo>
                  <a:cubicBezTo>
                    <a:pt x="15015" y="41025"/>
                    <a:pt x="15018" y="41026"/>
                    <a:pt x="15023" y="41026"/>
                  </a:cubicBezTo>
                  <a:cubicBezTo>
                    <a:pt x="15102" y="41026"/>
                    <a:pt x="15747" y="40519"/>
                    <a:pt x="16525" y="39855"/>
                  </a:cubicBezTo>
                  <a:lnTo>
                    <a:pt x="18571" y="38198"/>
                  </a:lnTo>
                  <a:lnTo>
                    <a:pt x="20661" y="36596"/>
                  </a:lnTo>
                  <a:lnTo>
                    <a:pt x="20661" y="36596"/>
                  </a:lnTo>
                  <a:cubicBezTo>
                    <a:pt x="19554" y="37534"/>
                    <a:pt x="18865" y="38187"/>
                    <a:pt x="18859" y="38334"/>
                  </a:cubicBezTo>
                  <a:cubicBezTo>
                    <a:pt x="18857" y="38356"/>
                    <a:pt x="18870" y="38366"/>
                    <a:pt x="18895" y="38366"/>
                  </a:cubicBezTo>
                  <a:cubicBezTo>
                    <a:pt x="19044" y="38366"/>
                    <a:pt x="19633" y="38017"/>
                    <a:pt x="20495" y="37437"/>
                  </a:cubicBezTo>
                  <a:lnTo>
                    <a:pt x="20495" y="37437"/>
                  </a:lnTo>
                  <a:cubicBezTo>
                    <a:pt x="17461" y="39814"/>
                    <a:pt x="14582" y="42344"/>
                    <a:pt x="11974" y="45054"/>
                  </a:cubicBezTo>
                  <a:cubicBezTo>
                    <a:pt x="9365" y="47758"/>
                    <a:pt x="7011" y="50651"/>
                    <a:pt x="5224" y="53730"/>
                  </a:cubicBezTo>
                  <a:cubicBezTo>
                    <a:pt x="5053" y="54023"/>
                    <a:pt x="4958" y="54211"/>
                    <a:pt x="4981" y="54211"/>
                  </a:cubicBezTo>
                  <a:cubicBezTo>
                    <a:pt x="4987" y="54211"/>
                    <a:pt x="4999" y="54201"/>
                    <a:pt x="5017" y="54180"/>
                  </a:cubicBezTo>
                  <a:cubicBezTo>
                    <a:pt x="5117" y="54066"/>
                    <a:pt x="5354" y="53710"/>
                    <a:pt x="5561" y="53355"/>
                  </a:cubicBezTo>
                  <a:cubicBezTo>
                    <a:pt x="8338" y="48978"/>
                    <a:pt x="12010" y="45060"/>
                    <a:pt x="15995" y="41536"/>
                  </a:cubicBezTo>
                  <a:cubicBezTo>
                    <a:pt x="19977" y="37991"/>
                    <a:pt x="24324" y="34831"/>
                    <a:pt x="28830" y="31906"/>
                  </a:cubicBezTo>
                  <a:cubicBezTo>
                    <a:pt x="36080" y="27488"/>
                    <a:pt x="43572" y="23806"/>
                    <a:pt x="52067" y="20302"/>
                  </a:cubicBezTo>
                  <a:cubicBezTo>
                    <a:pt x="64452" y="15228"/>
                    <a:pt x="76551" y="11555"/>
                    <a:pt x="88857" y="9234"/>
                  </a:cubicBezTo>
                  <a:cubicBezTo>
                    <a:pt x="93301" y="8509"/>
                    <a:pt x="97755" y="7989"/>
                    <a:pt x="102172" y="7721"/>
                  </a:cubicBezTo>
                  <a:lnTo>
                    <a:pt x="102172" y="7721"/>
                  </a:lnTo>
                  <a:cubicBezTo>
                    <a:pt x="101555" y="7817"/>
                    <a:pt x="101192" y="7910"/>
                    <a:pt x="101198" y="7990"/>
                  </a:cubicBezTo>
                  <a:cubicBezTo>
                    <a:pt x="101199" y="8009"/>
                    <a:pt x="101247" y="8023"/>
                    <a:pt x="101300" y="8038"/>
                  </a:cubicBezTo>
                  <a:cubicBezTo>
                    <a:pt x="97419" y="8310"/>
                    <a:pt x="93518" y="8785"/>
                    <a:pt x="89574" y="9436"/>
                  </a:cubicBezTo>
                  <a:cubicBezTo>
                    <a:pt x="80427" y="10935"/>
                    <a:pt x="71545" y="13318"/>
                    <a:pt x="62980" y="16290"/>
                  </a:cubicBezTo>
                  <a:cubicBezTo>
                    <a:pt x="54418" y="19275"/>
                    <a:pt x="46155" y="22847"/>
                    <a:pt x="38339" y="27099"/>
                  </a:cubicBezTo>
                  <a:cubicBezTo>
                    <a:pt x="30534" y="31347"/>
                    <a:pt x="23111" y="36241"/>
                    <a:pt x="16616" y="42032"/>
                  </a:cubicBezTo>
                  <a:cubicBezTo>
                    <a:pt x="13374" y="44922"/>
                    <a:pt x="10377" y="48051"/>
                    <a:pt x="7910" y="51446"/>
                  </a:cubicBezTo>
                  <a:cubicBezTo>
                    <a:pt x="5487" y="54820"/>
                    <a:pt x="3512" y="58563"/>
                    <a:pt x="3129" y="62125"/>
                  </a:cubicBezTo>
                  <a:cubicBezTo>
                    <a:pt x="3072" y="62577"/>
                    <a:pt x="3091" y="62984"/>
                    <a:pt x="3072" y="63350"/>
                  </a:cubicBezTo>
                  <a:cubicBezTo>
                    <a:pt x="3066" y="63715"/>
                    <a:pt x="3142" y="64013"/>
                    <a:pt x="3169" y="64261"/>
                  </a:cubicBezTo>
                  <a:cubicBezTo>
                    <a:pt x="3214" y="64677"/>
                    <a:pt x="3329" y="64898"/>
                    <a:pt x="3389" y="64898"/>
                  </a:cubicBezTo>
                  <a:cubicBezTo>
                    <a:pt x="3400" y="64898"/>
                    <a:pt x="3409" y="64890"/>
                    <a:pt x="3416" y="64874"/>
                  </a:cubicBezTo>
                  <a:cubicBezTo>
                    <a:pt x="3505" y="64670"/>
                    <a:pt x="3422" y="63197"/>
                    <a:pt x="3745" y="61436"/>
                  </a:cubicBezTo>
                  <a:cubicBezTo>
                    <a:pt x="4375" y="58117"/>
                    <a:pt x="6235" y="54698"/>
                    <a:pt x="8526" y="51607"/>
                  </a:cubicBezTo>
                  <a:cubicBezTo>
                    <a:pt x="10830" y="48495"/>
                    <a:pt x="13563" y="45611"/>
                    <a:pt x="16524" y="42925"/>
                  </a:cubicBezTo>
                  <a:cubicBezTo>
                    <a:pt x="22467" y="37558"/>
                    <a:pt x="29225" y="32875"/>
                    <a:pt x="36676" y="28640"/>
                  </a:cubicBezTo>
                  <a:cubicBezTo>
                    <a:pt x="41987" y="25620"/>
                    <a:pt x="47179" y="23114"/>
                    <a:pt x="52483" y="20854"/>
                  </a:cubicBezTo>
                  <a:cubicBezTo>
                    <a:pt x="57789" y="18601"/>
                    <a:pt x="63206" y="16558"/>
                    <a:pt x="69091" y="14735"/>
                  </a:cubicBezTo>
                  <a:cubicBezTo>
                    <a:pt x="75976" y="12588"/>
                    <a:pt x="82755" y="10953"/>
                    <a:pt x="89559" y="9821"/>
                  </a:cubicBezTo>
                  <a:cubicBezTo>
                    <a:pt x="95873" y="8774"/>
                    <a:pt x="102226" y="8152"/>
                    <a:pt x="108656" y="8152"/>
                  </a:cubicBezTo>
                  <a:cubicBezTo>
                    <a:pt x="109149" y="8152"/>
                    <a:pt x="109643" y="8156"/>
                    <a:pt x="110137" y="8163"/>
                  </a:cubicBezTo>
                  <a:cubicBezTo>
                    <a:pt x="111497" y="8225"/>
                    <a:pt x="112859" y="8278"/>
                    <a:pt x="114222" y="8375"/>
                  </a:cubicBezTo>
                  <a:cubicBezTo>
                    <a:pt x="114915" y="8406"/>
                    <a:pt x="115600" y="8468"/>
                    <a:pt x="116283" y="8537"/>
                  </a:cubicBezTo>
                  <a:cubicBezTo>
                    <a:pt x="116966" y="8601"/>
                    <a:pt x="117649" y="8657"/>
                    <a:pt x="118319" y="8758"/>
                  </a:cubicBezTo>
                  <a:cubicBezTo>
                    <a:pt x="120959" y="9111"/>
                    <a:pt x="123546" y="9624"/>
                    <a:pt x="125967" y="10397"/>
                  </a:cubicBezTo>
                  <a:cubicBezTo>
                    <a:pt x="128385" y="11161"/>
                    <a:pt x="130668" y="12167"/>
                    <a:pt x="132516" y="13483"/>
                  </a:cubicBezTo>
                  <a:cubicBezTo>
                    <a:pt x="136320" y="16122"/>
                    <a:pt x="137806" y="19737"/>
                    <a:pt x="136772" y="23836"/>
                  </a:cubicBezTo>
                  <a:cubicBezTo>
                    <a:pt x="137059" y="22601"/>
                    <a:pt x="137074" y="21424"/>
                    <a:pt x="136925" y="20321"/>
                  </a:cubicBezTo>
                  <a:cubicBezTo>
                    <a:pt x="136781" y="19213"/>
                    <a:pt x="136428" y="18170"/>
                    <a:pt x="135826" y="17219"/>
                  </a:cubicBezTo>
                  <a:cubicBezTo>
                    <a:pt x="134686" y="15295"/>
                    <a:pt x="132610" y="13646"/>
                    <a:pt x="130098" y="12446"/>
                  </a:cubicBezTo>
                  <a:cubicBezTo>
                    <a:pt x="127595" y="11226"/>
                    <a:pt x="124735" y="10378"/>
                    <a:pt x="121778" y="9832"/>
                  </a:cubicBezTo>
                  <a:cubicBezTo>
                    <a:pt x="118818" y="9279"/>
                    <a:pt x="115762" y="8972"/>
                    <a:pt x="112685" y="8867"/>
                  </a:cubicBezTo>
                  <a:cubicBezTo>
                    <a:pt x="112485" y="8860"/>
                    <a:pt x="112300" y="8857"/>
                    <a:pt x="112135" y="8857"/>
                  </a:cubicBezTo>
                  <a:cubicBezTo>
                    <a:pt x="111567" y="8857"/>
                    <a:pt x="111230" y="8893"/>
                    <a:pt x="111300" y="8937"/>
                  </a:cubicBezTo>
                  <a:cubicBezTo>
                    <a:pt x="111456" y="9009"/>
                    <a:pt x="112256" y="9049"/>
                    <a:pt x="113135" y="9111"/>
                  </a:cubicBezTo>
                  <a:cubicBezTo>
                    <a:pt x="117397" y="9339"/>
                    <a:pt x="121621" y="9904"/>
                    <a:pt x="125495" y="11058"/>
                  </a:cubicBezTo>
                  <a:cubicBezTo>
                    <a:pt x="129322" y="12207"/>
                    <a:pt x="132899" y="14023"/>
                    <a:pt x="134786" y="16477"/>
                  </a:cubicBezTo>
                  <a:cubicBezTo>
                    <a:pt x="136668" y="18879"/>
                    <a:pt x="136999" y="21767"/>
                    <a:pt x="135900" y="25139"/>
                  </a:cubicBezTo>
                  <a:cubicBezTo>
                    <a:pt x="134792" y="28478"/>
                    <a:pt x="132513" y="31866"/>
                    <a:pt x="129799" y="34938"/>
                  </a:cubicBezTo>
                  <a:cubicBezTo>
                    <a:pt x="128083" y="36418"/>
                    <a:pt x="125402" y="38736"/>
                    <a:pt x="122123" y="41210"/>
                  </a:cubicBezTo>
                  <a:cubicBezTo>
                    <a:pt x="118853" y="43689"/>
                    <a:pt x="115001" y="46326"/>
                    <a:pt x="111243" y="48676"/>
                  </a:cubicBezTo>
                  <a:cubicBezTo>
                    <a:pt x="108478" y="50425"/>
                    <a:pt x="105871" y="52009"/>
                    <a:pt x="103227" y="53593"/>
                  </a:cubicBezTo>
                  <a:cubicBezTo>
                    <a:pt x="104509" y="52935"/>
                    <a:pt x="105735" y="52258"/>
                    <a:pt x="106996" y="51569"/>
                  </a:cubicBezTo>
                  <a:lnTo>
                    <a:pt x="106996" y="51569"/>
                  </a:lnTo>
                  <a:cubicBezTo>
                    <a:pt x="103347" y="53728"/>
                    <a:pt x="100204" y="55550"/>
                    <a:pt x="97060" y="57316"/>
                  </a:cubicBezTo>
                  <a:lnTo>
                    <a:pt x="96181" y="57717"/>
                  </a:lnTo>
                  <a:cubicBezTo>
                    <a:pt x="88487" y="61016"/>
                    <a:pt x="79386" y="64671"/>
                    <a:pt x="70710" y="67242"/>
                  </a:cubicBezTo>
                  <a:lnTo>
                    <a:pt x="71383" y="67320"/>
                  </a:lnTo>
                  <a:cubicBezTo>
                    <a:pt x="69760" y="67741"/>
                    <a:pt x="68788" y="67903"/>
                    <a:pt x="67020" y="68371"/>
                  </a:cubicBezTo>
                  <a:cubicBezTo>
                    <a:pt x="67532" y="68290"/>
                    <a:pt x="68010" y="68222"/>
                    <a:pt x="68519" y="68126"/>
                  </a:cubicBezTo>
                  <a:lnTo>
                    <a:pt x="68519" y="68126"/>
                  </a:lnTo>
                  <a:lnTo>
                    <a:pt x="68414" y="68157"/>
                  </a:lnTo>
                  <a:cubicBezTo>
                    <a:pt x="66498" y="68582"/>
                    <a:pt x="64221" y="69193"/>
                    <a:pt x="61859" y="69827"/>
                  </a:cubicBezTo>
                  <a:cubicBezTo>
                    <a:pt x="56591" y="70855"/>
                    <a:pt x="50248" y="72139"/>
                    <a:pt x="43572" y="73121"/>
                  </a:cubicBezTo>
                  <a:cubicBezTo>
                    <a:pt x="38052" y="73943"/>
                    <a:pt x="32276" y="74533"/>
                    <a:pt x="26831" y="74533"/>
                  </a:cubicBezTo>
                  <a:cubicBezTo>
                    <a:pt x="25700" y="74533"/>
                    <a:pt x="24584" y="74507"/>
                    <a:pt x="23487" y="74453"/>
                  </a:cubicBezTo>
                  <a:cubicBezTo>
                    <a:pt x="22893" y="74408"/>
                    <a:pt x="22317" y="74379"/>
                    <a:pt x="21935" y="74379"/>
                  </a:cubicBezTo>
                  <a:cubicBezTo>
                    <a:pt x="21703" y="74379"/>
                    <a:pt x="21543" y="74390"/>
                    <a:pt x="21495" y="74414"/>
                  </a:cubicBezTo>
                  <a:cubicBezTo>
                    <a:pt x="21369" y="74479"/>
                    <a:pt x="22038" y="74600"/>
                    <a:pt x="23017" y="74694"/>
                  </a:cubicBezTo>
                  <a:cubicBezTo>
                    <a:pt x="25537" y="74949"/>
                    <a:pt x="27954" y="75081"/>
                    <a:pt x="30509" y="75081"/>
                  </a:cubicBezTo>
                  <a:cubicBezTo>
                    <a:pt x="31815" y="75081"/>
                    <a:pt x="33157" y="75046"/>
                    <a:pt x="34567" y="74976"/>
                  </a:cubicBezTo>
                  <a:cubicBezTo>
                    <a:pt x="42331" y="74533"/>
                    <a:pt x="49712" y="73542"/>
                    <a:pt x="57705" y="71699"/>
                  </a:cubicBezTo>
                  <a:lnTo>
                    <a:pt x="59119" y="71410"/>
                  </a:lnTo>
                  <a:lnTo>
                    <a:pt x="61191" y="71121"/>
                  </a:lnTo>
                  <a:lnTo>
                    <a:pt x="60902" y="71190"/>
                  </a:lnTo>
                  <a:lnTo>
                    <a:pt x="58214" y="71777"/>
                  </a:lnTo>
                  <a:lnTo>
                    <a:pt x="58719" y="71714"/>
                  </a:lnTo>
                  <a:lnTo>
                    <a:pt x="58719" y="71714"/>
                  </a:lnTo>
                  <a:cubicBezTo>
                    <a:pt x="55267" y="72516"/>
                    <a:pt x="51810" y="73230"/>
                    <a:pt x="48359" y="73815"/>
                  </a:cubicBezTo>
                  <a:cubicBezTo>
                    <a:pt x="41957" y="74728"/>
                    <a:pt x="34927" y="75539"/>
                    <a:pt x="28016" y="75539"/>
                  </a:cubicBezTo>
                  <a:cubicBezTo>
                    <a:pt x="27835" y="75539"/>
                    <a:pt x="27654" y="75539"/>
                    <a:pt x="27473" y="75538"/>
                  </a:cubicBezTo>
                  <a:cubicBezTo>
                    <a:pt x="23938" y="75514"/>
                    <a:pt x="20446" y="75272"/>
                    <a:pt x="17184" y="74706"/>
                  </a:cubicBezTo>
                  <a:cubicBezTo>
                    <a:pt x="13911" y="74167"/>
                    <a:pt x="10925" y="73206"/>
                    <a:pt x="8475" y="71929"/>
                  </a:cubicBezTo>
                  <a:cubicBezTo>
                    <a:pt x="7767" y="71475"/>
                    <a:pt x="7221" y="71171"/>
                    <a:pt x="7124" y="71171"/>
                  </a:cubicBezTo>
                  <a:cubicBezTo>
                    <a:pt x="7108" y="71171"/>
                    <a:pt x="7104" y="71179"/>
                    <a:pt x="7114" y="71196"/>
                  </a:cubicBezTo>
                  <a:cubicBezTo>
                    <a:pt x="7135" y="71274"/>
                    <a:pt x="7330" y="71447"/>
                    <a:pt x="7628" y="71662"/>
                  </a:cubicBezTo>
                  <a:cubicBezTo>
                    <a:pt x="7931" y="71874"/>
                    <a:pt x="8286" y="72171"/>
                    <a:pt x="8747" y="72389"/>
                  </a:cubicBezTo>
                  <a:cubicBezTo>
                    <a:pt x="11142" y="73799"/>
                    <a:pt x="14013" y="74787"/>
                    <a:pt x="16965" y="75423"/>
                  </a:cubicBezTo>
                  <a:cubicBezTo>
                    <a:pt x="19916" y="76077"/>
                    <a:pt x="22941" y="76433"/>
                    <a:pt x="25864" y="76657"/>
                  </a:cubicBezTo>
                  <a:cubicBezTo>
                    <a:pt x="26102" y="76671"/>
                    <a:pt x="25695" y="76767"/>
                    <a:pt x="26132" y="76815"/>
                  </a:cubicBezTo>
                  <a:lnTo>
                    <a:pt x="26813" y="76886"/>
                  </a:lnTo>
                  <a:cubicBezTo>
                    <a:pt x="26079" y="76849"/>
                    <a:pt x="25303" y="76810"/>
                    <a:pt x="24477" y="76736"/>
                  </a:cubicBezTo>
                  <a:cubicBezTo>
                    <a:pt x="21337" y="76690"/>
                    <a:pt x="20171" y="76532"/>
                    <a:pt x="19364" y="76458"/>
                  </a:cubicBezTo>
                  <a:lnTo>
                    <a:pt x="19350" y="76455"/>
                  </a:lnTo>
                  <a:lnTo>
                    <a:pt x="19108" y="76433"/>
                  </a:lnTo>
                  <a:cubicBezTo>
                    <a:pt x="18732" y="76398"/>
                    <a:pt x="18405" y="76367"/>
                    <a:pt x="17940" y="76292"/>
                  </a:cubicBezTo>
                  <a:lnTo>
                    <a:pt x="17940" y="76292"/>
                  </a:lnTo>
                  <a:cubicBezTo>
                    <a:pt x="17942" y="76294"/>
                    <a:pt x="17942" y="76297"/>
                    <a:pt x="17942" y="76301"/>
                  </a:cubicBezTo>
                  <a:lnTo>
                    <a:pt x="17648" y="76261"/>
                  </a:lnTo>
                  <a:lnTo>
                    <a:pt x="16291" y="75977"/>
                  </a:lnTo>
                  <a:cubicBezTo>
                    <a:pt x="15792" y="75844"/>
                    <a:pt x="15302" y="75744"/>
                    <a:pt x="15049" y="75712"/>
                  </a:cubicBezTo>
                  <a:lnTo>
                    <a:pt x="14471" y="75498"/>
                  </a:lnTo>
                  <a:cubicBezTo>
                    <a:pt x="13244" y="75094"/>
                    <a:pt x="12614" y="74920"/>
                    <a:pt x="12025" y="74666"/>
                  </a:cubicBezTo>
                  <a:cubicBezTo>
                    <a:pt x="11420" y="74436"/>
                    <a:pt x="10807" y="74204"/>
                    <a:pt x="9660" y="73638"/>
                  </a:cubicBezTo>
                  <a:lnTo>
                    <a:pt x="9660" y="73638"/>
                  </a:lnTo>
                  <a:cubicBezTo>
                    <a:pt x="9660" y="73638"/>
                    <a:pt x="9653" y="73661"/>
                    <a:pt x="9714" y="73725"/>
                  </a:cubicBezTo>
                  <a:cubicBezTo>
                    <a:pt x="9605" y="73703"/>
                    <a:pt x="8856" y="73318"/>
                    <a:pt x="8003" y="72832"/>
                  </a:cubicBezTo>
                  <a:cubicBezTo>
                    <a:pt x="7261" y="72300"/>
                    <a:pt x="7135" y="72391"/>
                    <a:pt x="5485" y="70891"/>
                  </a:cubicBezTo>
                  <a:lnTo>
                    <a:pt x="5485" y="70891"/>
                  </a:lnTo>
                  <a:lnTo>
                    <a:pt x="5569" y="70994"/>
                  </a:lnTo>
                  <a:cubicBezTo>
                    <a:pt x="5641" y="71106"/>
                    <a:pt x="5856" y="71280"/>
                    <a:pt x="6246" y="71663"/>
                  </a:cubicBezTo>
                  <a:cubicBezTo>
                    <a:pt x="6246" y="71663"/>
                    <a:pt x="6246" y="71663"/>
                    <a:pt x="6246" y="71663"/>
                  </a:cubicBezTo>
                  <a:cubicBezTo>
                    <a:pt x="6245" y="71663"/>
                    <a:pt x="6217" y="71656"/>
                    <a:pt x="5559" y="71007"/>
                  </a:cubicBezTo>
                  <a:lnTo>
                    <a:pt x="5559" y="71007"/>
                  </a:lnTo>
                  <a:cubicBezTo>
                    <a:pt x="5562" y="71017"/>
                    <a:pt x="5572" y="71063"/>
                    <a:pt x="5668" y="71248"/>
                  </a:cubicBezTo>
                  <a:cubicBezTo>
                    <a:pt x="5668" y="71248"/>
                    <a:pt x="5668" y="71248"/>
                    <a:pt x="5667" y="71248"/>
                  </a:cubicBezTo>
                  <a:cubicBezTo>
                    <a:pt x="5666" y="71248"/>
                    <a:pt x="5640" y="71240"/>
                    <a:pt x="5433" y="70866"/>
                  </a:cubicBezTo>
                  <a:lnTo>
                    <a:pt x="5092" y="70640"/>
                  </a:lnTo>
                  <a:lnTo>
                    <a:pt x="4949" y="70454"/>
                  </a:lnTo>
                  <a:cubicBezTo>
                    <a:pt x="4784" y="70283"/>
                    <a:pt x="4564" y="69873"/>
                    <a:pt x="4105" y="69116"/>
                  </a:cubicBezTo>
                  <a:cubicBezTo>
                    <a:pt x="4030" y="69003"/>
                    <a:pt x="3854" y="68731"/>
                    <a:pt x="3408" y="68052"/>
                  </a:cubicBezTo>
                  <a:cubicBezTo>
                    <a:pt x="3408" y="68052"/>
                    <a:pt x="3299" y="67856"/>
                    <a:pt x="3207" y="67717"/>
                  </a:cubicBezTo>
                  <a:cubicBezTo>
                    <a:pt x="3170" y="67711"/>
                    <a:pt x="3178" y="67715"/>
                    <a:pt x="2784" y="67114"/>
                  </a:cubicBezTo>
                  <a:cubicBezTo>
                    <a:pt x="2784" y="67114"/>
                    <a:pt x="2784" y="67114"/>
                    <a:pt x="2783" y="67114"/>
                  </a:cubicBezTo>
                  <a:cubicBezTo>
                    <a:pt x="2778" y="67114"/>
                    <a:pt x="2745" y="67117"/>
                    <a:pt x="2741" y="67186"/>
                  </a:cubicBezTo>
                  <a:cubicBezTo>
                    <a:pt x="2803" y="67396"/>
                    <a:pt x="2802" y="67396"/>
                    <a:pt x="2740" y="67481"/>
                  </a:cubicBezTo>
                  <a:cubicBezTo>
                    <a:pt x="2740" y="67481"/>
                    <a:pt x="2820" y="67728"/>
                    <a:pt x="2929" y="68067"/>
                  </a:cubicBezTo>
                  <a:cubicBezTo>
                    <a:pt x="3047" y="68399"/>
                    <a:pt x="3094" y="68474"/>
                    <a:pt x="3760" y="69608"/>
                  </a:cubicBezTo>
                  <a:cubicBezTo>
                    <a:pt x="3676" y="69526"/>
                    <a:pt x="3587" y="69453"/>
                    <a:pt x="3530" y="69377"/>
                  </a:cubicBezTo>
                  <a:cubicBezTo>
                    <a:pt x="3475" y="69351"/>
                    <a:pt x="3427" y="69330"/>
                    <a:pt x="3393" y="69330"/>
                  </a:cubicBezTo>
                  <a:cubicBezTo>
                    <a:pt x="3272" y="69330"/>
                    <a:pt x="3342" y="69601"/>
                    <a:pt x="3954" y="70872"/>
                  </a:cubicBezTo>
                  <a:lnTo>
                    <a:pt x="4397" y="71414"/>
                  </a:lnTo>
                  <a:cubicBezTo>
                    <a:pt x="4546" y="71584"/>
                    <a:pt x="4710" y="71810"/>
                    <a:pt x="4938" y="72042"/>
                  </a:cubicBezTo>
                  <a:cubicBezTo>
                    <a:pt x="5181" y="72265"/>
                    <a:pt x="5454" y="72520"/>
                    <a:pt x="5755" y="72798"/>
                  </a:cubicBezTo>
                  <a:cubicBezTo>
                    <a:pt x="7302" y="73957"/>
                    <a:pt x="7295" y="73979"/>
                    <a:pt x="9315" y="75050"/>
                  </a:cubicBezTo>
                  <a:cubicBezTo>
                    <a:pt x="9315" y="75050"/>
                    <a:pt x="9753" y="75288"/>
                    <a:pt x="10544" y="75646"/>
                  </a:cubicBezTo>
                  <a:lnTo>
                    <a:pt x="11681" y="76243"/>
                  </a:lnTo>
                  <a:lnTo>
                    <a:pt x="11691" y="76247"/>
                  </a:lnTo>
                  <a:cubicBezTo>
                    <a:pt x="11274" y="76090"/>
                    <a:pt x="10862" y="75945"/>
                    <a:pt x="10516" y="75833"/>
                  </a:cubicBezTo>
                  <a:cubicBezTo>
                    <a:pt x="10053" y="75668"/>
                    <a:pt x="9770" y="75580"/>
                    <a:pt x="9679" y="75580"/>
                  </a:cubicBezTo>
                  <a:cubicBezTo>
                    <a:pt x="9576" y="75580"/>
                    <a:pt x="9720" y="75693"/>
                    <a:pt x="10129" y="75931"/>
                  </a:cubicBezTo>
                  <a:cubicBezTo>
                    <a:pt x="9936" y="75891"/>
                    <a:pt x="9789" y="75873"/>
                    <a:pt x="9683" y="75873"/>
                  </a:cubicBezTo>
                  <a:cubicBezTo>
                    <a:pt x="9469" y="75873"/>
                    <a:pt x="9426" y="75949"/>
                    <a:pt x="9521" y="76089"/>
                  </a:cubicBezTo>
                  <a:cubicBezTo>
                    <a:pt x="9658" y="76309"/>
                    <a:pt x="10114" y="76645"/>
                    <a:pt x="10781" y="77027"/>
                  </a:cubicBezTo>
                  <a:cubicBezTo>
                    <a:pt x="10581" y="76991"/>
                    <a:pt x="10423" y="76973"/>
                    <a:pt x="10309" y="76973"/>
                  </a:cubicBezTo>
                  <a:cubicBezTo>
                    <a:pt x="10158" y="76973"/>
                    <a:pt x="10084" y="77005"/>
                    <a:pt x="10096" y="77072"/>
                  </a:cubicBezTo>
                  <a:cubicBezTo>
                    <a:pt x="9217" y="76844"/>
                    <a:pt x="8516" y="76603"/>
                    <a:pt x="7938" y="76479"/>
                  </a:cubicBezTo>
                  <a:cubicBezTo>
                    <a:pt x="7378" y="76319"/>
                    <a:pt x="6965" y="76219"/>
                    <a:pt x="6686" y="76215"/>
                  </a:cubicBezTo>
                  <a:lnTo>
                    <a:pt x="6374" y="76304"/>
                  </a:lnTo>
                  <a:cubicBezTo>
                    <a:pt x="6736" y="76745"/>
                    <a:pt x="8012" y="77753"/>
                    <a:pt x="10147" y="78753"/>
                  </a:cubicBezTo>
                  <a:lnTo>
                    <a:pt x="10787" y="79074"/>
                  </a:lnTo>
                  <a:lnTo>
                    <a:pt x="10088" y="79003"/>
                  </a:lnTo>
                  <a:lnTo>
                    <a:pt x="10088" y="79003"/>
                  </a:lnTo>
                  <a:cubicBezTo>
                    <a:pt x="11391" y="79845"/>
                    <a:pt x="13478" y="80760"/>
                    <a:pt x="15697" y="81554"/>
                  </a:cubicBezTo>
                  <a:cubicBezTo>
                    <a:pt x="17916" y="82367"/>
                    <a:pt x="20265" y="82959"/>
                    <a:pt x="22064" y="83491"/>
                  </a:cubicBezTo>
                  <a:cubicBezTo>
                    <a:pt x="22970" y="83709"/>
                    <a:pt x="23878" y="83889"/>
                    <a:pt x="24793" y="84092"/>
                  </a:cubicBezTo>
                  <a:cubicBezTo>
                    <a:pt x="26777" y="84505"/>
                    <a:pt x="29966" y="84927"/>
                    <a:pt x="33689" y="85020"/>
                  </a:cubicBezTo>
                  <a:cubicBezTo>
                    <a:pt x="34687" y="85025"/>
                    <a:pt x="35689" y="85051"/>
                    <a:pt x="36689" y="85051"/>
                  </a:cubicBezTo>
                  <a:cubicBezTo>
                    <a:pt x="36998" y="85051"/>
                    <a:pt x="37308" y="85049"/>
                    <a:pt x="37617" y="85042"/>
                  </a:cubicBezTo>
                  <a:lnTo>
                    <a:pt x="40089" y="84952"/>
                  </a:lnTo>
                  <a:lnTo>
                    <a:pt x="40089" y="84952"/>
                  </a:lnTo>
                  <a:cubicBezTo>
                    <a:pt x="35956" y="85454"/>
                    <a:pt x="33639" y="85802"/>
                    <a:pt x="34429" y="86267"/>
                  </a:cubicBezTo>
                  <a:cubicBezTo>
                    <a:pt x="35111" y="86659"/>
                    <a:pt x="37941" y="86994"/>
                    <a:pt x="41889" y="86994"/>
                  </a:cubicBezTo>
                  <a:cubicBezTo>
                    <a:pt x="45678" y="86994"/>
                    <a:pt x="50497" y="86686"/>
                    <a:pt x="55437" y="85825"/>
                  </a:cubicBezTo>
                  <a:cubicBezTo>
                    <a:pt x="68922" y="83696"/>
                    <a:pt x="81658" y="79589"/>
                    <a:pt x="93901" y="74194"/>
                  </a:cubicBezTo>
                  <a:cubicBezTo>
                    <a:pt x="100012" y="71456"/>
                    <a:pt x="106029" y="68420"/>
                    <a:pt x="111865" y="64876"/>
                  </a:cubicBezTo>
                  <a:cubicBezTo>
                    <a:pt x="114795" y="63131"/>
                    <a:pt x="117668" y="61233"/>
                    <a:pt x="120498" y="59216"/>
                  </a:cubicBezTo>
                  <a:cubicBezTo>
                    <a:pt x="123331" y="57207"/>
                    <a:pt x="126111" y="55052"/>
                    <a:pt x="128803" y="52699"/>
                  </a:cubicBezTo>
                  <a:cubicBezTo>
                    <a:pt x="132803" y="49244"/>
                    <a:pt x="136497" y="45482"/>
                    <a:pt x="139755" y="41199"/>
                  </a:cubicBezTo>
                  <a:cubicBezTo>
                    <a:pt x="141391" y="39071"/>
                    <a:pt x="142871" y="36737"/>
                    <a:pt x="144159" y="34200"/>
                  </a:cubicBezTo>
                  <a:cubicBezTo>
                    <a:pt x="145431" y="31657"/>
                    <a:pt x="146509" y="28858"/>
                    <a:pt x="147027" y="25696"/>
                  </a:cubicBezTo>
                  <a:cubicBezTo>
                    <a:pt x="147550" y="22561"/>
                    <a:pt x="147409" y="18976"/>
                    <a:pt x="146199" y="15662"/>
                  </a:cubicBezTo>
                  <a:cubicBezTo>
                    <a:pt x="145033" y="12324"/>
                    <a:pt x="142783" y="9512"/>
                    <a:pt x="140350" y="7502"/>
                  </a:cubicBezTo>
                  <a:cubicBezTo>
                    <a:pt x="137895" y="5469"/>
                    <a:pt x="135247" y="4107"/>
                    <a:pt x="132623" y="3082"/>
                  </a:cubicBezTo>
                  <a:cubicBezTo>
                    <a:pt x="129989" y="2052"/>
                    <a:pt x="127351" y="1388"/>
                    <a:pt x="124721" y="909"/>
                  </a:cubicBezTo>
                  <a:cubicBezTo>
                    <a:pt x="120718" y="266"/>
                    <a:pt x="116814" y="0"/>
                    <a:pt x="112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662;p78"/>
            <p:cNvSpPr/>
            <p:nvPr/>
          </p:nvSpPr>
          <p:spPr>
            <a:xfrm>
              <a:off x="4048750" y="2284700"/>
              <a:ext cx="795800" cy="1154850"/>
            </a:xfrm>
            <a:custGeom>
              <a:avLst/>
              <a:gdLst/>
              <a:ahLst/>
              <a:cxnLst/>
              <a:rect l="l" t="t" r="r" b="b"/>
              <a:pathLst>
                <a:path w="31832" h="46194" extrusionOk="0">
                  <a:moveTo>
                    <a:pt x="30583" y="0"/>
                  </a:moveTo>
                  <a:cubicBezTo>
                    <a:pt x="30474" y="0"/>
                    <a:pt x="30387" y="137"/>
                    <a:pt x="30340" y="405"/>
                  </a:cubicBezTo>
                  <a:cubicBezTo>
                    <a:pt x="30184" y="942"/>
                    <a:pt x="30101" y="2036"/>
                    <a:pt x="29922" y="3559"/>
                  </a:cubicBezTo>
                  <a:cubicBezTo>
                    <a:pt x="29705" y="5062"/>
                    <a:pt x="29393" y="7013"/>
                    <a:pt x="28734" y="9129"/>
                  </a:cubicBezTo>
                  <a:cubicBezTo>
                    <a:pt x="28365" y="10412"/>
                    <a:pt x="27878" y="11553"/>
                    <a:pt x="27387" y="12698"/>
                  </a:cubicBezTo>
                  <a:cubicBezTo>
                    <a:pt x="27197" y="13113"/>
                    <a:pt x="26975" y="13479"/>
                    <a:pt x="26776" y="13863"/>
                  </a:cubicBezTo>
                  <a:cubicBezTo>
                    <a:pt x="27065" y="13036"/>
                    <a:pt x="27477" y="11856"/>
                    <a:pt x="27954" y="10488"/>
                  </a:cubicBezTo>
                  <a:lnTo>
                    <a:pt x="27954" y="10488"/>
                  </a:lnTo>
                  <a:cubicBezTo>
                    <a:pt x="26675" y="13872"/>
                    <a:pt x="24957" y="16980"/>
                    <a:pt x="23047" y="19869"/>
                  </a:cubicBezTo>
                  <a:cubicBezTo>
                    <a:pt x="21146" y="22767"/>
                    <a:pt x="19053" y="25462"/>
                    <a:pt x="16946" y="28007"/>
                  </a:cubicBezTo>
                  <a:cubicBezTo>
                    <a:pt x="12714" y="33055"/>
                    <a:pt x="8393" y="37515"/>
                    <a:pt x="5006" y="41083"/>
                  </a:cubicBezTo>
                  <a:cubicBezTo>
                    <a:pt x="2281" y="43257"/>
                    <a:pt x="0" y="45381"/>
                    <a:pt x="10" y="46017"/>
                  </a:cubicBezTo>
                  <a:cubicBezTo>
                    <a:pt x="13" y="46136"/>
                    <a:pt x="98" y="46193"/>
                    <a:pt x="252" y="46193"/>
                  </a:cubicBezTo>
                  <a:cubicBezTo>
                    <a:pt x="920" y="46193"/>
                    <a:pt x="2887" y="45116"/>
                    <a:pt x="5159" y="43322"/>
                  </a:cubicBezTo>
                  <a:cubicBezTo>
                    <a:pt x="5799" y="42868"/>
                    <a:pt x="6526" y="42306"/>
                    <a:pt x="7010" y="42006"/>
                  </a:cubicBezTo>
                  <a:cubicBezTo>
                    <a:pt x="9188" y="40666"/>
                    <a:pt x="11513" y="38981"/>
                    <a:pt x="13918" y="36957"/>
                  </a:cubicBezTo>
                  <a:cubicBezTo>
                    <a:pt x="16330" y="34949"/>
                    <a:pt x="18804" y="32545"/>
                    <a:pt x="21283" y="29755"/>
                  </a:cubicBezTo>
                  <a:lnTo>
                    <a:pt x="21283" y="29755"/>
                  </a:lnTo>
                  <a:cubicBezTo>
                    <a:pt x="20291" y="30808"/>
                    <a:pt x="19227" y="31821"/>
                    <a:pt x="18206" y="32786"/>
                  </a:cubicBezTo>
                  <a:cubicBezTo>
                    <a:pt x="19677" y="31280"/>
                    <a:pt x="21122" y="29763"/>
                    <a:pt x="22593" y="27802"/>
                  </a:cubicBezTo>
                  <a:lnTo>
                    <a:pt x="22593" y="27802"/>
                  </a:lnTo>
                  <a:lnTo>
                    <a:pt x="21905" y="28317"/>
                  </a:lnTo>
                  <a:cubicBezTo>
                    <a:pt x="24414" y="25571"/>
                    <a:pt x="27099" y="21765"/>
                    <a:pt x="29062" y="17407"/>
                  </a:cubicBezTo>
                  <a:cubicBezTo>
                    <a:pt x="29563" y="16354"/>
                    <a:pt x="29963" y="15148"/>
                    <a:pt x="30368" y="14065"/>
                  </a:cubicBezTo>
                  <a:cubicBezTo>
                    <a:pt x="30540" y="13476"/>
                    <a:pt x="30709" y="12897"/>
                    <a:pt x="30875" y="12327"/>
                  </a:cubicBezTo>
                  <a:cubicBezTo>
                    <a:pt x="30952" y="12044"/>
                    <a:pt x="31028" y="11763"/>
                    <a:pt x="31104" y="11485"/>
                  </a:cubicBezTo>
                  <a:cubicBezTo>
                    <a:pt x="31163" y="11187"/>
                    <a:pt x="31222" y="10893"/>
                    <a:pt x="31281" y="10602"/>
                  </a:cubicBezTo>
                  <a:cubicBezTo>
                    <a:pt x="31394" y="10022"/>
                    <a:pt x="31492" y="9457"/>
                    <a:pt x="31581" y="8910"/>
                  </a:cubicBezTo>
                  <a:cubicBezTo>
                    <a:pt x="31655" y="8347"/>
                    <a:pt x="31695" y="7770"/>
                    <a:pt x="31736" y="7234"/>
                  </a:cubicBezTo>
                  <a:cubicBezTo>
                    <a:pt x="31832" y="6179"/>
                    <a:pt x="31800" y="5124"/>
                    <a:pt x="31739" y="4201"/>
                  </a:cubicBezTo>
                  <a:cubicBezTo>
                    <a:pt x="31486" y="1349"/>
                    <a:pt x="30925" y="0"/>
                    <a:pt x="30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663;p78"/>
            <p:cNvSpPr/>
            <p:nvPr/>
          </p:nvSpPr>
          <p:spPr>
            <a:xfrm>
              <a:off x="4431100" y="2248950"/>
              <a:ext cx="344675" cy="783650"/>
            </a:xfrm>
            <a:custGeom>
              <a:avLst/>
              <a:gdLst/>
              <a:ahLst/>
              <a:cxnLst/>
              <a:rect l="l" t="t" r="r" b="b"/>
              <a:pathLst>
                <a:path w="13787" h="31346" extrusionOk="0">
                  <a:moveTo>
                    <a:pt x="12507" y="0"/>
                  </a:moveTo>
                  <a:cubicBezTo>
                    <a:pt x="12325" y="0"/>
                    <a:pt x="12244" y="605"/>
                    <a:pt x="12093" y="811"/>
                  </a:cubicBezTo>
                  <a:cubicBezTo>
                    <a:pt x="12075" y="800"/>
                    <a:pt x="12059" y="794"/>
                    <a:pt x="12044" y="794"/>
                  </a:cubicBezTo>
                  <a:cubicBezTo>
                    <a:pt x="11959" y="794"/>
                    <a:pt x="11910" y="972"/>
                    <a:pt x="11890" y="1297"/>
                  </a:cubicBezTo>
                  <a:cubicBezTo>
                    <a:pt x="11862" y="1678"/>
                    <a:pt x="11903" y="2268"/>
                    <a:pt x="11857" y="2994"/>
                  </a:cubicBezTo>
                  <a:cubicBezTo>
                    <a:pt x="11831" y="3724"/>
                    <a:pt x="11844" y="4620"/>
                    <a:pt x="11719" y="5575"/>
                  </a:cubicBezTo>
                  <a:cubicBezTo>
                    <a:pt x="11651" y="6559"/>
                    <a:pt x="11471" y="7586"/>
                    <a:pt x="11276" y="8681"/>
                  </a:cubicBezTo>
                  <a:cubicBezTo>
                    <a:pt x="11041" y="9828"/>
                    <a:pt x="10769" y="10895"/>
                    <a:pt x="10501" y="11849"/>
                  </a:cubicBezTo>
                  <a:lnTo>
                    <a:pt x="10501" y="11849"/>
                  </a:lnTo>
                  <a:cubicBezTo>
                    <a:pt x="9884" y="13567"/>
                    <a:pt x="9120" y="15174"/>
                    <a:pt x="8294" y="16678"/>
                  </a:cubicBezTo>
                  <a:cubicBezTo>
                    <a:pt x="6900" y="19169"/>
                    <a:pt x="5322" y="21420"/>
                    <a:pt x="3663" y="23397"/>
                  </a:cubicBezTo>
                  <a:cubicBezTo>
                    <a:pt x="3139" y="24027"/>
                    <a:pt x="2540" y="24800"/>
                    <a:pt x="2356" y="25212"/>
                  </a:cubicBezTo>
                  <a:cubicBezTo>
                    <a:pt x="2306" y="25330"/>
                    <a:pt x="2307" y="25387"/>
                    <a:pt x="2352" y="25387"/>
                  </a:cubicBezTo>
                  <a:cubicBezTo>
                    <a:pt x="2441" y="25387"/>
                    <a:pt x="2703" y="25161"/>
                    <a:pt x="3077" y="24741"/>
                  </a:cubicBezTo>
                  <a:cubicBezTo>
                    <a:pt x="5081" y="22539"/>
                    <a:pt x="6952" y="20214"/>
                    <a:pt x="8585" y="17568"/>
                  </a:cubicBezTo>
                  <a:lnTo>
                    <a:pt x="8585" y="17568"/>
                  </a:lnTo>
                  <a:cubicBezTo>
                    <a:pt x="8477" y="17841"/>
                    <a:pt x="8367" y="18111"/>
                    <a:pt x="8248" y="18360"/>
                  </a:cubicBezTo>
                  <a:cubicBezTo>
                    <a:pt x="8379" y="18161"/>
                    <a:pt x="8505" y="17950"/>
                    <a:pt x="8629" y="17733"/>
                  </a:cubicBezTo>
                  <a:lnTo>
                    <a:pt x="8629" y="17733"/>
                  </a:lnTo>
                  <a:cubicBezTo>
                    <a:pt x="8695" y="17554"/>
                    <a:pt x="8748" y="17387"/>
                    <a:pt x="8788" y="17235"/>
                  </a:cubicBezTo>
                  <a:lnTo>
                    <a:pt x="8788" y="17235"/>
                  </a:lnTo>
                  <a:cubicBezTo>
                    <a:pt x="8721" y="17347"/>
                    <a:pt x="8653" y="17458"/>
                    <a:pt x="8585" y="17568"/>
                  </a:cubicBezTo>
                  <a:lnTo>
                    <a:pt x="8585" y="17568"/>
                  </a:lnTo>
                  <a:cubicBezTo>
                    <a:pt x="8677" y="17334"/>
                    <a:pt x="8767" y="17097"/>
                    <a:pt x="8860" y="16868"/>
                  </a:cubicBezTo>
                  <a:lnTo>
                    <a:pt x="8860" y="16868"/>
                  </a:lnTo>
                  <a:cubicBezTo>
                    <a:pt x="8848" y="16977"/>
                    <a:pt x="8824" y="17100"/>
                    <a:pt x="8788" y="17235"/>
                  </a:cubicBezTo>
                  <a:lnTo>
                    <a:pt x="8788" y="17235"/>
                  </a:lnTo>
                  <a:cubicBezTo>
                    <a:pt x="8933" y="16995"/>
                    <a:pt x="9075" y="16753"/>
                    <a:pt x="9216" y="16508"/>
                  </a:cubicBezTo>
                  <a:lnTo>
                    <a:pt x="9216" y="16508"/>
                  </a:lnTo>
                  <a:cubicBezTo>
                    <a:pt x="9131" y="16724"/>
                    <a:pt x="9042" y="16942"/>
                    <a:pt x="8949" y="17162"/>
                  </a:cubicBezTo>
                  <a:lnTo>
                    <a:pt x="8949" y="17162"/>
                  </a:lnTo>
                  <a:cubicBezTo>
                    <a:pt x="8843" y="17353"/>
                    <a:pt x="8737" y="17545"/>
                    <a:pt x="8629" y="17733"/>
                  </a:cubicBezTo>
                  <a:lnTo>
                    <a:pt x="8629" y="17733"/>
                  </a:lnTo>
                  <a:cubicBezTo>
                    <a:pt x="8265" y="18736"/>
                    <a:pt x="7533" y="20140"/>
                    <a:pt x="6758" y="21500"/>
                  </a:cubicBezTo>
                  <a:lnTo>
                    <a:pt x="6758" y="21500"/>
                  </a:lnTo>
                  <a:cubicBezTo>
                    <a:pt x="5438" y="23771"/>
                    <a:pt x="3831" y="25968"/>
                    <a:pt x="2221" y="27989"/>
                  </a:cubicBezTo>
                  <a:cubicBezTo>
                    <a:pt x="1806" y="28518"/>
                    <a:pt x="1401" y="29078"/>
                    <a:pt x="969" y="29584"/>
                  </a:cubicBezTo>
                  <a:cubicBezTo>
                    <a:pt x="385" y="30354"/>
                    <a:pt x="48" y="30928"/>
                    <a:pt x="16" y="31183"/>
                  </a:cubicBezTo>
                  <a:cubicBezTo>
                    <a:pt x="0" y="31293"/>
                    <a:pt x="36" y="31346"/>
                    <a:pt x="117" y="31346"/>
                  </a:cubicBezTo>
                  <a:cubicBezTo>
                    <a:pt x="253" y="31346"/>
                    <a:pt x="516" y="31195"/>
                    <a:pt x="874" y="30919"/>
                  </a:cubicBezTo>
                  <a:cubicBezTo>
                    <a:pt x="1446" y="30485"/>
                    <a:pt x="2255" y="29732"/>
                    <a:pt x="3133" y="28705"/>
                  </a:cubicBezTo>
                  <a:cubicBezTo>
                    <a:pt x="3820" y="27943"/>
                    <a:pt x="4474" y="27120"/>
                    <a:pt x="5132" y="26302"/>
                  </a:cubicBezTo>
                  <a:cubicBezTo>
                    <a:pt x="7616" y="23405"/>
                    <a:pt x="10563" y="19118"/>
                    <a:pt x="12329" y="14146"/>
                  </a:cubicBezTo>
                  <a:cubicBezTo>
                    <a:pt x="13219" y="11675"/>
                    <a:pt x="13719" y="8976"/>
                    <a:pt x="13782" y="6550"/>
                  </a:cubicBezTo>
                  <a:cubicBezTo>
                    <a:pt x="13787" y="5931"/>
                    <a:pt x="13776" y="5339"/>
                    <a:pt x="13754" y="4780"/>
                  </a:cubicBezTo>
                  <a:cubicBezTo>
                    <a:pt x="13718" y="4214"/>
                    <a:pt x="13626" y="3657"/>
                    <a:pt x="13550" y="3150"/>
                  </a:cubicBezTo>
                  <a:cubicBezTo>
                    <a:pt x="13418" y="2138"/>
                    <a:pt x="13122" y="1249"/>
                    <a:pt x="12867" y="554"/>
                  </a:cubicBezTo>
                  <a:cubicBezTo>
                    <a:pt x="12710" y="145"/>
                    <a:pt x="12596" y="0"/>
                    <a:pt x="12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664;p78"/>
            <p:cNvSpPr/>
            <p:nvPr/>
          </p:nvSpPr>
          <p:spPr>
            <a:xfrm>
              <a:off x="4711275" y="2314625"/>
              <a:ext cx="12600" cy="106150"/>
            </a:xfrm>
            <a:custGeom>
              <a:avLst/>
              <a:gdLst/>
              <a:ahLst/>
              <a:cxnLst/>
              <a:rect l="l" t="t" r="r" b="b"/>
              <a:pathLst>
                <a:path w="504" h="4246" extrusionOk="0">
                  <a:moveTo>
                    <a:pt x="241" y="0"/>
                  </a:moveTo>
                  <a:cubicBezTo>
                    <a:pt x="231" y="571"/>
                    <a:pt x="235" y="1349"/>
                    <a:pt x="176" y="2102"/>
                  </a:cubicBezTo>
                  <a:cubicBezTo>
                    <a:pt x="1" y="3489"/>
                    <a:pt x="22" y="4245"/>
                    <a:pt x="135" y="4245"/>
                  </a:cubicBezTo>
                  <a:cubicBezTo>
                    <a:pt x="141" y="4245"/>
                    <a:pt x="146" y="4244"/>
                    <a:pt x="152" y="4240"/>
                  </a:cubicBezTo>
                  <a:cubicBezTo>
                    <a:pt x="286" y="3201"/>
                    <a:pt x="503" y="2215"/>
                    <a:pt x="357" y="653"/>
                  </a:cubicBezTo>
                  <a:cubicBezTo>
                    <a:pt x="291" y="285"/>
                    <a:pt x="257" y="97"/>
                    <a:pt x="241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665;p78"/>
            <p:cNvSpPr/>
            <p:nvPr/>
          </p:nvSpPr>
          <p:spPr>
            <a:xfrm>
              <a:off x="4716075" y="2292275"/>
              <a:ext cx="1350" cy="22375"/>
            </a:xfrm>
            <a:custGeom>
              <a:avLst/>
              <a:gdLst/>
              <a:ahLst/>
              <a:cxnLst/>
              <a:rect l="l" t="t" r="r" b="b"/>
              <a:pathLst>
                <a:path w="54" h="895" extrusionOk="0">
                  <a:moveTo>
                    <a:pt x="0" y="1"/>
                  </a:moveTo>
                  <a:cubicBezTo>
                    <a:pt x="2" y="210"/>
                    <a:pt x="5" y="411"/>
                    <a:pt x="8" y="605"/>
                  </a:cubicBezTo>
                  <a:lnTo>
                    <a:pt x="28" y="777"/>
                  </a:lnTo>
                  <a:cubicBezTo>
                    <a:pt x="28" y="777"/>
                    <a:pt x="28" y="783"/>
                    <a:pt x="49" y="894"/>
                  </a:cubicBezTo>
                  <a:cubicBezTo>
                    <a:pt x="54" y="679"/>
                    <a:pt x="45" y="462"/>
                    <a:pt x="22" y="248"/>
                  </a:cubicBezTo>
                  <a:cubicBezTo>
                    <a:pt x="9" y="9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666;p78"/>
            <p:cNvSpPr/>
            <p:nvPr/>
          </p:nvSpPr>
          <p:spPr>
            <a:xfrm>
              <a:off x="1320450" y="2084200"/>
              <a:ext cx="1043450" cy="549850"/>
            </a:xfrm>
            <a:custGeom>
              <a:avLst/>
              <a:gdLst/>
              <a:ahLst/>
              <a:cxnLst/>
              <a:rect l="l" t="t" r="r" b="b"/>
              <a:pathLst>
                <a:path w="41738" h="21994" extrusionOk="0">
                  <a:moveTo>
                    <a:pt x="41703" y="0"/>
                  </a:moveTo>
                  <a:cubicBezTo>
                    <a:pt x="41602" y="0"/>
                    <a:pt x="41282" y="88"/>
                    <a:pt x="40928" y="223"/>
                  </a:cubicBezTo>
                  <a:cubicBezTo>
                    <a:pt x="33917" y="2865"/>
                    <a:pt x="27033" y="5855"/>
                    <a:pt x="20317" y="9303"/>
                  </a:cubicBezTo>
                  <a:cubicBezTo>
                    <a:pt x="13605" y="12760"/>
                    <a:pt x="7041" y="16627"/>
                    <a:pt x="761" y="21284"/>
                  </a:cubicBezTo>
                  <a:cubicBezTo>
                    <a:pt x="341" y="21599"/>
                    <a:pt x="21" y="21894"/>
                    <a:pt x="0" y="21981"/>
                  </a:cubicBezTo>
                  <a:cubicBezTo>
                    <a:pt x="3" y="21990"/>
                    <a:pt x="11" y="21994"/>
                    <a:pt x="24" y="21994"/>
                  </a:cubicBezTo>
                  <a:cubicBezTo>
                    <a:pt x="108" y="21994"/>
                    <a:pt x="398" y="21822"/>
                    <a:pt x="740" y="21572"/>
                  </a:cubicBezTo>
                  <a:cubicBezTo>
                    <a:pt x="6999" y="16905"/>
                    <a:pt x="13566" y="13024"/>
                    <a:pt x="20279" y="9545"/>
                  </a:cubicBezTo>
                  <a:cubicBezTo>
                    <a:pt x="26998" y="6083"/>
                    <a:pt x="33886" y="3078"/>
                    <a:pt x="40882" y="429"/>
                  </a:cubicBezTo>
                  <a:cubicBezTo>
                    <a:pt x="41352" y="255"/>
                    <a:pt x="41733" y="71"/>
                    <a:pt x="41736" y="14"/>
                  </a:cubicBezTo>
                  <a:cubicBezTo>
                    <a:pt x="41737" y="5"/>
                    <a:pt x="41725" y="0"/>
                    <a:pt x="4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667;p78"/>
            <p:cNvSpPr/>
            <p:nvPr/>
          </p:nvSpPr>
          <p:spPr>
            <a:xfrm>
              <a:off x="2912700" y="2837675"/>
              <a:ext cx="48425" cy="29225"/>
            </a:xfrm>
            <a:custGeom>
              <a:avLst/>
              <a:gdLst/>
              <a:ahLst/>
              <a:cxnLst/>
              <a:rect l="l" t="t" r="r" b="b"/>
              <a:pathLst>
                <a:path w="1937" h="1169" extrusionOk="0">
                  <a:moveTo>
                    <a:pt x="1160" y="1"/>
                  </a:moveTo>
                  <a:lnTo>
                    <a:pt x="1160" y="1"/>
                  </a:lnTo>
                  <a:cubicBezTo>
                    <a:pt x="1152" y="26"/>
                    <a:pt x="1148" y="49"/>
                    <a:pt x="1147" y="72"/>
                  </a:cubicBezTo>
                  <a:lnTo>
                    <a:pt x="1147" y="72"/>
                  </a:lnTo>
                  <a:cubicBezTo>
                    <a:pt x="1151" y="49"/>
                    <a:pt x="1156" y="25"/>
                    <a:pt x="1160" y="1"/>
                  </a:cubicBezTo>
                  <a:close/>
                  <a:moveTo>
                    <a:pt x="1147" y="72"/>
                  </a:moveTo>
                  <a:cubicBezTo>
                    <a:pt x="923" y="1168"/>
                    <a:pt x="1" y="475"/>
                    <a:pt x="1120" y="1019"/>
                  </a:cubicBezTo>
                  <a:cubicBezTo>
                    <a:pt x="1936" y="506"/>
                    <a:pt x="1129" y="438"/>
                    <a:pt x="1147" y="72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668;p78"/>
            <p:cNvSpPr/>
            <p:nvPr/>
          </p:nvSpPr>
          <p:spPr>
            <a:xfrm>
              <a:off x="2867100" y="2889250"/>
              <a:ext cx="26300" cy="18075"/>
            </a:xfrm>
            <a:custGeom>
              <a:avLst/>
              <a:gdLst/>
              <a:ahLst/>
              <a:cxnLst/>
              <a:rect l="l" t="t" r="r" b="b"/>
              <a:pathLst>
                <a:path w="1052" h="723" extrusionOk="0">
                  <a:moveTo>
                    <a:pt x="765" y="0"/>
                  </a:moveTo>
                  <a:cubicBezTo>
                    <a:pt x="202" y="0"/>
                    <a:pt x="293" y="425"/>
                    <a:pt x="0" y="723"/>
                  </a:cubicBezTo>
                  <a:cubicBezTo>
                    <a:pt x="560" y="551"/>
                    <a:pt x="807" y="284"/>
                    <a:pt x="1051" y="28"/>
                  </a:cubicBezTo>
                  <a:cubicBezTo>
                    <a:pt x="940" y="9"/>
                    <a:pt x="846" y="0"/>
                    <a:pt x="765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669;p78"/>
            <p:cNvSpPr/>
            <p:nvPr/>
          </p:nvSpPr>
          <p:spPr>
            <a:xfrm>
              <a:off x="2321825" y="2598450"/>
              <a:ext cx="949550" cy="414550"/>
            </a:xfrm>
            <a:custGeom>
              <a:avLst/>
              <a:gdLst/>
              <a:ahLst/>
              <a:cxnLst/>
              <a:rect l="l" t="t" r="r" b="b"/>
              <a:pathLst>
                <a:path w="37982" h="16582" extrusionOk="0">
                  <a:moveTo>
                    <a:pt x="32903" y="0"/>
                  </a:moveTo>
                  <a:cubicBezTo>
                    <a:pt x="32271" y="0"/>
                    <a:pt x="31581" y="33"/>
                    <a:pt x="30838" y="99"/>
                  </a:cubicBezTo>
                  <a:cubicBezTo>
                    <a:pt x="27033" y="437"/>
                    <a:pt x="22135" y="1625"/>
                    <a:pt x="17223" y="3400"/>
                  </a:cubicBezTo>
                  <a:cubicBezTo>
                    <a:pt x="12311" y="5175"/>
                    <a:pt x="7786" y="7393"/>
                    <a:pt x="4644" y="9566"/>
                  </a:cubicBezTo>
                  <a:cubicBezTo>
                    <a:pt x="1502" y="11738"/>
                    <a:pt x="0" y="13687"/>
                    <a:pt x="469" y="14984"/>
                  </a:cubicBezTo>
                  <a:cubicBezTo>
                    <a:pt x="847" y="16028"/>
                    <a:pt x="2475" y="16581"/>
                    <a:pt x="5078" y="16581"/>
                  </a:cubicBezTo>
                  <a:cubicBezTo>
                    <a:pt x="5711" y="16581"/>
                    <a:pt x="6400" y="16548"/>
                    <a:pt x="7144" y="16482"/>
                  </a:cubicBezTo>
                  <a:cubicBezTo>
                    <a:pt x="10949" y="16144"/>
                    <a:pt x="15846" y="14957"/>
                    <a:pt x="20758" y="13182"/>
                  </a:cubicBezTo>
                  <a:cubicBezTo>
                    <a:pt x="25671" y="11406"/>
                    <a:pt x="30195" y="9189"/>
                    <a:pt x="33337" y="7015"/>
                  </a:cubicBezTo>
                  <a:cubicBezTo>
                    <a:pt x="36479" y="4843"/>
                    <a:pt x="37981" y="2894"/>
                    <a:pt x="37512" y="1597"/>
                  </a:cubicBezTo>
                  <a:cubicBezTo>
                    <a:pt x="37135" y="553"/>
                    <a:pt x="35506" y="0"/>
                    <a:pt x="3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670;p78"/>
            <p:cNvSpPr/>
            <p:nvPr/>
          </p:nvSpPr>
          <p:spPr>
            <a:xfrm flipH="1">
              <a:off x="1957598" y="29621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671;p78"/>
            <p:cNvSpPr/>
            <p:nvPr/>
          </p:nvSpPr>
          <p:spPr>
            <a:xfrm flipH="1">
              <a:off x="1812143" y="31469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672;p78"/>
            <p:cNvSpPr/>
            <p:nvPr/>
          </p:nvSpPr>
          <p:spPr>
            <a:xfrm flipH="1">
              <a:off x="3896898" y="24382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673;p78"/>
            <p:cNvSpPr/>
            <p:nvPr/>
          </p:nvSpPr>
          <p:spPr>
            <a:xfrm flipH="1">
              <a:off x="2906880" y="220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674;p78"/>
            <p:cNvSpPr/>
            <p:nvPr/>
          </p:nvSpPr>
          <p:spPr>
            <a:xfrm flipH="1">
              <a:off x="2211505" y="30326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675;p78"/>
            <p:cNvSpPr/>
            <p:nvPr/>
          </p:nvSpPr>
          <p:spPr>
            <a:xfrm flipH="1">
              <a:off x="1260380" y="333235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676;p78"/>
            <p:cNvSpPr/>
            <p:nvPr/>
          </p:nvSpPr>
          <p:spPr>
            <a:xfrm flipH="1">
              <a:off x="2074280" y="251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677;p78"/>
            <p:cNvSpPr/>
            <p:nvPr/>
          </p:nvSpPr>
          <p:spPr>
            <a:xfrm flipH="1">
              <a:off x="4265280" y="2329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678;p78"/>
            <p:cNvSpPr/>
            <p:nvPr/>
          </p:nvSpPr>
          <p:spPr>
            <a:xfrm flipH="1">
              <a:off x="3314171" y="2627776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679;p78"/>
            <p:cNvSpPr/>
            <p:nvPr/>
          </p:nvSpPr>
          <p:spPr>
            <a:xfrm flipH="1">
              <a:off x="3595580" y="2273347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680;p78"/>
            <p:cNvSpPr/>
            <p:nvPr/>
          </p:nvSpPr>
          <p:spPr>
            <a:xfrm flipH="1">
              <a:off x="3896830" y="20842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681;p78"/>
            <p:cNvSpPr/>
            <p:nvPr/>
          </p:nvSpPr>
          <p:spPr>
            <a:xfrm flipH="1">
              <a:off x="1596718" y="2832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8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91521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Uzayda galaksiler, yıldızlar, gezegenler, asteroitler ve meteorlar bulunur. Bunların her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birine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gök </a:t>
            </a: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cismi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denir.</a:t>
            </a:r>
            <a:endParaRPr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Gök Cisimleri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34484;p125"/>
          <p:cNvGrpSpPr/>
          <p:nvPr/>
        </p:nvGrpSpPr>
        <p:grpSpPr>
          <a:xfrm>
            <a:off x="3511624" y="3278461"/>
            <a:ext cx="181376" cy="180762"/>
            <a:chOff x="2499728" y="3023581"/>
            <a:chExt cx="181376" cy="180762"/>
          </a:xfrm>
        </p:grpSpPr>
        <p:sp>
          <p:nvSpPr>
            <p:cNvPr id="26" name="Google Shape;34485;p125"/>
            <p:cNvSpPr/>
            <p:nvPr/>
          </p:nvSpPr>
          <p:spPr>
            <a:xfrm>
              <a:off x="2499728" y="3023581"/>
              <a:ext cx="181376" cy="180762"/>
            </a:xfrm>
            <a:custGeom>
              <a:avLst/>
              <a:gdLst/>
              <a:ahLst/>
              <a:cxnLst/>
              <a:rect l="l" t="t" r="r" b="b"/>
              <a:pathLst>
                <a:path w="5026" h="5009" extrusionOk="0">
                  <a:moveTo>
                    <a:pt x="5025" y="2496"/>
                  </a:moveTo>
                  <a:cubicBezTo>
                    <a:pt x="5025" y="3889"/>
                    <a:pt x="3889" y="5009"/>
                    <a:pt x="2513" y="5009"/>
                  </a:cubicBezTo>
                  <a:cubicBezTo>
                    <a:pt x="1121" y="5009"/>
                    <a:pt x="1" y="3889"/>
                    <a:pt x="1" y="2496"/>
                  </a:cubicBezTo>
                  <a:cubicBezTo>
                    <a:pt x="1" y="1120"/>
                    <a:pt x="1121" y="0"/>
                    <a:pt x="2513" y="0"/>
                  </a:cubicBezTo>
                  <a:cubicBezTo>
                    <a:pt x="3889" y="0"/>
                    <a:pt x="5025" y="1120"/>
                    <a:pt x="5025" y="2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486;p125"/>
            <p:cNvSpPr/>
            <p:nvPr/>
          </p:nvSpPr>
          <p:spPr>
            <a:xfrm>
              <a:off x="2539603" y="3025891"/>
              <a:ext cx="97039" cy="23313"/>
            </a:xfrm>
            <a:custGeom>
              <a:avLst/>
              <a:gdLst/>
              <a:ahLst/>
              <a:cxnLst/>
              <a:rect l="l" t="t" r="r" b="b"/>
              <a:pathLst>
                <a:path w="2689" h="646" extrusionOk="0">
                  <a:moveTo>
                    <a:pt x="1968" y="0"/>
                  </a:moveTo>
                  <a:cubicBezTo>
                    <a:pt x="1672" y="266"/>
                    <a:pt x="1318" y="344"/>
                    <a:pt x="1002" y="344"/>
                  </a:cubicBezTo>
                  <a:cubicBezTo>
                    <a:pt x="670" y="344"/>
                    <a:pt x="379" y="257"/>
                    <a:pt x="240" y="208"/>
                  </a:cubicBezTo>
                  <a:cubicBezTo>
                    <a:pt x="160" y="256"/>
                    <a:pt x="80" y="304"/>
                    <a:pt x="0" y="368"/>
                  </a:cubicBezTo>
                  <a:cubicBezTo>
                    <a:pt x="160" y="400"/>
                    <a:pt x="320" y="464"/>
                    <a:pt x="480" y="528"/>
                  </a:cubicBezTo>
                  <a:cubicBezTo>
                    <a:pt x="676" y="612"/>
                    <a:pt x="884" y="646"/>
                    <a:pt x="1098" y="646"/>
                  </a:cubicBezTo>
                  <a:cubicBezTo>
                    <a:pt x="1620" y="646"/>
                    <a:pt x="2178" y="447"/>
                    <a:pt x="2688" y="288"/>
                  </a:cubicBezTo>
                  <a:cubicBezTo>
                    <a:pt x="2464" y="144"/>
                    <a:pt x="2224" y="48"/>
                    <a:pt x="1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487;p125"/>
            <p:cNvSpPr/>
            <p:nvPr/>
          </p:nvSpPr>
          <p:spPr>
            <a:xfrm>
              <a:off x="2504925" y="3056672"/>
              <a:ext cx="174447" cy="52796"/>
            </a:xfrm>
            <a:custGeom>
              <a:avLst/>
              <a:gdLst/>
              <a:ahLst/>
              <a:cxnLst/>
              <a:rect l="l" t="t" r="r" b="b"/>
              <a:pathLst>
                <a:path w="4834" h="1463" extrusionOk="0">
                  <a:moveTo>
                    <a:pt x="3357" y="1"/>
                  </a:moveTo>
                  <a:cubicBezTo>
                    <a:pt x="3082" y="1"/>
                    <a:pt x="2865" y="307"/>
                    <a:pt x="2081" y="443"/>
                  </a:cubicBezTo>
                  <a:cubicBezTo>
                    <a:pt x="1735" y="501"/>
                    <a:pt x="1488" y="525"/>
                    <a:pt x="1294" y="525"/>
                  </a:cubicBezTo>
                  <a:cubicBezTo>
                    <a:pt x="842" y="525"/>
                    <a:pt x="683" y="392"/>
                    <a:pt x="257" y="235"/>
                  </a:cubicBezTo>
                  <a:cubicBezTo>
                    <a:pt x="145" y="411"/>
                    <a:pt x="65" y="587"/>
                    <a:pt x="1" y="779"/>
                  </a:cubicBezTo>
                  <a:cubicBezTo>
                    <a:pt x="54" y="790"/>
                    <a:pt x="111" y="795"/>
                    <a:pt x="169" y="795"/>
                  </a:cubicBezTo>
                  <a:cubicBezTo>
                    <a:pt x="284" y="795"/>
                    <a:pt x="401" y="774"/>
                    <a:pt x="497" y="731"/>
                  </a:cubicBezTo>
                  <a:cubicBezTo>
                    <a:pt x="627" y="672"/>
                    <a:pt x="754" y="646"/>
                    <a:pt x="877" y="646"/>
                  </a:cubicBezTo>
                  <a:cubicBezTo>
                    <a:pt x="1317" y="646"/>
                    <a:pt x="1715" y="972"/>
                    <a:pt x="2065" y="1259"/>
                  </a:cubicBezTo>
                  <a:cubicBezTo>
                    <a:pt x="2231" y="1402"/>
                    <a:pt x="2347" y="1463"/>
                    <a:pt x="2479" y="1463"/>
                  </a:cubicBezTo>
                  <a:cubicBezTo>
                    <a:pt x="2704" y="1463"/>
                    <a:pt x="2979" y="1287"/>
                    <a:pt x="3633" y="1035"/>
                  </a:cubicBezTo>
                  <a:cubicBezTo>
                    <a:pt x="3856" y="946"/>
                    <a:pt x="4050" y="910"/>
                    <a:pt x="4220" y="910"/>
                  </a:cubicBezTo>
                  <a:cubicBezTo>
                    <a:pt x="4478" y="910"/>
                    <a:pt x="4679" y="993"/>
                    <a:pt x="4833" y="1099"/>
                  </a:cubicBezTo>
                  <a:cubicBezTo>
                    <a:pt x="4801" y="1003"/>
                    <a:pt x="4785" y="907"/>
                    <a:pt x="4753" y="811"/>
                  </a:cubicBezTo>
                  <a:cubicBezTo>
                    <a:pt x="4449" y="699"/>
                    <a:pt x="4177" y="539"/>
                    <a:pt x="3937" y="331"/>
                  </a:cubicBezTo>
                  <a:cubicBezTo>
                    <a:pt x="3665" y="87"/>
                    <a:pt x="3503" y="1"/>
                    <a:pt x="3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488;p125"/>
            <p:cNvSpPr/>
            <p:nvPr/>
          </p:nvSpPr>
          <p:spPr>
            <a:xfrm>
              <a:off x="2509544" y="3144000"/>
              <a:ext cx="147309" cy="50198"/>
            </a:xfrm>
            <a:custGeom>
              <a:avLst/>
              <a:gdLst/>
              <a:ahLst/>
              <a:cxnLst/>
              <a:rect l="l" t="t" r="r" b="b"/>
              <a:pathLst>
                <a:path w="4082" h="1391" extrusionOk="0">
                  <a:moveTo>
                    <a:pt x="474" y="0"/>
                  </a:moveTo>
                  <a:cubicBezTo>
                    <a:pt x="250" y="0"/>
                    <a:pt x="99" y="139"/>
                    <a:pt x="1" y="296"/>
                  </a:cubicBezTo>
                  <a:cubicBezTo>
                    <a:pt x="129" y="552"/>
                    <a:pt x="305" y="776"/>
                    <a:pt x="513" y="984"/>
                  </a:cubicBezTo>
                  <a:cubicBezTo>
                    <a:pt x="584" y="973"/>
                    <a:pt x="662" y="967"/>
                    <a:pt x="745" y="967"/>
                  </a:cubicBezTo>
                  <a:cubicBezTo>
                    <a:pt x="1053" y="967"/>
                    <a:pt x="1446" y="1048"/>
                    <a:pt x="1937" y="1288"/>
                  </a:cubicBezTo>
                  <a:cubicBezTo>
                    <a:pt x="2085" y="1362"/>
                    <a:pt x="2222" y="1390"/>
                    <a:pt x="2351" y="1390"/>
                  </a:cubicBezTo>
                  <a:cubicBezTo>
                    <a:pt x="2799" y="1390"/>
                    <a:pt x="3147" y="1041"/>
                    <a:pt x="3511" y="1041"/>
                  </a:cubicBezTo>
                  <a:cubicBezTo>
                    <a:pt x="3562" y="1041"/>
                    <a:pt x="3613" y="1048"/>
                    <a:pt x="3665" y="1064"/>
                  </a:cubicBezTo>
                  <a:cubicBezTo>
                    <a:pt x="3729" y="1080"/>
                    <a:pt x="3777" y="1080"/>
                    <a:pt x="3841" y="1096"/>
                  </a:cubicBezTo>
                  <a:cubicBezTo>
                    <a:pt x="3921" y="1016"/>
                    <a:pt x="4017" y="936"/>
                    <a:pt x="4081" y="856"/>
                  </a:cubicBezTo>
                  <a:cubicBezTo>
                    <a:pt x="3937" y="808"/>
                    <a:pt x="3809" y="728"/>
                    <a:pt x="3713" y="600"/>
                  </a:cubicBezTo>
                  <a:cubicBezTo>
                    <a:pt x="3520" y="337"/>
                    <a:pt x="3386" y="238"/>
                    <a:pt x="3254" y="238"/>
                  </a:cubicBezTo>
                  <a:cubicBezTo>
                    <a:pt x="3080" y="238"/>
                    <a:pt x="2909" y="409"/>
                    <a:pt x="2609" y="600"/>
                  </a:cubicBezTo>
                  <a:cubicBezTo>
                    <a:pt x="2416" y="720"/>
                    <a:pt x="2277" y="787"/>
                    <a:pt x="2127" y="787"/>
                  </a:cubicBezTo>
                  <a:cubicBezTo>
                    <a:pt x="1879" y="787"/>
                    <a:pt x="1600" y="608"/>
                    <a:pt x="993" y="200"/>
                  </a:cubicBezTo>
                  <a:cubicBezTo>
                    <a:pt x="788" y="56"/>
                    <a:pt x="616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489;p125"/>
            <p:cNvSpPr/>
            <p:nvPr/>
          </p:nvSpPr>
          <p:spPr>
            <a:xfrm>
              <a:off x="2519359" y="3048408"/>
              <a:ext cx="95451" cy="17142"/>
            </a:xfrm>
            <a:custGeom>
              <a:avLst/>
              <a:gdLst/>
              <a:ahLst/>
              <a:cxnLst/>
              <a:rect l="l" t="t" r="r" b="b"/>
              <a:pathLst>
                <a:path w="2645" h="475" extrusionOk="0">
                  <a:moveTo>
                    <a:pt x="241" y="0"/>
                  </a:moveTo>
                  <a:cubicBezTo>
                    <a:pt x="145" y="80"/>
                    <a:pt x="65" y="160"/>
                    <a:pt x="1" y="256"/>
                  </a:cubicBezTo>
                  <a:cubicBezTo>
                    <a:pt x="305" y="320"/>
                    <a:pt x="721" y="384"/>
                    <a:pt x="1201" y="448"/>
                  </a:cubicBezTo>
                  <a:cubicBezTo>
                    <a:pt x="1347" y="467"/>
                    <a:pt x="1483" y="475"/>
                    <a:pt x="1606" y="475"/>
                  </a:cubicBezTo>
                  <a:cubicBezTo>
                    <a:pt x="2341" y="475"/>
                    <a:pt x="2645" y="192"/>
                    <a:pt x="2247" y="192"/>
                  </a:cubicBezTo>
                  <a:cubicBezTo>
                    <a:pt x="2194" y="192"/>
                    <a:pt x="2128" y="197"/>
                    <a:pt x="2049" y="208"/>
                  </a:cubicBezTo>
                  <a:cubicBezTo>
                    <a:pt x="1959" y="222"/>
                    <a:pt x="1860" y="229"/>
                    <a:pt x="1754" y="229"/>
                  </a:cubicBezTo>
                  <a:cubicBezTo>
                    <a:pt x="1256" y="229"/>
                    <a:pt x="624" y="93"/>
                    <a:pt x="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490;p125"/>
            <p:cNvSpPr/>
            <p:nvPr/>
          </p:nvSpPr>
          <p:spPr>
            <a:xfrm>
              <a:off x="2643711" y="3095681"/>
              <a:ext cx="37387" cy="18369"/>
            </a:xfrm>
            <a:custGeom>
              <a:avLst/>
              <a:gdLst/>
              <a:ahLst/>
              <a:cxnLst/>
              <a:rect l="l" t="t" r="r" b="b"/>
              <a:pathLst>
                <a:path w="1036" h="509" extrusionOk="0">
                  <a:moveTo>
                    <a:pt x="161" y="0"/>
                  </a:moveTo>
                  <a:cubicBezTo>
                    <a:pt x="53" y="0"/>
                    <a:pt x="0" y="39"/>
                    <a:pt x="59" y="146"/>
                  </a:cubicBezTo>
                  <a:cubicBezTo>
                    <a:pt x="170" y="381"/>
                    <a:pt x="601" y="508"/>
                    <a:pt x="902" y="508"/>
                  </a:cubicBezTo>
                  <a:cubicBezTo>
                    <a:pt x="951" y="508"/>
                    <a:pt x="996" y="505"/>
                    <a:pt x="1035" y="498"/>
                  </a:cubicBezTo>
                  <a:cubicBezTo>
                    <a:pt x="1035" y="418"/>
                    <a:pt x="1019" y="322"/>
                    <a:pt x="1019" y="226"/>
                  </a:cubicBezTo>
                  <a:cubicBezTo>
                    <a:pt x="807" y="152"/>
                    <a:pt x="376" y="0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491;p125"/>
            <p:cNvSpPr/>
            <p:nvPr/>
          </p:nvSpPr>
          <p:spPr>
            <a:xfrm>
              <a:off x="2643530" y="3042635"/>
              <a:ext cx="29483" cy="35257"/>
            </a:xfrm>
            <a:custGeom>
              <a:avLst/>
              <a:gdLst/>
              <a:ahLst/>
              <a:cxnLst/>
              <a:rect l="l" t="t" r="r" b="b"/>
              <a:pathLst>
                <a:path w="817" h="977" extrusionOk="0">
                  <a:moveTo>
                    <a:pt x="80" y="0"/>
                  </a:moveTo>
                  <a:cubicBezTo>
                    <a:pt x="16" y="64"/>
                    <a:pt x="0" y="144"/>
                    <a:pt x="0" y="224"/>
                  </a:cubicBezTo>
                  <a:cubicBezTo>
                    <a:pt x="48" y="512"/>
                    <a:pt x="512" y="800"/>
                    <a:pt x="816" y="976"/>
                  </a:cubicBezTo>
                  <a:cubicBezTo>
                    <a:pt x="656" y="592"/>
                    <a:pt x="400" y="256"/>
                    <a:pt x="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492;p125"/>
            <p:cNvSpPr/>
            <p:nvPr/>
          </p:nvSpPr>
          <p:spPr>
            <a:xfrm>
              <a:off x="2500306" y="3087670"/>
              <a:ext cx="180221" cy="64813"/>
            </a:xfrm>
            <a:custGeom>
              <a:avLst/>
              <a:gdLst/>
              <a:ahLst/>
              <a:cxnLst/>
              <a:rect l="l" t="t" r="r" b="b"/>
              <a:pathLst>
                <a:path w="4994" h="1796" extrusionOk="0">
                  <a:moveTo>
                    <a:pt x="691" y="0"/>
                  </a:moveTo>
                  <a:cubicBezTo>
                    <a:pt x="457" y="0"/>
                    <a:pt x="233" y="72"/>
                    <a:pt x="49" y="160"/>
                  </a:cubicBezTo>
                  <a:cubicBezTo>
                    <a:pt x="17" y="272"/>
                    <a:pt x="1" y="400"/>
                    <a:pt x="1" y="528"/>
                  </a:cubicBezTo>
                  <a:cubicBezTo>
                    <a:pt x="148" y="479"/>
                    <a:pt x="301" y="455"/>
                    <a:pt x="454" y="455"/>
                  </a:cubicBezTo>
                  <a:cubicBezTo>
                    <a:pt x="650" y="455"/>
                    <a:pt x="845" y="495"/>
                    <a:pt x="1025" y="576"/>
                  </a:cubicBezTo>
                  <a:cubicBezTo>
                    <a:pt x="1585" y="880"/>
                    <a:pt x="657" y="720"/>
                    <a:pt x="1" y="896"/>
                  </a:cubicBezTo>
                  <a:cubicBezTo>
                    <a:pt x="1" y="1104"/>
                    <a:pt x="49" y="1312"/>
                    <a:pt x="113" y="1504"/>
                  </a:cubicBezTo>
                  <a:cubicBezTo>
                    <a:pt x="304" y="1286"/>
                    <a:pt x="681" y="1130"/>
                    <a:pt x="1024" y="1130"/>
                  </a:cubicBezTo>
                  <a:cubicBezTo>
                    <a:pt x="1285" y="1130"/>
                    <a:pt x="1525" y="1220"/>
                    <a:pt x="1649" y="1440"/>
                  </a:cubicBezTo>
                  <a:cubicBezTo>
                    <a:pt x="1793" y="1689"/>
                    <a:pt x="2025" y="1796"/>
                    <a:pt x="2286" y="1796"/>
                  </a:cubicBezTo>
                  <a:cubicBezTo>
                    <a:pt x="2662" y="1796"/>
                    <a:pt x="3097" y="1573"/>
                    <a:pt x="3409" y="1232"/>
                  </a:cubicBezTo>
                  <a:cubicBezTo>
                    <a:pt x="3501" y="1138"/>
                    <a:pt x="3575" y="1101"/>
                    <a:pt x="3638" y="1101"/>
                  </a:cubicBezTo>
                  <a:cubicBezTo>
                    <a:pt x="3890" y="1101"/>
                    <a:pt x="3948" y="1713"/>
                    <a:pt x="4118" y="1713"/>
                  </a:cubicBezTo>
                  <a:cubicBezTo>
                    <a:pt x="4157" y="1713"/>
                    <a:pt x="4202" y="1680"/>
                    <a:pt x="4257" y="1600"/>
                  </a:cubicBezTo>
                  <a:cubicBezTo>
                    <a:pt x="4449" y="1344"/>
                    <a:pt x="4689" y="1168"/>
                    <a:pt x="4977" y="1072"/>
                  </a:cubicBezTo>
                  <a:cubicBezTo>
                    <a:pt x="4993" y="992"/>
                    <a:pt x="4993" y="928"/>
                    <a:pt x="4993" y="864"/>
                  </a:cubicBezTo>
                  <a:lnTo>
                    <a:pt x="4993" y="864"/>
                  </a:lnTo>
                  <a:cubicBezTo>
                    <a:pt x="4890" y="934"/>
                    <a:pt x="4748" y="993"/>
                    <a:pt x="4603" y="993"/>
                  </a:cubicBezTo>
                  <a:cubicBezTo>
                    <a:pt x="4479" y="993"/>
                    <a:pt x="4352" y="950"/>
                    <a:pt x="4241" y="832"/>
                  </a:cubicBezTo>
                  <a:cubicBezTo>
                    <a:pt x="4044" y="636"/>
                    <a:pt x="3901" y="542"/>
                    <a:pt x="3750" y="542"/>
                  </a:cubicBezTo>
                  <a:cubicBezTo>
                    <a:pt x="3569" y="542"/>
                    <a:pt x="3378" y="676"/>
                    <a:pt x="3073" y="928"/>
                  </a:cubicBezTo>
                  <a:cubicBezTo>
                    <a:pt x="2912" y="1057"/>
                    <a:pt x="2770" y="1115"/>
                    <a:pt x="2630" y="1115"/>
                  </a:cubicBezTo>
                  <a:cubicBezTo>
                    <a:pt x="2283" y="1115"/>
                    <a:pt x="1952" y="763"/>
                    <a:pt x="1393" y="272"/>
                  </a:cubicBezTo>
                  <a:cubicBezTo>
                    <a:pt x="1169" y="72"/>
                    <a:pt x="925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4493;p125"/>
          <p:cNvGrpSpPr/>
          <p:nvPr/>
        </p:nvGrpSpPr>
        <p:grpSpPr>
          <a:xfrm>
            <a:off x="3897923" y="2959715"/>
            <a:ext cx="195811" cy="195775"/>
            <a:chOff x="2886027" y="2704835"/>
            <a:chExt cx="195811" cy="195775"/>
          </a:xfrm>
        </p:grpSpPr>
        <p:sp>
          <p:nvSpPr>
            <p:cNvPr id="37" name="Google Shape;34494;p125"/>
            <p:cNvSpPr/>
            <p:nvPr/>
          </p:nvSpPr>
          <p:spPr>
            <a:xfrm>
              <a:off x="2886027" y="2704835"/>
              <a:ext cx="195811" cy="195775"/>
            </a:xfrm>
            <a:custGeom>
              <a:avLst/>
              <a:gdLst/>
              <a:ahLst/>
              <a:cxnLst/>
              <a:rect l="l" t="t" r="r" b="b"/>
              <a:pathLst>
                <a:path w="5426" h="5425" extrusionOk="0">
                  <a:moveTo>
                    <a:pt x="3121" y="225"/>
                  </a:moveTo>
                  <a:cubicBezTo>
                    <a:pt x="4497" y="465"/>
                    <a:pt x="5425" y="1761"/>
                    <a:pt x="5201" y="3137"/>
                  </a:cubicBezTo>
                  <a:cubicBezTo>
                    <a:pt x="4961" y="4497"/>
                    <a:pt x="3665" y="5425"/>
                    <a:pt x="2289" y="5201"/>
                  </a:cubicBezTo>
                  <a:cubicBezTo>
                    <a:pt x="929" y="4961"/>
                    <a:pt x="1" y="3665"/>
                    <a:pt x="225" y="2289"/>
                  </a:cubicBezTo>
                  <a:cubicBezTo>
                    <a:pt x="465" y="929"/>
                    <a:pt x="1761" y="1"/>
                    <a:pt x="3121" y="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495;p125"/>
            <p:cNvSpPr/>
            <p:nvPr/>
          </p:nvSpPr>
          <p:spPr>
            <a:xfrm>
              <a:off x="2925866" y="2711691"/>
              <a:ext cx="108623" cy="24720"/>
            </a:xfrm>
            <a:custGeom>
              <a:avLst/>
              <a:gdLst/>
              <a:ahLst/>
              <a:cxnLst/>
              <a:rect l="l" t="t" r="r" b="b"/>
              <a:pathLst>
                <a:path w="3010" h="685" extrusionOk="0">
                  <a:moveTo>
                    <a:pt x="1589" y="0"/>
                  </a:moveTo>
                  <a:cubicBezTo>
                    <a:pt x="1020" y="0"/>
                    <a:pt x="455" y="193"/>
                    <a:pt x="1" y="579"/>
                  </a:cubicBezTo>
                  <a:cubicBezTo>
                    <a:pt x="172" y="649"/>
                    <a:pt x="359" y="685"/>
                    <a:pt x="546" y="685"/>
                  </a:cubicBezTo>
                  <a:cubicBezTo>
                    <a:pt x="743" y="685"/>
                    <a:pt x="940" y="645"/>
                    <a:pt x="1121" y="563"/>
                  </a:cubicBezTo>
                  <a:cubicBezTo>
                    <a:pt x="1488" y="437"/>
                    <a:pt x="1883" y="399"/>
                    <a:pt x="2270" y="399"/>
                  </a:cubicBezTo>
                  <a:cubicBezTo>
                    <a:pt x="2524" y="399"/>
                    <a:pt x="2774" y="416"/>
                    <a:pt x="3009" y="435"/>
                  </a:cubicBezTo>
                  <a:cubicBezTo>
                    <a:pt x="2578" y="145"/>
                    <a:pt x="2082" y="0"/>
                    <a:pt x="1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496;p125"/>
            <p:cNvSpPr/>
            <p:nvPr/>
          </p:nvSpPr>
          <p:spPr>
            <a:xfrm>
              <a:off x="2902194" y="2747993"/>
              <a:ext cx="169828" cy="49259"/>
            </a:xfrm>
            <a:custGeom>
              <a:avLst/>
              <a:gdLst/>
              <a:ahLst/>
              <a:cxnLst/>
              <a:rect l="l" t="t" r="r" b="b"/>
              <a:pathLst>
                <a:path w="4706" h="1365" extrusionOk="0">
                  <a:moveTo>
                    <a:pt x="3043" y="1"/>
                  </a:moveTo>
                  <a:cubicBezTo>
                    <a:pt x="2481" y="1"/>
                    <a:pt x="1847" y="67"/>
                    <a:pt x="1153" y="133"/>
                  </a:cubicBezTo>
                  <a:cubicBezTo>
                    <a:pt x="985" y="157"/>
                    <a:pt x="817" y="169"/>
                    <a:pt x="649" y="169"/>
                  </a:cubicBezTo>
                  <a:cubicBezTo>
                    <a:pt x="481" y="169"/>
                    <a:pt x="313" y="157"/>
                    <a:pt x="145" y="133"/>
                  </a:cubicBezTo>
                  <a:cubicBezTo>
                    <a:pt x="97" y="213"/>
                    <a:pt x="49" y="293"/>
                    <a:pt x="1" y="389"/>
                  </a:cubicBezTo>
                  <a:cubicBezTo>
                    <a:pt x="433" y="453"/>
                    <a:pt x="1009" y="709"/>
                    <a:pt x="1777" y="1125"/>
                  </a:cubicBezTo>
                  <a:cubicBezTo>
                    <a:pt x="2102" y="1299"/>
                    <a:pt x="2323" y="1364"/>
                    <a:pt x="2495" y="1364"/>
                  </a:cubicBezTo>
                  <a:cubicBezTo>
                    <a:pt x="2939" y="1364"/>
                    <a:pt x="3050" y="923"/>
                    <a:pt x="3777" y="773"/>
                  </a:cubicBezTo>
                  <a:cubicBezTo>
                    <a:pt x="3856" y="761"/>
                    <a:pt x="3934" y="755"/>
                    <a:pt x="4012" y="755"/>
                  </a:cubicBezTo>
                  <a:cubicBezTo>
                    <a:pt x="4252" y="755"/>
                    <a:pt x="4488" y="812"/>
                    <a:pt x="4705" y="933"/>
                  </a:cubicBezTo>
                  <a:cubicBezTo>
                    <a:pt x="4657" y="677"/>
                    <a:pt x="4561" y="437"/>
                    <a:pt x="4417" y="229"/>
                  </a:cubicBezTo>
                  <a:cubicBezTo>
                    <a:pt x="4030" y="58"/>
                    <a:pt x="3568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497;p125"/>
            <p:cNvSpPr/>
            <p:nvPr/>
          </p:nvSpPr>
          <p:spPr>
            <a:xfrm>
              <a:off x="2994032" y="2795627"/>
              <a:ext cx="80295" cy="94585"/>
            </a:xfrm>
            <a:custGeom>
              <a:avLst/>
              <a:gdLst/>
              <a:ahLst/>
              <a:cxnLst/>
              <a:rect l="l" t="t" r="r" b="b"/>
              <a:pathLst>
                <a:path w="2225" h="2621" extrusionOk="0">
                  <a:moveTo>
                    <a:pt x="1414" y="1"/>
                  </a:moveTo>
                  <a:cubicBezTo>
                    <a:pt x="415" y="1"/>
                    <a:pt x="1698" y="1184"/>
                    <a:pt x="800" y="1405"/>
                  </a:cubicBezTo>
                  <a:cubicBezTo>
                    <a:pt x="0" y="1597"/>
                    <a:pt x="272" y="2333"/>
                    <a:pt x="400" y="2621"/>
                  </a:cubicBezTo>
                  <a:cubicBezTo>
                    <a:pt x="1472" y="2317"/>
                    <a:pt x="2224" y="1325"/>
                    <a:pt x="2224" y="189"/>
                  </a:cubicBezTo>
                  <a:lnTo>
                    <a:pt x="2224" y="125"/>
                  </a:lnTo>
                  <a:cubicBezTo>
                    <a:pt x="2080" y="77"/>
                    <a:pt x="1920" y="45"/>
                    <a:pt x="1728" y="29"/>
                  </a:cubicBezTo>
                  <a:cubicBezTo>
                    <a:pt x="1604" y="10"/>
                    <a:pt x="1501" y="1"/>
                    <a:pt x="1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98;p125"/>
            <p:cNvSpPr/>
            <p:nvPr/>
          </p:nvSpPr>
          <p:spPr>
            <a:xfrm>
              <a:off x="2892956" y="2767191"/>
              <a:ext cx="93539" cy="99349"/>
            </a:xfrm>
            <a:custGeom>
              <a:avLst/>
              <a:gdLst/>
              <a:ahLst/>
              <a:cxnLst/>
              <a:rect l="l" t="t" r="r" b="b"/>
              <a:pathLst>
                <a:path w="2592" h="2753" extrusionOk="0">
                  <a:moveTo>
                    <a:pt x="193" y="1"/>
                  </a:moveTo>
                  <a:cubicBezTo>
                    <a:pt x="65" y="305"/>
                    <a:pt x="1" y="641"/>
                    <a:pt x="1" y="977"/>
                  </a:cubicBezTo>
                  <a:cubicBezTo>
                    <a:pt x="1" y="1649"/>
                    <a:pt x="257" y="2289"/>
                    <a:pt x="737" y="2753"/>
                  </a:cubicBezTo>
                  <a:cubicBezTo>
                    <a:pt x="1041" y="2577"/>
                    <a:pt x="1185" y="2321"/>
                    <a:pt x="929" y="2097"/>
                  </a:cubicBezTo>
                  <a:cubicBezTo>
                    <a:pt x="514" y="1743"/>
                    <a:pt x="489" y="1606"/>
                    <a:pt x="871" y="1606"/>
                  </a:cubicBezTo>
                  <a:cubicBezTo>
                    <a:pt x="1093" y="1606"/>
                    <a:pt x="1453" y="1652"/>
                    <a:pt x="1953" y="1729"/>
                  </a:cubicBezTo>
                  <a:cubicBezTo>
                    <a:pt x="2014" y="1738"/>
                    <a:pt x="2069" y="1742"/>
                    <a:pt x="2116" y="1742"/>
                  </a:cubicBezTo>
                  <a:cubicBezTo>
                    <a:pt x="2592" y="1742"/>
                    <a:pt x="2375" y="1307"/>
                    <a:pt x="1153" y="449"/>
                  </a:cubicBezTo>
                  <a:cubicBezTo>
                    <a:pt x="865" y="225"/>
                    <a:pt x="545" y="8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99;p125"/>
            <p:cNvSpPr/>
            <p:nvPr/>
          </p:nvSpPr>
          <p:spPr>
            <a:xfrm>
              <a:off x="2933372" y="2814608"/>
              <a:ext cx="99962" cy="78490"/>
            </a:xfrm>
            <a:custGeom>
              <a:avLst/>
              <a:gdLst/>
              <a:ahLst/>
              <a:cxnLst/>
              <a:rect l="l" t="t" r="r" b="b"/>
              <a:pathLst>
                <a:path w="2770" h="2175" extrusionOk="0">
                  <a:moveTo>
                    <a:pt x="1899" y="1"/>
                  </a:moveTo>
                  <a:cubicBezTo>
                    <a:pt x="1360" y="1"/>
                    <a:pt x="1458" y="1344"/>
                    <a:pt x="657" y="1359"/>
                  </a:cubicBezTo>
                  <a:cubicBezTo>
                    <a:pt x="161" y="1375"/>
                    <a:pt x="33" y="1599"/>
                    <a:pt x="1" y="1759"/>
                  </a:cubicBezTo>
                  <a:cubicBezTo>
                    <a:pt x="417" y="2031"/>
                    <a:pt x="897" y="2175"/>
                    <a:pt x="1393" y="2175"/>
                  </a:cubicBezTo>
                  <a:cubicBezTo>
                    <a:pt x="1537" y="2175"/>
                    <a:pt x="1697" y="2159"/>
                    <a:pt x="1841" y="2143"/>
                  </a:cubicBezTo>
                  <a:cubicBezTo>
                    <a:pt x="1697" y="1775"/>
                    <a:pt x="1617" y="1295"/>
                    <a:pt x="1809" y="927"/>
                  </a:cubicBezTo>
                  <a:cubicBezTo>
                    <a:pt x="2129" y="319"/>
                    <a:pt x="2769" y="207"/>
                    <a:pt x="2001" y="15"/>
                  </a:cubicBezTo>
                  <a:cubicBezTo>
                    <a:pt x="1965" y="5"/>
                    <a:pt x="1931" y="1"/>
                    <a:pt x="18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500;p125"/>
            <p:cNvSpPr/>
            <p:nvPr/>
          </p:nvSpPr>
          <p:spPr>
            <a:xfrm>
              <a:off x="2934671" y="2832362"/>
              <a:ext cx="39805" cy="17791"/>
            </a:xfrm>
            <a:custGeom>
              <a:avLst/>
              <a:gdLst/>
              <a:ahLst/>
              <a:cxnLst/>
              <a:rect l="l" t="t" r="r" b="b"/>
              <a:pathLst>
                <a:path w="1103" h="493" extrusionOk="0">
                  <a:moveTo>
                    <a:pt x="204" y="1"/>
                  </a:moveTo>
                  <a:cubicBezTo>
                    <a:pt x="125" y="1"/>
                    <a:pt x="65" y="23"/>
                    <a:pt x="45" y="83"/>
                  </a:cubicBezTo>
                  <a:cubicBezTo>
                    <a:pt x="0" y="249"/>
                    <a:pt x="634" y="493"/>
                    <a:pt x="919" y="493"/>
                  </a:cubicBezTo>
                  <a:cubicBezTo>
                    <a:pt x="1045" y="493"/>
                    <a:pt x="1103" y="445"/>
                    <a:pt x="1005" y="323"/>
                  </a:cubicBezTo>
                  <a:cubicBezTo>
                    <a:pt x="957" y="259"/>
                    <a:pt x="893" y="195"/>
                    <a:pt x="813" y="179"/>
                  </a:cubicBezTo>
                  <a:cubicBezTo>
                    <a:pt x="658" y="113"/>
                    <a:pt x="382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501;p125"/>
            <p:cNvSpPr/>
            <p:nvPr/>
          </p:nvSpPr>
          <p:spPr>
            <a:xfrm>
              <a:off x="2948384" y="2733126"/>
              <a:ext cx="105736" cy="11584"/>
            </a:xfrm>
            <a:custGeom>
              <a:avLst/>
              <a:gdLst/>
              <a:ahLst/>
              <a:cxnLst/>
              <a:rect l="l" t="t" r="r" b="b"/>
              <a:pathLst>
                <a:path w="2930" h="321" extrusionOk="0">
                  <a:moveTo>
                    <a:pt x="2609" y="1"/>
                  </a:moveTo>
                  <a:cubicBezTo>
                    <a:pt x="2369" y="1"/>
                    <a:pt x="2113" y="1"/>
                    <a:pt x="1873" y="33"/>
                  </a:cubicBezTo>
                  <a:cubicBezTo>
                    <a:pt x="657" y="129"/>
                    <a:pt x="1" y="129"/>
                    <a:pt x="497" y="209"/>
                  </a:cubicBezTo>
                  <a:cubicBezTo>
                    <a:pt x="1009" y="289"/>
                    <a:pt x="2497" y="289"/>
                    <a:pt x="2929" y="321"/>
                  </a:cubicBezTo>
                  <a:cubicBezTo>
                    <a:pt x="2833" y="209"/>
                    <a:pt x="2721" y="97"/>
                    <a:pt x="2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34502;p125"/>
          <p:cNvGrpSpPr/>
          <p:nvPr/>
        </p:nvGrpSpPr>
        <p:grpSpPr>
          <a:xfrm>
            <a:off x="4668789" y="2869067"/>
            <a:ext cx="345935" cy="346512"/>
            <a:chOff x="3656893" y="2614187"/>
            <a:chExt cx="345935" cy="346512"/>
          </a:xfrm>
        </p:grpSpPr>
        <p:sp>
          <p:nvSpPr>
            <p:cNvPr id="46" name="Google Shape;34503;p125"/>
            <p:cNvSpPr/>
            <p:nvPr/>
          </p:nvSpPr>
          <p:spPr>
            <a:xfrm>
              <a:off x="3656893" y="2614187"/>
              <a:ext cx="345935" cy="346512"/>
            </a:xfrm>
            <a:custGeom>
              <a:avLst/>
              <a:gdLst/>
              <a:ahLst/>
              <a:cxnLst/>
              <a:rect l="l" t="t" r="r" b="b"/>
              <a:pathLst>
                <a:path w="9586" h="9602" extrusionOk="0">
                  <a:moveTo>
                    <a:pt x="7873" y="1713"/>
                  </a:moveTo>
                  <a:cubicBezTo>
                    <a:pt x="9585" y="3425"/>
                    <a:pt x="9585" y="6177"/>
                    <a:pt x="7873" y="7889"/>
                  </a:cubicBezTo>
                  <a:cubicBezTo>
                    <a:pt x="6177" y="9601"/>
                    <a:pt x="3409" y="9601"/>
                    <a:pt x="1697" y="7889"/>
                  </a:cubicBezTo>
                  <a:cubicBezTo>
                    <a:pt x="0" y="6177"/>
                    <a:pt x="0" y="3425"/>
                    <a:pt x="1697" y="1713"/>
                  </a:cubicBezTo>
                  <a:cubicBezTo>
                    <a:pt x="3409" y="0"/>
                    <a:pt x="6177" y="0"/>
                    <a:pt x="7873" y="1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504;p125"/>
            <p:cNvSpPr/>
            <p:nvPr/>
          </p:nvSpPr>
          <p:spPr>
            <a:xfrm>
              <a:off x="3770167" y="2836476"/>
              <a:ext cx="162755" cy="108732"/>
            </a:xfrm>
            <a:custGeom>
              <a:avLst/>
              <a:gdLst/>
              <a:ahLst/>
              <a:cxnLst/>
              <a:rect l="l" t="t" r="r" b="b"/>
              <a:pathLst>
                <a:path w="4510" h="3013" extrusionOk="0">
                  <a:moveTo>
                    <a:pt x="2455" y="1"/>
                  </a:moveTo>
                  <a:cubicBezTo>
                    <a:pt x="980" y="1"/>
                    <a:pt x="1" y="1544"/>
                    <a:pt x="638" y="2897"/>
                  </a:cubicBezTo>
                  <a:cubicBezTo>
                    <a:pt x="968" y="2975"/>
                    <a:pt x="1303" y="3013"/>
                    <a:pt x="1637" y="3013"/>
                  </a:cubicBezTo>
                  <a:cubicBezTo>
                    <a:pt x="2676" y="3013"/>
                    <a:pt x="3698" y="2643"/>
                    <a:pt x="4510" y="1953"/>
                  </a:cubicBezTo>
                  <a:cubicBezTo>
                    <a:pt x="4462" y="865"/>
                    <a:pt x="3566" y="1"/>
                    <a:pt x="2478" y="1"/>
                  </a:cubicBezTo>
                  <a:cubicBezTo>
                    <a:pt x="2470" y="1"/>
                    <a:pt x="2463" y="1"/>
                    <a:pt x="2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505;p125"/>
            <p:cNvSpPr/>
            <p:nvPr/>
          </p:nvSpPr>
          <p:spPr>
            <a:xfrm>
              <a:off x="3824332" y="2836187"/>
              <a:ext cx="108587" cy="82352"/>
            </a:xfrm>
            <a:custGeom>
              <a:avLst/>
              <a:gdLst/>
              <a:ahLst/>
              <a:cxnLst/>
              <a:rect l="l" t="t" r="r" b="b"/>
              <a:pathLst>
                <a:path w="3009" h="2282" extrusionOk="0">
                  <a:moveTo>
                    <a:pt x="968" y="0"/>
                  </a:moveTo>
                  <a:cubicBezTo>
                    <a:pt x="646" y="0"/>
                    <a:pt x="315" y="78"/>
                    <a:pt x="1" y="249"/>
                  </a:cubicBezTo>
                  <a:cubicBezTo>
                    <a:pt x="161" y="201"/>
                    <a:pt x="337" y="185"/>
                    <a:pt x="497" y="185"/>
                  </a:cubicBezTo>
                  <a:cubicBezTo>
                    <a:pt x="1489" y="185"/>
                    <a:pt x="2385" y="1273"/>
                    <a:pt x="2577" y="2281"/>
                  </a:cubicBezTo>
                  <a:cubicBezTo>
                    <a:pt x="2721" y="2185"/>
                    <a:pt x="2865" y="2073"/>
                    <a:pt x="3009" y="1961"/>
                  </a:cubicBezTo>
                  <a:cubicBezTo>
                    <a:pt x="2960" y="813"/>
                    <a:pt x="200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506;p125"/>
            <p:cNvSpPr/>
            <p:nvPr/>
          </p:nvSpPr>
          <p:spPr>
            <a:xfrm>
              <a:off x="3910360" y="2788554"/>
              <a:ext cx="68783" cy="59003"/>
            </a:xfrm>
            <a:custGeom>
              <a:avLst/>
              <a:gdLst/>
              <a:ahLst/>
              <a:cxnLst/>
              <a:rect l="l" t="t" r="r" b="b"/>
              <a:pathLst>
                <a:path w="1906" h="1635" extrusionOk="0">
                  <a:moveTo>
                    <a:pt x="1089" y="1"/>
                  </a:moveTo>
                  <a:cubicBezTo>
                    <a:pt x="369" y="1"/>
                    <a:pt x="1" y="881"/>
                    <a:pt x="513" y="1393"/>
                  </a:cubicBezTo>
                  <a:cubicBezTo>
                    <a:pt x="680" y="1560"/>
                    <a:pt x="886" y="1635"/>
                    <a:pt x="1087" y="1635"/>
                  </a:cubicBezTo>
                  <a:cubicBezTo>
                    <a:pt x="1505" y="1635"/>
                    <a:pt x="1905" y="1313"/>
                    <a:pt x="1905" y="817"/>
                  </a:cubicBezTo>
                  <a:cubicBezTo>
                    <a:pt x="1905" y="369"/>
                    <a:pt x="1537" y="1"/>
                    <a:pt x="1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507;p125"/>
            <p:cNvSpPr/>
            <p:nvPr/>
          </p:nvSpPr>
          <p:spPr>
            <a:xfrm>
              <a:off x="3890730" y="2644210"/>
              <a:ext cx="68783" cy="61818"/>
            </a:xfrm>
            <a:custGeom>
              <a:avLst/>
              <a:gdLst/>
              <a:ahLst/>
              <a:cxnLst/>
              <a:rect l="l" t="t" r="r" b="b"/>
              <a:pathLst>
                <a:path w="1906" h="1713" extrusionOk="0">
                  <a:moveTo>
                    <a:pt x="113" y="1"/>
                  </a:moveTo>
                  <a:cubicBezTo>
                    <a:pt x="33" y="161"/>
                    <a:pt x="1" y="337"/>
                    <a:pt x="1" y="513"/>
                  </a:cubicBezTo>
                  <a:cubicBezTo>
                    <a:pt x="1" y="1185"/>
                    <a:pt x="529" y="1713"/>
                    <a:pt x="1201" y="1713"/>
                  </a:cubicBezTo>
                  <a:cubicBezTo>
                    <a:pt x="1457" y="1713"/>
                    <a:pt x="1697" y="1633"/>
                    <a:pt x="1905" y="1489"/>
                  </a:cubicBezTo>
                  <a:cubicBezTo>
                    <a:pt x="1457" y="833"/>
                    <a:pt x="833" y="321"/>
                    <a:pt x="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508;p125"/>
            <p:cNvSpPr/>
            <p:nvPr/>
          </p:nvSpPr>
          <p:spPr>
            <a:xfrm>
              <a:off x="3826064" y="2730816"/>
              <a:ext cx="93575" cy="79862"/>
            </a:xfrm>
            <a:custGeom>
              <a:avLst/>
              <a:gdLst/>
              <a:ahLst/>
              <a:cxnLst/>
              <a:rect l="l" t="t" r="r" b="b"/>
              <a:pathLst>
                <a:path w="2593" h="2213" extrusionOk="0">
                  <a:moveTo>
                    <a:pt x="1489" y="1"/>
                  </a:moveTo>
                  <a:cubicBezTo>
                    <a:pt x="497" y="1"/>
                    <a:pt x="1" y="1185"/>
                    <a:pt x="705" y="1889"/>
                  </a:cubicBezTo>
                  <a:cubicBezTo>
                    <a:pt x="928" y="2112"/>
                    <a:pt x="1204" y="2212"/>
                    <a:pt x="1477" y="2212"/>
                  </a:cubicBezTo>
                  <a:cubicBezTo>
                    <a:pt x="2045" y="2212"/>
                    <a:pt x="2593" y="1775"/>
                    <a:pt x="2593" y="1105"/>
                  </a:cubicBezTo>
                  <a:cubicBezTo>
                    <a:pt x="2593" y="497"/>
                    <a:pt x="2097" y="1"/>
                    <a:pt x="1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509;p125"/>
            <p:cNvSpPr/>
            <p:nvPr/>
          </p:nvSpPr>
          <p:spPr>
            <a:xfrm>
              <a:off x="3853200" y="2733126"/>
              <a:ext cx="73366" cy="77336"/>
            </a:xfrm>
            <a:custGeom>
              <a:avLst/>
              <a:gdLst/>
              <a:ahLst/>
              <a:cxnLst/>
              <a:rect l="l" t="t" r="r" b="b"/>
              <a:pathLst>
                <a:path w="2033" h="2143" extrusionOk="0">
                  <a:moveTo>
                    <a:pt x="1137" y="1"/>
                  </a:moveTo>
                  <a:cubicBezTo>
                    <a:pt x="1905" y="673"/>
                    <a:pt x="1425" y="1953"/>
                    <a:pt x="401" y="1953"/>
                  </a:cubicBezTo>
                  <a:cubicBezTo>
                    <a:pt x="273" y="1937"/>
                    <a:pt x="129" y="1921"/>
                    <a:pt x="1" y="1873"/>
                  </a:cubicBezTo>
                  <a:lnTo>
                    <a:pt x="1" y="1873"/>
                  </a:lnTo>
                  <a:cubicBezTo>
                    <a:pt x="209" y="2055"/>
                    <a:pt x="466" y="2142"/>
                    <a:pt x="721" y="2142"/>
                  </a:cubicBezTo>
                  <a:cubicBezTo>
                    <a:pt x="1093" y="2142"/>
                    <a:pt x="1463" y="1958"/>
                    <a:pt x="1681" y="1617"/>
                  </a:cubicBezTo>
                  <a:cubicBezTo>
                    <a:pt x="2033" y="1025"/>
                    <a:pt x="1777" y="257"/>
                    <a:pt x="1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510;p125"/>
            <p:cNvSpPr/>
            <p:nvPr/>
          </p:nvSpPr>
          <p:spPr>
            <a:xfrm>
              <a:off x="3801814" y="2678853"/>
              <a:ext cx="39299" cy="34139"/>
            </a:xfrm>
            <a:custGeom>
              <a:avLst/>
              <a:gdLst/>
              <a:ahLst/>
              <a:cxnLst/>
              <a:rect l="l" t="t" r="r" b="b"/>
              <a:pathLst>
                <a:path w="1089" h="946" extrusionOk="0">
                  <a:moveTo>
                    <a:pt x="625" y="1"/>
                  </a:moveTo>
                  <a:cubicBezTo>
                    <a:pt x="209" y="1"/>
                    <a:pt x="1" y="513"/>
                    <a:pt x="289" y="801"/>
                  </a:cubicBezTo>
                  <a:cubicBezTo>
                    <a:pt x="389" y="901"/>
                    <a:pt x="510" y="945"/>
                    <a:pt x="627" y="945"/>
                  </a:cubicBezTo>
                  <a:cubicBezTo>
                    <a:pt x="865" y="945"/>
                    <a:pt x="1089" y="760"/>
                    <a:pt x="1089" y="481"/>
                  </a:cubicBezTo>
                  <a:cubicBezTo>
                    <a:pt x="1089" y="209"/>
                    <a:pt x="881" y="1"/>
                    <a:pt x="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511;p125"/>
            <p:cNvSpPr/>
            <p:nvPr/>
          </p:nvSpPr>
          <p:spPr>
            <a:xfrm>
              <a:off x="3681143" y="2662686"/>
              <a:ext cx="73763" cy="82640"/>
            </a:xfrm>
            <a:custGeom>
              <a:avLst/>
              <a:gdLst/>
              <a:ahLst/>
              <a:cxnLst/>
              <a:rect l="l" t="t" r="r" b="b"/>
              <a:pathLst>
                <a:path w="2044" h="2290" extrusionOk="0">
                  <a:moveTo>
                    <a:pt x="1457" y="1"/>
                  </a:moveTo>
                  <a:cubicBezTo>
                    <a:pt x="801" y="513"/>
                    <a:pt x="288" y="1201"/>
                    <a:pt x="0" y="2001"/>
                  </a:cubicBezTo>
                  <a:cubicBezTo>
                    <a:pt x="242" y="2200"/>
                    <a:pt x="520" y="2289"/>
                    <a:pt x="792" y="2289"/>
                  </a:cubicBezTo>
                  <a:cubicBezTo>
                    <a:pt x="1437" y="2289"/>
                    <a:pt x="2044" y="1784"/>
                    <a:pt x="2033" y="1041"/>
                  </a:cubicBezTo>
                  <a:cubicBezTo>
                    <a:pt x="2033" y="625"/>
                    <a:pt x="1809" y="225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512;p125"/>
            <p:cNvSpPr/>
            <p:nvPr/>
          </p:nvSpPr>
          <p:spPr>
            <a:xfrm>
              <a:off x="3684607" y="2662109"/>
              <a:ext cx="77660" cy="81666"/>
            </a:xfrm>
            <a:custGeom>
              <a:avLst/>
              <a:gdLst/>
              <a:ahLst/>
              <a:cxnLst/>
              <a:rect l="l" t="t" r="r" b="b"/>
              <a:pathLst>
                <a:path w="2152" h="2263" extrusionOk="0">
                  <a:moveTo>
                    <a:pt x="1361" y="1"/>
                  </a:moveTo>
                  <a:lnTo>
                    <a:pt x="1329" y="33"/>
                  </a:lnTo>
                  <a:cubicBezTo>
                    <a:pt x="2151" y="869"/>
                    <a:pt x="1480" y="2155"/>
                    <a:pt x="468" y="2155"/>
                  </a:cubicBezTo>
                  <a:cubicBezTo>
                    <a:pt x="318" y="2155"/>
                    <a:pt x="161" y="2127"/>
                    <a:pt x="0" y="2065"/>
                  </a:cubicBezTo>
                  <a:lnTo>
                    <a:pt x="0" y="2065"/>
                  </a:lnTo>
                  <a:cubicBezTo>
                    <a:pt x="205" y="2199"/>
                    <a:pt x="437" y="2263"/>
                    <a:pt x="667" y="2263"/>
                  </a:cubicBezTo>
                  <a:cubicBezTo>
                    <a:pt x="1070" y="2263"/>
                    <a:pt x="1469" y="2069"/>
                    <a:pt x="1713" y="1713"/>
                  </a:cubicBezTo>
                  <a:cubicBezTo>
                    <a:pt x="2081" y="1137"/>
                    <a:pt x="1937" y="385"/>
                    <a:pt x="1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513;p125"/>
            <p:cNvSpPr/>
            <p:nvPr/>
          </p:nvSpPr>
          <p:spPr>
            <a:xfrm>
              <a:off x="3768904" y="2768923"/>
              <a:ext cx="50847" cy="43522"/>
            </a:xfrm>
            <a:custGeom>
              <a:avLst/>
              <a:gdLst/>
              <a:ahLst/>
              <a:cxnLst/>
              <a:rect l="l" t="t" r="r" b="b"/>
              <a:pathLst>
                <a:path w="1409" h="1206" extrusionOk="0">
                  <a:moveTo>
                    <a:pt x="817" y="1"/>
                  </a:moveTo>
                  <a:cubicBezTo>
                    <a:pt x="273" y="1"/>
                    <a:pt x="1" y="641"/>
                    <a:pt x="385" y="1025"/>
                  </a:cubicBezTo>
                  <a:cubicBezTo>
                    <a:pt x="509" y="1150"/>
                    <a:pt x="661" y="1205"/>
                    <a:pt x="809" y="1205"/>
                  </a:cubicBezTo>
                  <a:cubicBezTo>
                    <a:pt x="1117" y="1205"/>
                    <a:pt x="1409" y="965"/>
                    <a:pt x="1409" y="609"/>
                  </a:cubicBezTo>
                  <a:cubicBezTo>
                    <a:pt x="1409" y="273"/>
                    <a:pt x="1137" y="1"/>
                    <a:pt x="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514;p125"/>
            <p:cNvSpPr/>
            <p:nvPr/>
          </p:nvSpPr>
          <p:spPr>
            <a:xfrm>
              <a:off x="3683453" y="2841095"/>
              <a:ext cx="78562" cy="73402"/>
            </a:xfrm>
            <a:custGeom>
              <a:avLst/>
              <a:gdLst/>
              <a:ahLst/>
              <a:cxnLst/>
              <a:rect l="l" t="t" r="r" b="b"/>
              <a:pathLst>
                <a:path w="2177" h="2034" extrusionOk="0">
                  <a:moveTo>
                    <a:pt x="561" y="1"/>
                  </a:moveTo>
                  <a:cubicBezTo>
                    <a:pt x="353" y="1"/>
                    <a:pt x="160" y="49"/>
                    <a:pt x="0" y="129"/>
                  </a:cubicBezTo>
                  <a:cubicBezTo>
                    <a:pt x="304" y="897"/>
                    <a:pt x="801" y="1553"/>
                    <a:pt x="1473" y="2033"/>
                  </a:cubicBezTo>
                  <a:cubicBezTo>
                    <a:pt x="2177" y="1249"/>
                    <a:pt x="1617" y="1"/>
                    <a:pt x="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515;p125"/>
            <p:cNvSpPr/>
            <p:nvPr/>
          </p:nvSpPr>
          <p:spPr>
            <a:xfrm>
              <a:off x="3671905" y="2765675"/>
              <a:ext cx="56044" cy="65246"/>
            </a:xfrm>
            <a:custGeom>
              <a:avLst/>
              <a:gdLst/>
              <a:ahLst/>
              <a:cxnLst/>
              <a:rect l="l" t="t" r="r" b="b"/>
              <a:pathLst>
                <a:path w="1553" h="1808" extrusionOk="0">
                  <a:moveTo>
                    <a:pt x="637" y="1"/>
                  </a:moveTo>
                  <a:cubicBezTo>
                    <a:pt x="420" y="1"/>
                    <a:pt x="199" y="78"/>
                    <a:pt x="16" y="251"/>
                  </a:cubicBezTo>
                  <a:cubicBezTo>
                    <a:pt x="16" y="363"/>
                    <a:pt x="0" y="491"/>
                    <a:pt x="0" y="603"/>
                  </a:cubicBezTo>
                  <a:cubicBezTo>
                    <a:pt x="0" y="955"/>
                    <a:pt x="48" y="1307"/>
                    <a:pt x="128" y="1643"/>
                  </a:cubicBezTo>
                  <a:cubicBezTo>
                    <a:pt x="294" y="1756"/>
                    <a:pt x="476" y="1808"/>
                    <a:pt x="652" y="1808"/>
                  </a:cubicBezTo>
                  <a:cubicBezTo>
                    <a:pt x="1121" y="1808"/>
                    <a:pt x="1553" y="1442"/>
                    <a:pt x="1553" y="907"/>
                  </a:cubicBezTo>
                  <a:cubicBezTo>
                    <a:pt x="1553" y="360"/>
                    <a:pt x="1105" y="1"/>
                    <a:pt x="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516;p125"/>
            <p:cNvSpPr/>
            <p:nvPr/>
          </p:nvSpPr>
          <p:spPr>
            <a:xfrm>
              <a:off x="3685762" y="2765459"/>
              <a:ext cx="53157" cy="65282"/>
            </a:xfrm>
            <a:custGeom>
              <a:avLst/>
              <a:gdLst/>
              <a:ahLst/>
              <a:cxnLst/>
              <a:rect l="l" t="t" r="r" b="b"/>
              <a:pathLst>
                <a:path w="1473" h="1809" extrusionOk="0">
                  <a:moveTo>
                    <a:pt x="273" y="1"/>
                  </a:moveTo>
                  <a:cubicBezTo>
                    <a:pt x="176" y="1"/>
                    <a:pt x="80" y="17"/>
                    <a:pt x="0" y="49"/>
                  </a:cubicBezTo>
                  <a:cubicBezTo>
                    <a:pt x="977" y="145"/>
                    <a:pt x="1105" y="1505"/>
                    <a:pt x="176" y="1809"/>
                  </a:cubicBezTo>
                  <a:lnTo>
                    <a:pt x="273" y="1809"/>
                  </a:lnTo>
                  <a:cubicBezTo>
                    <a:pt x="1473" y="1809"/>
                    <a:pt x="1473" y="1"/>
                    <a:pt x="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517;p125"/>
            <p:cNvSpPr/>
            <p:nvPr/>
          </p:nvSpPr>
          <p:spPr>
            <a:xfrm>
              <a:off x="3962360" y="2732549"/>
              <a:ext cx="23709" cy="32370"/>
            </a:xfrm>
            <a:custGeom>
              <a:avLst/>
              <a:gdLst/>
              <a:ahLst/>
              <a:cxnLst/>
              <a:rect l="l" t="t" r="r" b="b"/>
              <a:pathLst>
                <a:path w="657" h="897" extrusionOk="0">
                  <a:moveTo>
                    <a:pt x="432" y="1"/>
                  </a:moveTo>
                  <a:cubicBezTo>
                    <a:pt x="192" y="17"/>
                    <a:pt x="0" y="209"/>
                    <a:pt x="0" y="449"/>
                  </a:cubicBezTo>
                  <a:cubicBezTo>
                    <a:pt x="0" y="705"/>
                    <a:pt x="208" y="897"/>
                    <a:pt x="448" y="897"/>
                  </a:cubicBezTo>
                  <a:cubicBezTo>
                    <a:pt x="512" y="897"/>
                    <a:pt x="592" y="881"/>
                    <a:pt x="656" y="865"/>
                  </a:cubicBezTo>
                  <a:cubicBezTo>
                    <a:pt x="608" y="561"/>
                    <a:pt x="528" y="273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518;p125"/>
            <p:cNvSpPr/>
            <p:nvPr/>
          </p:nvSpPr>
          <p:spPr>
            <a:xfrm>
              <a:off x="3779297" y="2629776"/>
              <a:ext cx="45073" cy="31793"/>
            </a:xfrm>
            <a:custGeom>
              <a:avLst/>
              <a:gdLst/>
              <a:ahLst/>
              <a:cxnLst/>
              <a:rect l="l" t="t" r="r" b="b"/>
              <a:pathLst>
                <a:path w="1249" h="881" extrusionOk="0">
                  <a:moveTo>
                    <a:pt x="1201" y="0"/>
                  </a:moveTo>
                  <a:cubicBezTo>
                    <a:pt x="801" y="16"/>
                    <a:pt x="385" y="96"/>
                    <a:pt x="1" y="224"/>
                  </a:cubicBezTo>
                  <a:lnTo>
                    <a:pt x="1" y="256"/>
                  </a:lnTo>
                  <a:cubicBezTo>
                    <a:pt x="1" y="593"/>
                    <a:pt x="289" y="881"/>
                    <a:pt x="625" y="881"/>
                  </a:cubicBezTo>
                  <a:cubicBezTo>
                    <a:pt x="977" y="881"/>
                    <a:pt x="1249" y="593"/>
                    <a:pt x="1249" y="256"/>
                  </a:cubicBezTo>
                  <a:cubicBezTo>
                    <a:pt x="1249" y="160"/>
                    <a:pt x="1233" y="80"/>
                    <a:pt x="1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34519;p125"/>
          <p:cNvGrpSpPr/>
          <p:nvPr/>
        </p:nvGrpSpPr>
        <p:grpSpPr>
          <a:xfrm>
            <a:off x="4980029" y="3655487"/>
            <a:ext cx="585556" cy="606378"/>
            <a:chOff x="3968134" y="3400607"/>
            <a:chExt cx="585556" cy="606378"/>
          </a:xfrm>
        </p:grpSpPr>
        <p:sp>
          <p:nvSpPr>
            <p:cNvPr id="63" name="Google Shape;34520;p125"/>
            <p:cNvSpPr/>
            <p:nvPr/>
          </p:nvSpPr>
          <p:spPr>
            <a:xfrm>
              <a:off x="3968134" y="3400607"/>
              <a:ext cx="585556" cy="606378"/>
            </a:xfrm>
            <a:custGeom>
              <a:avLst/>
              <a:gdLst/>
              <a:ahLst/>
              <a:cxnLst/>
              <a:rect l="l" t="t" r="r" b="b"/>
              <a:pathLst>
                <a:path w="16226" h="16803" extrusionOk="0">
                  <a:moveTo>
                    <a:pt x="16209" y="8690"/>
                  </a:moveTo>
                  <a:lnTo>
                    <a:pt x="16209" y="8690"/>
                  </a:lnTo>
                  <a:cubicBezTo>
                    <a:pt x="16209" y="8994"/>
                    <a:pt x="16193" y="9298"/>
                    <a:pt x="16161" y="9602"/>
                  </a:cubicBezTo>
                  <a:cubicBezTo>
                    <a:pt x="16145" y="9762"/>
                    <a:pt x="16113" y="9938"/>
                    <a:pt x="16097" y="10098"/>
                  </a:cubicBezTo>
                  <a:cubicBezTo>
                    <a:pt x="16017" y="10514"/>
                    <a:pt x="15905" y="10930"/>
                    <a:pt x="15761" y="11346"/>
                  </a:cubicBezTo>
                  <a:cubicBezTo>
                    <a:pt x="15601" y="11810"/>
                    <a:pt x="15393" y="12258"/>
                    <a:pt x="15153" y="12690"/>
                  </a:cubicBezTo>
                  <a:cubicBezTo>
                    <a:pt x="15041" y="12882"/>
                    <a:pt x="14945" y="13058"/>
                    <a:pt x="14817" y="13234"/>
                  </a:cubicBezTo>
                  <a:cubicBezTo>
                    <a:pt x="14529" y="13666"/>
                    <a:pt x="14177" y="14082"/>
                    <a:pt x="13793" y="14466"/>
                  </a:cubicBezTo>
                  <a:cubicBezTo>
                    <a:pt x="13473" y="14786"/>
                    <a:pt x="13105" y="15090"/>
                    <a:pt x="12721" y="15362"/>
                  </a:cubicBezTo>
                  <a:lnTo>
                    <a:pt x="12721" y="15362"/>
                  </a:lnTo>
                  <a:lnTo>
                    <a:pt x="12689" y="15378"/>
                  </a:lnTo>
                  <a:cubicBezTo>
                    <a:pt x="12465" y="15538"/>
                    <a:pt x="12225" y="15682"/>
                    <a:pt x="12001" y="15810"/>
                  </a:cubicBezTo>
                  <a:lnTo>
                    <a:pt x="12001" y="15810"/>
                  </a:lnTo>
                  <a:cubicBezTo>
                    <a:pt x="10801" y="16466"/>
                    <a:pt x="9473" y="16802"/>
                    <a:pt x="8113" y="16802"/>
                  </a:cubicBezTo>
                  <a:cubicBezTo>
                    <a:pt x="7041" y="16802"/>
                    <a:pt x="5969" y="16594"/>
                    <a:pt x="4976" y="16178"/>
                  </a:cubicBezTo>
                  <a:cubicBezTo>
                    <a:pt x="4336" y="15906"/>
                    <a:pt x="3744" y="15554"/>
                    <a:pt x="3200" y="15138"/>
                  </a:cubicBezTo>
                  <a:lnTo>
                    <a:pt x="3200" y="15138"/>
                  </a:lnTo>
                  <a:cubicBezTo>
                    <a:pt x="2736" y="14802"/>
                    <a:pt x="2336" y="14402"/>
                    <a:pt x="1968" y="13970"/>
                  </a:cubicBezTo>
                  <a:cubicBezTo>
                    <a:pt x="1664" y="13634"/>
                    <a:pt x="1408" y="13266"/>
                    <a:pt x="1168" y="12882"/>
                  </a:cubicBezTo>
                  <a:cubicBezTo>
                    <a:pt x="1008" y="12610"/>
                    <a:pt x="848" y="12322"/>
                    <a:pt x="720" y="12018"/>
                  </a:cubicBezTo>
                  <a:cubicBezTo>
                    <a:pt x="384" y="11282"/>
                    <a:pt x="160" y="10498"/>
                    <a:pt x="64" y="9682"/>
                  </a:cubicBezTo>
                  <a:cubicBezTo>
                    <a:pt x="16" y="9346"/>
                    <a:pt x="0" y="9010"/>
                    <a:pt x="0" y="8674"/>
                  </a:cubicBezTo>
                  <a:lnTo>
                    <a:pt x="0" y="8642"/>
                  </a:lnTo>
                  <a:cubicBezTo>
                    <a:pt x="0" y="8018"/>
                    <a:pt x="80" y="7394"/>
                    <a:pt x="224" y="6785"/>
                  </a:cubicBezTo>
                  <a:cubicBezTo>
                    <a:pt x="304" y="6481"/>
                    <a:pt x="384" y="6177"/>
                    <a:pt x="496" y="5889"/>
                  </a:cubicBezTo>
                  <a:cubicBezTo>
                    <a:pt x="1008" y="4497"/>
                    <a:pt x="1888" y="3265"/>
                    <a:pt x="3056" y="2337"/>
                  </a:cubicBezTo>
                  <a:cubicBezTo>
                    <a:pt x="5553" y="337"/>
                    <a:pt x="8993" y="1"/>
                    <a:pt x="11841" y="1473"/>
                  </a:cubicBezTo>
                  <a:cubicBezTo>
                    <a:pt x="12193" y="1649"/>
                    <a:pt x="12529" y="1857"/>
                    <a:pt x="12849" y="2081"/>
                  </a:cubicBezTo>
                  <a:cubicBezTo>
                    <a:pt x="13905" y="2849"/>
                    <a:pt x="14769" y="3857"/>
                    <a:pt x="15361" y="5025"/>
                  </a:cubicBezTo>
                  <a:cubicBezTo>
                    <a:pt x="15745" y="5761"/>
                    <a:pt x="16001" y="6561"/>
                    <a:pt x="16129" y="7378"/>
                  </a:cubicBezTo>
                  <a:lnTo>
                    <a:pt x="16129" y="7378"/>
                  </a:lnTo>
                  <a:cubicBezTo>
                    <a:pt x="16177" y="7682"/>
                    <a:pt x="16209" y="7970"/>
                    <a:pt x="16225" y="8274"/>
                  </a:cubicBezTo>
                  <a:cubicBezTo>
                    <a:pt x="16209" y="8418"/>
                    <a:pt x="16209" y="8546"/>
                    <a:pt x="16209" y="86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521;p125"/>
            <p:cNvSpPr/>
            <p:nvPr/>
          </p:nvSpPr>
          <p:spPr>
            <a:xfrm>
              <a:off x="4042038" y="3476279"/>
              <a:ext cx="445248" cy="53157"/>
            </a:xfrm>
            <a:custGeom>
              <a:avLst/>
              <a:gdLst/>
              <a:ahLst/>
              <a:cxnLst/>
              <a:rect l="l" t="t" r="r" b="b"/>
              <a:pathLst>
                <a:path w="12338" h="1473" extrusionOk="0">
                  <a:moveTo>
                    <a:pt x="10769" y="0"/>
                  </a:moveTo>
                  <a:lnTo>
                    <a:pt x="992" y="256"/>
                  </a:lnTo>
                  <a:cubicBezTo>
                    <a:pt x="624" y="544"/>
                    <a:pt x="304" y="864"/>
                    <a:pt x="0" y="1200"/>
                  </a:cubicBezTo>
                  <a:lnTo>
                    <a:pt x="12337" y="1472"/>
                  </a:lnTo>
                  <a:cubicBezTo>
                    <a:pt x="11889" y="912"/>
                    <a:pt x="11361" y="416"/>
                    <a:pt x="10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522;p125"/>
            <p:cNvSpPr/>
            <p:nvPr/>
          </p:nvSpPr>
          <p:spPr>
            <a:xfrm>
              <a:off x="3986032" y="3568659"/>
              <a:ext cx="563615" cy="98771"/>
            </a:xfrm>
            <a:custGeom>
              <a:avLst/>
              <a:gdLst/>
              <a:ahLst/>
              <a:cxnLst/>
              <a:rect l="l" t="t" r="r" b="b"/>
              <a:pathLst>
                <a:path w="15618" h="2737" extrusionOk="0">
                  <a:moveTo>
                    <a:pt x="560" y="0"/>
                  </a:moveTo>
                  <a:cubicBezTo>
                    <a:pt x="336" y="400"/>
                    <a:pt x="144" y="800"/>
                    <a:pt x="0" y="1232"/>
                  </a:cubicBezTo>
                  <a:lnTo>
                    <a:pt x="15617" y="2737"/>
                  </a:lnTo>
                  <a:cubicBezTo>
                    <a:pt x="15489" y="1920"/>
                    <a:pt x="15233" y="1120"/>
                    <a:pt x="14849" y="384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523;p125"/>
            <p:cNvSpPr/>
            <p:nvPr/>
          </p:nvSpPr>
          <p:spPr>
            <a:xfrm>
              <a:off x="3968134" y="3645450"/>
              <a:ext cx="584978" cy="68747"/>
            </a:xfrm>
            <a:custGeom>
              <a:avLst/>
              <a:gdLst/>
              <a:ahLst/>
              <a:cxnLst/>
              <a:rect l="l" t="t" r="r" b="b"/>
              <a:pathLst>
                <a:path w="16210" h="1905" extrusionOk="0">
                  <a:moveTo>
                    <a:pt x="224" y="0"/>
                  </a:moveTo>
                  <a:cubicBezTo>
                    <a:pt x="80" y="609"/>
                    <a:pt x="0" y="1233"/>
                    <a:pt x="0" y="1857"/>
                  </a:cubicBezTo>
                  <a:lnTo>
                    <a:pt x="16209" y="1905"/>
                  </a:lnTo>
                  <a:cubicBezTo>
                    <a:pt x="16209" y="1761"/>
                    <a:pt x="16209" y="1633"/>
                    <a:pt x="16209" y="1505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524;p125"/>
            <p:cNvSpPr/>
            <p:nvPr/>
          </p:nvSpPr>
          <p:spPr>
            <a:xfrm>
              <a:off x="3970443" y="3747068"/>
              <a:ext cx="580937" cy="87223"/>
            </a:xfrm>
            <a:custGeom>
              <a:avLst/>
              <a:gdLst/>
              <a:ahLst/>
              <a:cxnLst/>
              <a:rect l="l" t="t" r="r" b="b"/>
              <a:pathLst>
                <a:path w="16098" h="2417" extrusionOk="0">
                  <a:moveTo>
                    <a:pt x="16097" y="1"/>
                  </a:moveTo>
                  <a:lnTo>
                    <a:pt x="0" y="81"/>
                  </a:lnTo>
                  <a:cubicBezTo>
                    <a:pt x="96" y="881"/>
                    <a:pt x="304" y="1665"/>
                    <a:pt x="640" y="2417"/>
                  </a:cubicBezTo>
                  <a:lnTo>
                    <a:pt x="16033" y="497"/>
                  </a:lnTo>
                  <a:lnTo>
                    <a:pt x="160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525;p125"/>
            <p:cNvSpPr/>
            <p:nvPr/>
          </p:nvSpPr>
          <p:spPr>
            <a:xfrm>
              <a:off x="4009705" y="3865429"/>
              <a:ext cx="493172" cy="57235"/>
            </a:xfrm>
            <a:custGeom>
              <a:avLst/>
              <a:gdLst/>
              <a:ahLst/>
              <a:cxnLst/>
              <a:rect l="l" t="t" r="r" b="b"/>
              <a:pathLst>
                <a:path w="13666" h="1586" extrusionOk="0">
                  <a:moveTo>
                    <a:pt x="0" y="1"/>
                  </a:moveTo>
                  <a:lnTo>
                    <a:pt x="0" y="1"/>
                  </a:lnTo>
                  <a:cubicBezTo>
                    <a:pt x="240" y="385"/>
                    <a:pt x="496" y="753"/>
                    <a:pt x="800" y="1089"/>
                  </a:cubicBezTo>
                  <a:lnTo>
                    <a:pt x="12641" y="1585"/>
                  </a:lnTo>
                  <a:cubicBezTo>
                    <a:pt x="13025" y="1201"/>
                    <a:pt x="13377" y="785"/>
                    <a:pt x="13665" y="35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26;p125"/>
            <p:cNvSpPr/>
            <p:nvPr/>
          </p:nvSpPr>
          <p:spPr>
            <a:xfrm>
              <a:off x="4083031" y="3946875"/>
              <a:ext cx="344203" cy="36990"/>
            </a:xfrm>
            <a:custGeom>
              <a:avLst/>
              <a:gdLst/>
              <a:ahLst/>
              <a:cxnLst/>
              <a:rect l="l" t="t" r="r" b="b"/>
              <a:pathLst>
                <a:path w="9538" h="1025" extrusionOk="0">
                  <a:moveTo>
                    <a:pt x="0" y="0"/>
                  </a:moveTo>
                  <a:cubicBezTo>
                    <a:pt x="544" y="416"/>
                    <a:pt x="1152" y="752"/>
                    <a:pt x="1776" y="1024"/>
                  </a:cubicBezTo>
                  <a:lnTo>
                    <a:pt x="8801" y="672"/>
                  </a:lnTo>
                  <a:lnTo>
                    <a:pt x="9537" y="224"/>
                  </a:lnTo>
                  <a:cubicBezTo>
                    <a:pt x="7217" y="160"/>
                    <a:pt x="2369" y="3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27;p125"/>
            <p:cNvSpPr/>
            <p:nvPr/>
          </p:nvSpPr>
          <p:spPr>
            <a:xfrm>
              <a:off x="4035687" y="3810001"/>
              <a:ext cx="501255" cy="49115"/>
            </a:xfrm>
            <a:custGeom>
              <a:avLst/>
              <a:gdLst/>
              <a:ahLst/>
              <a:cxnLst/>
              <a:rect l="l" t="t" r="r" b="b"/>
              <a:pathLst>
                <a:path w="13890" h="1361" extrusionOk="0">
                  <a:moveTo>
                    <a:pt x="13889" y="1"/>
                  </a:moveTo>
                  <a:lnTo>
                    <a:pt x="0" y="961"/>
                  </a:lnTo>
                  <a:lnTo>
                    <a:pt x="13281" y="1361"/>
                  </a:lnTo>
                  <a:cubicBezTo>
                    <a:pt x="13521" y="929"/>
                    <a:pt x="13729" y="465"/>
                    <a:pt x="13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28;p125"/>
            <p:cNvSpPr/>
            <p:nvPr/>
          </p:nvSpPr>
          <p:spPr>
            <a:xfrm>
              <a:off x="4134995" y="3421428"/>
              <a:ext cx="260443" cy="32948"/>
            </a:xfrm>
            <a:custGeom>
              <a:avLst/>
              <a:gdLst/>
              <a:ahLst/>
              <a:cxnLst/>
              <a:rect l="l" t="t" r="r" b="b"/>
              <a:pathLst>
                <a:path w="7217" h="913" extrusionOk="0">
                  <a:moveTo>
                    <a:pt x="3476" y="1"/>
                  </a:moveTo>
                  <a:cubicBezTo>
                    <a:pt x="2288" y="1"/>
                    <a:pt x="1100" y="261"/>
                    <a:pt x="0" y="784"/>
                  </a:cubicBezTo>
                  <a:lnTo>
                    <a:pt x="7217" y="912"/>
                  </a:lnTo>
                  <a:cubicBezTo>
                    <a:pt x="6045" y="305"/>
                    <a:pt x="4761" y="1"/>
                    <a:pt x="3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34529;p125"/>
          <p:cNvGrpSpPr/>
          <p:nvPr/>
        </p:nvGrpSpPr>
        <p:grpSpPr>
          <a:xfrm>
            <a:off x="5348394" y="2776687"/>
            <a:ext cx="733984" cy="481046"/>
            <a:chOff x="4336498" y="2521807"/>
            <a:chExt cx="733984" cy="481046"/>
          </a:xfrm>
        </p:grpSpPr>
        <p:sp>
          <p:nvSpPr>
            <p:cNvPr id="73" name="Google Shape;34530;p125"/>
            <p:cNvSpPr/>
            <p:nvPr/>
          </p:nvSpPr>
          <p:spPr>
            <a:xfrm>
              <a:off x="4447968" y="2521807"/>
              <a:ext cx="481046" cy="481046"/>
            </a:xfrm>
            <a:custGeom>
              <a:avLst/>
              <a:gdLst/>
              <a:ahLst/>
              <a:cxnLst/>
              <a:rect l="l" t="t" r="r" b="b"/>
              <a:pathLst>
                <a:path w="13330" h="13330" extrusionOk="0">
                  <a:moveTo>
                    <a:pt x="11329" y="3056"/>
                  </a:moveTo>
                  <a:cubicBezTo>
                    <a:pt x="13329" y="5633"/>
                    <a:pt x="12849" y="9345"/>
                    <a:pt x="10273" y="11329"/>
                  </a:cubicBezTo>
                  <a:cubicBezTo>
                    <a:pt x="7681" y="13329"/>
                    <a:pt x="3984" y="12849"/>
                    <a:pt x="2000" y="10273"/>
                  </a:cubicBezTo>
                  <a:cubicBezTo>
                    <a:pt x="0" y="7681"/>
                    <a:pt x="480" y="3985"/>
                    <a:pt x="3056" y="1984"/>
                  </a:cubicBezTo>
                  <a:cubicBezTo>
                    <a:pt x="5633" y="0"/>
                    <a:pt x="9345" y="480"/>
                    <a:pt x="11329" y="3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31;p125"/>
            <p:cNvSpPr/>
            <p:nvPr/>
          </p:nvSpPr>
          <p:spPr>
            <a:xfrm>
              <a:off x="4870064" y="2651716"/>
              <a:ext cx="7542" cy="13894"/>
            </a:xfrm>
            <a:custGeom>
              <a:avLst/>
              <a:gdLst/>
              <a:ahLst/>
              <a:cxnLst/>
              <a:rect l="l" t="t" r="r" b="b"/>
              <a:pathLst>
                <a:path w="209" h="385" extrusionOk="0">
                  <a:moveTo>
                    <a:pt x="208" y="385"/>
                  </a:moveTo>
                  <a:cubicBezTo>
                    <a:pt x="144" y="257"/>
                    <a:pt x="80" y="129"/>
                    <a:pt x="0" y="1"/>
                  </a:cubicBezTo>
                  <a:close/>
                </a:path>
              </a:pathLst>
            </a:custGeom>
            <a:solidFill>
              <a:srgbClr val="FFC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532;p125"/>
            <p:cNvSpPr/>
            <p:nvPr/>
          </p:nvSpPr>
          <p:spPr>
            <a:xfrm>
              <a:off x="4486074" y="2552408"/>
              <a:ext cx="295087" cy="143809"/>
            </a:xfrm>
            <a:custGeom>
              <a:avLst/>
              <a:gdLst/>
              <a:ahLst/>
              <a:cxnLst/>
              <a:rect l="l" t="t" r="r" b="b"/>
              <a:pathLst>
                <a:path w="8177" h="3985" extrusionOk="0">
                  <a:moveTo>
                    <a:pt x="6545" y="0"/>
                  </a:moveTo>
                  <a:cubicBezTo>
                    <a:pt x="5745" y="384"/>
                    <a:pt x="4881" y="784"/>
                    <a:pt x="4016" y="1152"/>
                  </a:cubicBezTo>
                  <a:cubicBezTo>
                    <a:pt x="2896" y="1632"/>
                    <a:pt x="1808" y="2080"/>
                    <a:pt x="768" y="2464"/>
                  </a:cubicBezTo>
                  <a:cubicBezTo>
                    <a:pt x="432" y="2929"/>
                    <a:pt x="176" y="3457"/>
                    <a:pt x="0" y="3985"/>
                  </a:cubicBezTo>
                  <a:cubicBezTo>
                    <a:pt x="1408" y="3505"/>
                    <a:pt x="2912" y="2929"/>
                    <a:pt x="4481" y="2240"/>
                  </a:cubicBezTo>
                  <a:cubicBezTo>
                    <a:pt x="5793" y="1680"/>
                    <a:pt x="7025" y="1104"/>
                    <a:pt x="8177" y="512"/>
                  </a:cubicBezTo>
                  <a:cubicBezTo>
                    <a:pt x="7649" y="272"/>
                    <a:pt x="7105" y="96"/>
                    <a:pt x="6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533;p125"/>
            <p:cNvSpPr/>
            <p:nvPr/>
          </p:nvSpPr>
          <p:spPr>
            <a:xfrm>
              <a:off x="4478568" y="2635550"/>
              <a:ext cx="398478" cy="193465"/>
            </a:xfrm>
            <a:custGeom>
              <a:avLst/>
              <a:gdLst/>
              <a:ahLst/>
              <a:cxnLst/>
              <a:rect l="l" t="t" r="r" b="b"/>
              <a:pathLst>
                <a:path w="11042" h="5361" extrusionOk="0">
                  <a:moveTo>
                    <a:pt x="10545" y="0"/>
                  </a:moveTo>
                  <a:cubicBezTo>
                    <a:pt x="9153" y="705"/>
                    <a:pt x="7601" y="1441"/>
                    <a:pt x="5953" y="2161"/>
                  </a:cubicBezTo>
                  <a:cubicBezTo>
                    <a:pt x="3808" y="3089"/>
                    <a:pt x="1776" y="3873"/>
                    <a:pt x="0" y="4465"/>
                  </a:cubicBezTo>
                  <a:cubicBezTo>
                    <a:pt x="48" y="4769"/>
                    <a:pt x="128" y="5073"/>
                    <a:pt x="224" y="5361"/>
                  </a:cubicBezTo>
                  <a:cubicBezTo>
                    <a:pt x="2032" y="4769"/>
                    <a:pt x="4128" y="3969"/>
                    <a:pt x="6321" y="3009"/>
                  </a:cubicBezTo>
                  <a:cubicBezTo>
                    <a:pt x="8017" y="2273"/>
                    <a:pt x="9617" y="1521"/>
                    <a:pt x="11041" y="801"/>
                  </a:cubicBezTo>
                  <a:cubicBezTo>
                    <a:pt x="10897" y="513"/>
                    <a:pt x="10737" y="257"/>
                    <a:pt x="10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534;p125"/>
            <p:cNvSpPr/>
            <p:nvPr/>
          </p:nvSpPr>
          <p:spPr>
            <a:xfrm>
              <a:off x="4615983" y="2850910"/>
              <a:ext cx="266254" cy="124394"/>
            </a:xfrm>
            <a:custGeom>
              <a:avLst/>
              <a:gdLst/>
              <a:ahLst/>
              <a:cxnLst/>
              <a:rect l="l" t="t" r="r" b="b"/>
              <a:pathLst>
                <a:path w="7378" h="3447" extrusionOk="0">
                  <a:moveTo>
                    <a:pt x="7377" y="1"/>
                  </a:moveTo>
                  <a:lnTo>
                    <a:pt x="7377" y="1"/>
                  </a:lnTo>
                  <a:cubicBezTo>
                    <a:pt x="6417" y="465"/>
                    <a:pt x="5425" y="929"/>
                    <a:pt x="4369" y="1377"/>
                  </a:cubicBezTo>
                  <a:cubicBezTo>
                    <a:pt x="2849" y="2033"/>
                    <a:pt x="1377" y="2609"/>
                    <a:pt x="0" y="3089"/>
                  </a:cubicBezTo>
                  <a:cubicBezTo>
                    <a:pt x="641" y="3331"/>
                    <a:pt x="1320" y="3446"/>
                    <a:pt x="2002" y="3446"/>
                  </a:cubicBezTo>
                  <a:cubicBezTo>
                    <a:pt x="2087" y="3446"/>
                    <a:pt x="2172" y="3445"/>
                    <a:pt x="2257" y="3441"/>
                  </a:cubicBezTo>
                  <a:cubicBezTo>
                    <a:pt x="3089" y="3121"/>
                    <a:pt x="3937" y="2769"/>
                    <a:pt x="4817" y="2401"/>
                  </a:cubicBezTo>
                  <a:cubicBezTo>
                    <a:pt x="5233" y="2225"/>
                    <a:pt x="5649" y="2033"/>
                    <a:pt x="6049" y="1857"/>
                  </a:cubicBezTo>
                  <a:cubicBezTo>
                    <a:pt x="6609" y="1329"/>
                    <a:pt x="7057" y="689"/>
                    <a:pt x="7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535;p125"/>
            <p:cNvSpPr/>
            <p:nvPr/>
          </p:nvSpPr>
          <p:spPr>
            <a:xfrm>
              <a:off x="4518407" y="2724465"/>
              <a:ext cx="383466" cy="192346"/>
            </a:xfrm>
            <a:custGeom>
              <a:avLst/>
              <a:gdLst/>
              <a:ahLst/>
              <a:cxnLst/>
              <a:rect l="l" t="t" r="r" b="b"/>
              <a:pathLst>
                <a:path w="10626" h="5330" extrusionOk="0">
                  <a:moveTo>
                    <a:pt x="10513" y="1"/>
                  </a:moveTo>
                  <a:cubicBezTo>
                    <a:pt x="8945" y="833"/>
                    <a:pt x="7121" y="1697"/>
                    <a:pt x="5137" y="2561"/>
                  </a:cubicBezTo>
                  <a:cubicBezTo>
                    <a:pt x="3329" y="3345"/>
                    <a:pt x="1568" y="4033"/>
                    <a:pt x="0" y="4577"/>
                  </a:cubicBezTo>
                  <a:cubicBezTo>
                    <a:pt x="192" y="4849"/>
                    <a:pt x="416" y="5105"/>
                    <a:pt x="656" y="5329"/>
                  </a:cubicBezTo>
                  <a:cubicBezTo>
                    <a:pt x="2160" y="4801"/>
                    <a:pt x="3809" y="4145"/>
                    <a:pt x="5521" y="3409"/>
                  </a:cubicBezTo>
                  <a:cubicBezTo>
                    <a:pt x="7361" y="2609"/>
                    <a:pt x="9105" y="1793"/>
                    <a:pt x="10625" y="1009"/>
                  </a:cubicBezTo>
                  <a:cubicBezTo>
                    <a:pt x="10609" y="673"/>
                    <a:pt x="10577" y="337"/>
                    <a:pt x="10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536;p125"/>
            <p:cNvSpPr/>
            <p:nvPr/>
          </p:nvSpPr>
          <p:spPr>
            <a:xfrm>
              <a:off x="4475681" y="2591669"/>
              <a:ext cx="351095" cy="158244"/>
            </a:xfrm>
            <a:custGeom>
              <a:avLst/>
              <a:gdLst/>
              <a:ahLst/>
              <a:cxnLst/>
              <a:rect l="l" t="t" r="r" b="b"/>
              <a:pathLst>
                <a:path w="9729" h="4385" extrusionOk="0">
                  <a:moveTo>
                    <a:pt x="9409" y="0"/>
                  </a:moveTo>
                  <a:cubicBezTo>
                    <a:pt x="8113" y="672"/>
                    <a:pt x="6673" y="1360"/>
                    <a:pt x="5137" y="2033"/>
                  </a:cubicBezTo>
                  <a:cubicBezTo>
                    <a:pt x="3344" y="2801"/>
                    <a:pt x="1616" y="3457"/>
                    <a:pt x="48" y="3985"/>
                  </a:cubicBezTo>
                  <a:cubicBezTo>
                    <a:pt x="32" y="4113"/>
                    <a:pt x="16" y="4257"/>
                    <a:pt x="0" y="4385"/>
                  </a:cubicBezTo>
                  <a:cubicBezTo>
                    <a:pt x="1632" y="3857"/>
                    <a:pt x="3424" y="3185"/>
                    <a:pt x="5297" y="2369"/>
                  </a:cubicBezTo>
                  <a:cubicBezTo>
                    <a:pt x="6897" y="1681"/>
                    <a:pt x="8401" y="960"/>
                    <a:pt x="9729" y="256"/>
                  </a:cubicBezTo>
                  <a:cubicBezTo>
                    <a:pt x="9633" y="160"/>
                    <a:pt x="9521" y="80"/>
                    <a:pt x="9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537;p125"/>
            <p:cNvSpPr/>
            <p:nvPr/>
          </p:nvSpPr>
          <p:spPr>
            <a:xfrm>
              <a:off x="4528222" y="2549882"/>
              <a:ext cx="169792" cy="72428"/>
            </a:xfrm>
            <a:custGeom>
              <a:avLst/>
              <a:gdLst/>
              <a:ahLst/>
              <a:cxnLst/>
              <a:rect l="l" t="t" r="r" b="b"/>
              <a:pathLst>
                <a:path w="4705" h="2007" extrusionOk="0">
                  <a:moveTo>
                    <a:pt x="4429" y="0"/>
                  </a:moveTo>
                  <a:cubicBezTo>
                    <a:pt x="4154" y="0"/>
                    <a:pt x="3881" y="18"/>
                    <a:pt x="3617" y="54"/>
                  </a:cubicBezTo>
                  <a:cubicBezTo>
                    <a:pt x="3217" y="230"/>
                    <a:pt x="2816" y="406"/>
                    <a:pt x="2416" y="582"/>
                  </a:cubicBezTo>
                  <a:cubicBezTo>
                    <a:pt x="1856" y="822"/>
                    <a:pt x="1312" y="1046"/>
                    <a:pt x="784" y="1270"/>
                  </a:cubicBezTo>
                  <a:cubicBezTo>
                    <a:pt x="496" y="1494"/>
                    <a:pt x="224" y="1734"/>
                    <a:pt x="0" y="2006"/>
                  </a:cubicBezTo>
                  <a:cubicBezTo>
                    <a:pt x="832" y="1686"/>
                    <a:pt x="1696" y="1350"/>
                    <a:pt x="2576" y="966"/>
                  </a:cubicBezTo>
                  <a:cubicBezTo>
                    <a:pt x="3313" y="646"/>
                    <a:pt x="4017" y="326"/>
                    <a:pt x="4705" y="6"/>
                  </a:cubicBezTo>
                  <a:cubicBezTo>
                    <a:pt x="4613" y="2"/>
                    <a:pt x="4521" y="0"/>
                    <a:pt x="4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538;p125"/>
            <p:cNvSpPr/>
            <p:nvPr/>
          </p:nvSpPr>
          <p:spPr>
            <a:xfrm>
              <a:off x="4552472" y="2779316"/>
              <a:ext cx="348244" cy="157125"/>
            </a:xfrm>
            <a:custGeom>
              <a:avLst/>
              <a:gdLst/>
              <a:ahLst/>
              <a:cxnLst/>
              <a:rect l="l" t="t" r="r" b="b"/>
              <a:pathLst>
                <a:path w="9650" h="4354" extrusionOk="0">
                  <a:moveTo>
                    <a:pt x="9649" y="1"/>
                  </a:moveTo>
                  <a:lnTo>
                    <a:pt x="9649" y="1"/>
                  </a:lnTo>
                  <a:cubicBezTo>
                    <a:pt x="8353" y="673"/>
                    <a:pt x="6929" y="1361"/>
                    <a:pt x="5409" y="2017"/>
                  </a:cubicBezTo>
                  <a:cubicBezTo>
                    <a:pt x="3489" y="2849"/>
                    <a:pt x="1648" y="3537"/>
                    <a:pt x="0" y="4081"/>
                  </a:cubicBezTo>
                  <a:cubicBezTo>
                    <a:pt x="112" y="4177"/>
                    <a:pt x="240" y="4257"/>
                    <a:pt x="352" y="4353"/>
                  </a:cubicBezTo>
                  <a:cubicBezTo>
                    <a:pt x="1952" y="3825"/>
                    <a:pt x="3729" y="3153"/>
                    <a:pt x="5553" y="2369"/>
                  </a:cubicBezTo>
                  <a:cubicBezTo>
                    <a:pt x="6993" y="1745"/>
                    <a:pt x="8353" y="1089"/>
                    <a:pt x="9585" y="465"/>
                  </a:cubicBezTo>
                  <a:cubicBezTo>
                    <a:pt x="9617" y="305"/>
                    <a:pt x="9633" y="161"/>
                    <a:pt x="9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539;p125"/>
            <p:cNvSpPr/>
            <p:nvPr/>
          </p:nvSpPr>
          <p:spPr>
            <a:xfrm>
              <a:off x="4498776" y="2690978"/>
              <a:ext cx="395591" cy="183649"/>
            </a:xfrm>
            <a:custGeom>
              <a:avLst/>
              <a:gdLst/>
              <a:ahLst/>
              <a:cxnLst/>
              <a:rect l="l" t="t" r="r" b="b"/>
              <a:pathLst>
                <a:path w="10962" h="5089" extrusionOk="0">
                  <a:moveTo>
                    <a:pt x="10817" y="1"/>
                  </a:moveTo>
                  <a:cubicBezTo>
                    <a:pt x="9217" y="833"/>
                    <a:pt x="7473" y="1665"/>
                    <a:pt x="5601" y="2465"/>
                  </a:cubicBezTo>
                  <a:cubicBezTo>
                    <a:pt x="3648" y="3313"/>
                    <a:pt x="1760" y="4049"/>
                    <a:pt x="0" y="4657"/>
                  </a:cubicBezTo>
                  <a:cubicBezTo>
                    <a:pt x="80" y="4801"/>
                    <a:pt x="160" y="4945"/>
                    <a:pt x="240" y="5089"/>
                  </a:cubicBezTo>
                  <a:cubicBezTo>
                    <a:pt x="1984" y="4481"/>
                    <a:pt x="3857" y="3745"/>
                    <a:pt x="5793" y="2913"/>
                  </a:cubicBezTo>
                  <a:cubicBezTo>
                    <a:pt x="7633" y="2113"/>
                    <a:pt x="9377" y="1281"/>
                    <a:pt x="10961" y="465"/>
                  </a:cubicBezTo>
                  <a:cubicBezTo>
                    <a:pt x="10913" y="321"/>
                    <a:pt x="10865" y="161"/>
                    <a:pt x="10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540;p125"/>
            <p:cNvSpPr/>
            <p:nvPr/>
          </p:nvSpPr>
          <p:spPr>
            <a:xfrm>
              <a:off x="4475681" y="2614187"/>
              <a:ext cx="368995" cy="160553"/>
            </a:xfrm>
            <a:custGeom>
              <a:avLst/>
              <a:gdLst/>
              <a:ahLst/>
              <a:cxnLst/>
              <a:rect l="l" t="t" r="r" b="b"/>
              <a:pathLst>
                <a:path w="10225" h="4449" extrusionOk="0">
                  <a:moveTo>
                    <a:pt x="10129" y="0"/>
                  </a:moveTo>
                  <a:cubicBezTo>
                    <a:pt x="8737" y="736"/>
                    <a:pt x="7185" y="1489"/>
                    <a:pt x="5521" y="2209"/>
                  </a:cubicBezTo>
                  <a:cubicBezTo>
                    <a:pt x="3568" y="3057"/>
                    <a:pt x="1680" y="3761"/>
                    <a:pt x="0" y="4305"/>
                  </a:cubicBezTo>
                  <a:lnTo>
                    <a:pt x="0" y="4449"/>
                  </a:lnTo>
                  <a:cubicBezTo>
                    <a:pt x="1696" y="3905"/>
                    <a:pt x="3600" y="3201"/>
                    <a:pt x="5569" y="2337"/>
                  </a:cubicBezTo>
                  <a:cubicBezTo>
                    <a:pt x="7265" y="1617"/>
                    <a:pt x="8833" y="849"/>
                    <a:pt x="10225" y="112"/>
                  </a:cubicBezTo>
                  <a:cubicBezTo>
                    <a:pt x="10193" y="64"/>
                    <a:pt x="10161" y="32"/>
                    <a:pt x="10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541;p125"/>
            <p:cNvSpPr/>
            <p:nvPr/>
          </p:nvSpPr>
          <p:spPr>
            <a:xfrm>
              <a:off x="4479723" y="2579544"/>
              <a:ext cx="322803" cy="142076"/>
            </a:xfrm>
            <a:custGeom>
              <a:avLst/>
              <a:gdLst/>
              <a:ahLst/>
              <a:cxnLst/>
              <a:rect l="l" t="t" r="r" b="b"/>
              <a:pathLst>
                <a:path w="8945" h="3937" extrusionOk="0">
                  <a:moveTo>
                    <a:pt x="8801" y="0"/>
                  </a:moveTo>
                  <a:cubicBezTo>
                    <a:pt x="7521" y="656"/>
                    <a:pt x="6113" y="1328"/>
                    <a:pt x="4625" y="1985"/>
                  </a:cubicBezTo>
                  <a:cubicBezTo>
                    <a:pt x="3024" y="2673"/>
                    <a:pt x="1472" y="3281"/>
                    <a:pt x="32" y="3761"/>
                  </a:cubicBezTo>
                  <a:lnTo>
                    <a:pt x="0" y="3937"/>
                  </a:lnTo>
                  <a:cubicBezTo>
                    <a:pt x="1456" y="3441"/>
                    <a:pt x="3040" y="2833"/>
                    <a:pt x="4673" y="2113"/>
                  </a:cubicBezTo>
                  <a:cubicBezTo>
                    <a:pt x="6209" y="1456"/>
                    <a:pt x="7649" y="768"/>
                    <a:pt x="8945" y="96"/>
                  </a:cubicBezTo>
                  <a:lnTo>
                    <a:pt x="8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542;p125"/>
            <p:cNvSpPr/>
            <p:nvPr/>
          </p:nvSpPr>
          <p:spPr>
            <a:xfrm>
              <a:off x="4590001" y="2818577"/>
              <a:ext cx="303785" cy="136339"/>
            </a:xfrm>
            <a:custGeom>
              <a:avLst/>
              <a:gdLst/>
              <a:ahLst/>
              <a:cxnLst/>
              <a:rect l="l" t="t" r="r" b="b"/>
              <a:pathLst>
                <a:path w="8418" h="3778" extrusionOk="0">
                  <a:moveTo>
                    <a:pt x="8417" y="1"/>
                  </a:moveTo>
                  <a:cubicBezTo>
                    <a:pt x="7089" y="705"/>
                    <a:pt x="5617" y="1409"/>
                    <a:pt x="4033" y="2081"/>
                  </a:cubicBezTo>
                  <a:cubicBezTo>
                    <a:pt x="2641" y="2689"/>
                    <a:pt x="1281" y="3233"/>
                    <a:pt x="0" y="3681"/>
                  </a:cubicBezTo>
                  <a:cubicBezTo>
                    <a:pt x="64" y="3713"/>
                    <a:pt x="128" y="3745"/>
                    <a:pt x="192" y="3777"/>
                  </a:cubicBezTo>
                  <a:cubicBezTo>
                    <a:pt x="1425" y="3329"/>
                    <a:pt x="2737" y="2817"/>
                    <a:pt x="4097" y="2225"/>
                  </a:cubicBezTo>
                  <a:cubicBezTo>
                    <a:pt x="5633" y="1569"/>
                    <a:pt x="7057" y="881"/>
                    <a:pt x="8353" y="209"/>
                  </a:cubicBezTo>
                  <a:cubicBezTo>
                    <a:pt x="8369" y="145"/>
                    <a:pt x="8401" y="65"/>
                    <a:pt x="8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543;p125"/>
            <p:cNvSpPr/>
            <p:nvPr/>
          </p:nvSpPr>
          <p:spPr>
            <a:xfrm>
              <a:off x="4336498" y="2606681"/>
              <a:ext cx="733984" cy="350554"/>
            </a:xfrm>
            <a:custGeom>
              <a:avLst/>
              <a:gdLst/>
              <a:ahLst/>
              <a:cxnLst/>
              <a:rect l="l" t="t" r="r" b="b"/>
              <a:pathLst>
                <a:path w="20339" h="9714" extrusionOk="0">
                  <a:moveTo>
                    <a:pt x="20162" y="624"/>
                  </a:moveTo>
                  <a:cubicBezTo>
                    <a:pt x="20338" y="1249"/>
                    <a:pt x="18578" y="2593"/>
                    <a:pt x="15794" y="4113"/>
                  </a:cubicBezTo>
                  <a:lnTo>
                    <a:pt x="15650" y="4193"/>
                  </a:lnTo>
                  <a:cubicBezTo>
                    <a:pt x="14210" y="4961"/>
                    <a:pt x="12498" y="5793"/>
                    <a:pt x="10642" y="6577"/>
                  </a:cubicBezTo>
                  <a:cubicBezTo>
                    <a:pt x="8786" y="7345"/>
                    <a:pt x="7073" y="7985"/>
                    <a:pt x="5553" y="8465"/>
                  </a:cubicBezTo>
                  <a:lnTo>
                    <a:pt x="5409" y="8513"/>
                  </a:lnTo>
                  <a:cubicBezTo>
                    <a:pt x="2433" y="9441"/>
                    <a:pt x="337" y="9713"/>
                    <a:pt x="161" y="9089"/>
                  </a:cubicBezTo>
                  <a:cubicBezTo>
                    <a:pt x="1" y="8513"/>
                    <a:pt x="1553" y="7281"/>
                    <a:pt x="4049" y="5873"/>
                  </a:cubicBezTo>
                  <a:cubicBezTo>
                    <a:pt x="4097" y="6001"/>
                    <a:pt x="4129" y="6145"/>
                    <a:pt x="4177" y="6273"/>
                  </a:cubicBezTo>
                  <a:cubicBezTo>
                    <a:pt x="2833" y="7009"/>
                    <a:pt x="2033" y="7569"/>
                    <a:pt x="2097" y="7793"/>
                  </a:cubicBezTo>
                  <a:cubicBezTo>
                    <a:pt x="2161" y="8017"/>
                    <a:pt x="3153" y="7841"/>
                    <a:pt x="4689" y="7361"/>
                  </a:cubicBezTo>
                  <a:lnTo>
                    <a:pt x="4721" y="7345"/>
                  </a:lnTo>
                  <a:cubicBezTo>
                    <a:pt x="6177" y="6881"/>
                    <a:pt x="8145" y="6145"/>
                    <a:pt x="10258" y="5249"/>
                  </a:cubicBezTo>
                  <a:cubicBezTo>
                    <a:pt x="12258" y="4401"/>
                    <a:pt x="14082" y="3553"/>
                    <a:pt x="15442" y="2833"/>
                  </a:cubicBezTo>
                  <a:lnTo>
                    <a:pt x="15442" y="2833"/>
                  </a:lnTo>
                  <a:cubicBezTo>
                    <a:pt x="17042" y="1985"/>
                    <a:pt x="18034" y="1313"/>
                    <a:pt x="17954" y="1073"/>
                  </a:cubicBezTo>
                  <a:cubicBezTo>
                    <a:pt x="17890" y="832"/>
                    <a:pt x="16738" y="1057"/>
                    <a:pt x="14994" y="1633"/>
                  </a:cubicBezTo>
                  <a:lnTo>
                    <a:pt x="14770" y="1265"/>
                  </a:lnTo>
                  <a:cubicBezTo>
                    <a:pt x="17842" y="304"/>
                    <a:pt x="19986" y="0"/>
                    <a:pt x="20162" y="624"/>
                  </a:cubicBezTo>
                  <a:close/>
                </a:path>
              </a:pathLst>
            </a:custGeom>
            <a:solidFill>
              <a:schemeClr val="accent2">
                <a:alpha val="272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34544;p125"/>
          <p:cNvGrpSpPr/>
          <p:nvPr/>
        </p:nvGrpSpPr>
        <p:grpSpPr>
          <a:xfrm>
            <a:off x="6398167" y="3129463"/>
            <a:ext cx="478159" cy="478159"/>
            <a:chOff x="5386272" y="2874583"/>
            <a:chExt cx="478159" cy="478159"/>
          </a:xfrm>
        </p:grpSpPr>
        <p:sp>
          <p:nvSpPr>
            <p:cNvPr id="88" name="Google Shape;34545;p125"/>
            <p:cNvSpPr/>
            <p:nvPr/>
          </p:nvSpPr>
          <p:spPr>
            <a:xfrm>
              <a:off x="5386272" y="2874583"/>
              <a:ext cx="478159" cy="478159"/>
            </a:xfrm>
            <a:custGeom>
              <a:avLst/>
              <a:gdLst/>
              <a:ahLst/>
              <a:cxnLst/>
              <a:rect l="l" t="t" r="r" b="b"/>
              <a:pathLst>
                <a:path w="13250" h="13250" extrusionOk="0">
                  <a:moveTo>
                    <a:pt x="12017" y="4417"/>
                  </a:moveTo>
                  <a:cubicBezTo>
                    <a:pt x="13249" y="7393"/>
                    <a:pt x="11825" y="10802"/>
                    <a:pt x="8833" y="12018"/>
                  </a:cubicBezTo>
                  <a:cubicBezTo>
                    <a:pt x="5857" y="13250"/>
                    <a:pt x="2448" y="11810"/>
                    <a:pt x="1232" y="8834"/>
                  </a:cubicBezTo>
                  <a:cubicBezTo>
                    <a:pt x="0" y="5857"/>
                    <a:pt x="1424" y="2449"/>
                    <a:pt x="4416" y="1217"/>
                  </a:cubicBezTo>
                  <a:cubicBezTo>
                    <a:pt x="7393" y="1"/>
                    <a:pt x="10801" y="1425"/>
                    <a:pt x="12017" y="44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546;p125"/>
            <p:cNvSpPr/>
            <p:nvPr/>
          </p:nvSpPr>
          <p:spPr>
            <a:xfrm>
              <a:off x="5443432" y="2938130"/>
              <a:ext cx="359756" cy="127425"/>
            </a:xfrm>
            <a:custGeom>
              <a:avLst/>
              <a:gdLst/>
              <a:ahLst/>
              <a:cxnLst/>
              <a:rect l="l" t="t" r="r" b="b"/>
              <a:pathLst>
                <a:path w="9969" h="3531" extrusionOk="0">
                  <a:moveTo>
                    <a:pt x="1840" y="0"/>
                  </a:moveTo>
                  <a:cubicBezTo>
                    <a:pt x="1088" y="496"/>
                    <a:pt x="464" y="1152"/>
                    <a:pt x="0" y="1920"/>
                  </a:cubicBezTo>
                  <a:cubicBezTo>
                    <a:pt x="101" y="1913"/>
                    <a:pt x="205" y="1909"/>
                    <a:pt x="312" y="1909"/>
                  </a:cubicBezTo>
                  <a:cubicBezTo>
                    <a:pt x="1174" y="1909"/>
                    <a:pt x="2243" y="2153"/>
                    <a:pt x="3553" y="2864"/>
                  </a:cubicBezTo>
                  <a:cubicBezTo>
                    <a:pt x="4419" y="3340"/>
                    <a:pt x="5240" y="3530"/>
                    <a:pt x="5999" y="3530"/>
                  </a:cubicBezTo>
                  <a:cubicBezTo>
                    <a:pt x="7691" y="3530"/>
                    <a:pt x="9074" y="2584"/>
                    <a:pt x="9969" y="1744"/>
                  </a:cubicBezTo>
                  <a:cubicBezTo>
                    <a:pt x="9649" y="1232"/>
                    <a:pt x="9249" y="784"/>
                    <a:pt x="8785" y="400"/>
                  </a:cubicBezTo>
                  <a:cubicBezTo>
                    <a:pt x="7979" y="928"/>
                    <a:pt x="6984" y="1352"/>
                    <a:pt x="5850" y="1352"/>
                  </a:cubicBezTo>
                  <a:cubicBezTo>
                    <a:pt x="5093" y="1352"/>
                    <a:pt x="4274" y="1162"/>
                    <a:pt x="3408" y="688"/>
                  </a:cubicBezTo>
                  <a:cubicBezTo>
                    <a:pt x="2912" y="400"/>
                    <a:pt x="2384" y="176"/>
                    <a:pt x="1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547;p125"/>
            <p:cNvSpPr/>
            <p:nvPr/>
          </p:nvSpPr>
          <p:spPr>
            <a:xfrm>
              <a:off x="5409367" y="3013189"/>
              <a:ext cx="423306" cy="193465"/>
            </a:xfrm>
            <a:custGeom>
              <a:avLst/>
              <a:gdLst/>
              <a:ahLst/>
              <a:cxnLst/>
              <a:rect l="l" t="t" r="r" b="b"/>
              <a:pathLst>
                <a:path w="11730" h="5361" extrusionOk="0">
                  <a:moveTo>
                    <a:pt x="11121" y="0"/>
                  </a:moveTo>
                  <a:cubicBezTo>
                    <a:pt x="9897" y="480"/>
                    <a:pt x="8872" y="1884"/>
                    <a:pt x="6689" y="1884"/>
                  </a:cubicBezTo>
                  <a:cubicBezTo>
                    <a:pt x="6104" y="1884"/>
                    <a:pt x="5435" y="1783"/>
                    <a:pt x="4657" y="1536"/>
                  </a:cubicBezTo>
                  <a:cubicBezTo>
                    <a:pt x="3527" y="1182"/>
                    <a:pt x="2652" y="1046"/>
                    <a:pt x="1974" y="1046"/>
                  </a:cubicBezTo>
                  <a:cubicBezTo>
                    <a:pt x="1182" y="1046"/>
                    <a:pt x="657" y="1231"/>
                    <a:pt x="304" y="1472"/>
                  </a:cubicBezTo>
                  <a:cubicBezTo>
                    <a:pt x="0" y="2784"/>
                    <a:pt x="160" y="4161"/>
                    <a:pt x="752" y="5361"/>
                  </a:cubicBezTo>
                  <a:cubicBezTo>
                    <a:pt x="1235" y="4799"/>
                    <a:pt x="2463" y="3546"/>
                    <a:pt x="3681" y="3546"/>
                  </a:cubicBezTo>
                  <a:cubicBezTo>
                    <a:pt x="3956" y="3546"/>
                    <a:pt x="4231" y="3610"/>
                    <a:pt x="4497" y="3760"/>
                  </a:cubicBezTo>
                  <a:cubicBezTo>
                    <a:pt x="5318" y="4226"/>
                    <a:pt x="6096" y="4526"/>
                    <a:pt x="6875" y="4526"/>
                  </a:cubicBezTo>
                  <a:cubicBezTo>
                    <a:pt x="7811" y="4526"/>
                    <a:pt x="8748" y="4093"/>
                    <a:pt x="9761" y="2992"/>
                  </a:cubicBezTo>
                  <a:cubicBezTo>
                    <a:pt x="10305" y="2416"/>
                    <a:pt x="10977" y="1984"/>
                    <a:pt x="11729" y="1744"/>
                  </a:cubicBezTo>
                  <a:cubicBezTo>
                    <a:pt x="11617" y="1136"/>
                    <a:pt x="11409" y="544"/>
                    <a:pt x="1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548;p125"/>
            <p:cNvSpPr/>
            <p:nvPr/>
          </p:nvSpPr>
          <p:spPr>
            <a:xfrm>
              <a:off x="5456134" y="3158254"/>
              <a:ext cx="374227" cy="144278"/>
            </a:xfrm>
            <a:custGeom>
              <a:avLst/>
              <a:gdLst/>
              <a:ahLst/>
              <a:cxnLst/>
              <a:rect l="l" t="t" r="r" b="b"/>
              <a:pathLst>
                <a:path w="10370" h="3998" extrusionOk="0">
                  <a:moveTo>
                    <a:pt x="9778" y="0"/>
                  </a:moveTo>
                  <a:cubicBezTo>
                    <a:pt x="9387" y="0"/>
                    <a:pt x="8995" y="141"/>
                    <a:pt x="8721" y="573"/>
                  </a:cubicBezTo>
                  <a:cubicBezTo>
                    <a:pt x="8345" y="1179"/>
                    <a:pt x="7695" y="2024"/>
                    <a:pt x="6299" y="2024"/>
                  </a:cubicBezTo>
                  <a:cubicBezTo>
                    <a:pt x="5558" y="2024"/>
                    <a:pt x="4608" y="1786"/>
                    <a:pt x="3377" y="1149"/>
                  </a:cubicBezTo>
                  <a:cubicBezTo>
                    <a:pt x="2705" y="804"/>
                    <a:pt x="2163" y="664"/>
                    <a:pt x="1725" y="664"/>
                  </a:cubicBezTo>
                  <a:cubicBezTo>
                    <a:pt x="640" y="664"/>
                    <a:pt x="194" y="1523"/>
                    <a:pt x="0" y="2253"/>
                  </a:cubicBezTo>
                  <a:cubicBezTo>
                    <a:pt x="256" y="2621"/>
                    <a:pt x="576" y="2941"/>
                    <a:pt x="912" y="3245"/>
                  </a:cubicBezTo>
                  <a:cubicBezTo>
                    <a:pt x="1090" y="3160"/>
                    <a:pt x="1280" y="3120"/>
                    <a:pt x="1470" y="3120"/>
                  </a:cubicBezTo>
                  <a:cubicBezTo>
                    <a:pt x="1640" y="3120"/>
                    <a:pt x="1810" y="3152"/>
                    <a:pt x="1968" y="3213"/>
                  </a:cubicBezTo>
                  <a:cubicBezTo>
                    <a:pt x="2337" y="3336"/>
                    <a:pt x="3285" y="3998"/>
                    <a:pt x="4499" y="3998"/>
                  </a:cubicBezTo>
                  <a:cubicBezTo>
                    <a:pt x="5022" y="3998"/>
                    <a:pt x="5595" y="3875"/>
                    <a:pt x="6193" y="3533"/>
                  </a:cubicBezTo>
                  <a:cubicBezTo>
                    <a:pt x="6615" y="3302"/>
                    <a:pt x="7081" y="3184"/>
                    <a:pt x="7548" y="3184"/>
                  </a:cubicBezTo>
                  <a:cubicBezTo>
                    <a:pt x="7824" y="3184"/>
                    <a:pt x="8101" y="3225"/>
                    <a:pt x="8369" y="3309"/>
                  </a:cubicBezTo>
                  <a:cubicBezTo>
                    <a:pt x="9377" y="2493"/>
                    <a:pt x="10081" y="1357"/>
                    <a:pt x="10369" y="93"/>
                  </a:cubicBezTo>
                  <a:cubicBezTo>
                    <a:pt x="10183" y="38"/>
                    <a:pt x="9981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34549;p125"/>
          <p:cNvGrpSpPr/>
          <p:nvPr/>
        </p:nvGrpSpPr>
        <p:grpSpPr>
          <a:xfrm>
            <a:off x="5952399" y="3576387"/>
            <a:ext cx="444670" cy="444670"/>
            <a:chOff x="4940503" y="3321507"/>
            <a:chExt cx="444670" cy="444670"/>
          </a:xfrm>
        </p:grpSpPr>
        <p:sp>
          <p:nvSpPr>
            <p:cNvPr id="93" name="Google Shape;34550;p125"/>
            <p:cNvSpPr/>
            <p:nvPr/>
          </p:nvSpPr>
          <p:spPr>
            <a:xfrm>
              <a:off x="4940503" y="3321507"/>
              <a:ext cx="444670" cy="444670"/>
            </a:xfrm>
            <a:custGeom>
              <a:avLst/>
              <a:gdLst/>
              <a:ahLst/>
              <a:cxnLst/>
              <a:rect l="l" t="t" r="r" b="b"/>
              <a:pathLst>
                <a:path w="12322" h="12322" extrusionOk="0">
                  <a:moveTo>
                    <a:pt x="10449" y="2753"/>
                  </a:moveTo>
                  <a:cubicBezTo>
                    <a:pt x="12321" y="5121"/>
                    <a:pt x="11921" y="8561"/>
                    <a:pt x="9569" y="10434"/>
                  </a:cubicBezTo>
                  <a:cubicBezTo>
                    <a:pt x="7201" y="12322"/>
                    <a:pt x="3760" y="11922"/>
                    <a:pt x="1888" y="9554"/>
                  </a:cubicBezTo>
                  <a:cubicBezTo>
                    <a:pt x="0" y="7201"/>
                    <a:pt x="400" y="3761"/>
                    <a:pt x="2768" y="1873"/>
                  </a:cubicBezTo>
                  <a:cubicBezTo>
                    <a:pt x="5137" y="1"/>
                    <a:pt x="8561" y="401"/>
                    <a:pt x="10449" y="27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551;p125"/>
            <p:cNvSpPr/>
            <p:nvPr/>
          </p:nvSpPr>
          <p:spPr>
            <a:xfrm>
              <a:off x="4984961" y="3346261"/>
              <a:ext cx="337238" cy="112737"/>
            </a:xfrm>
            <a:custGeom>
              <a:avLst/>
              <a:gdLst/>
              <a:ahLst/>
              <a:cxnLst/>
              <a:rect l="l" t="t" r="r" b="b"/>
              <a:pathLst>
                <a:path w="9345" h="3124" extrusionOk="0">
                  <a:moveTo>
                    <a:pt x="4947" y="0"/>
                  </a:moveTo>
                  <a:cubicBezTo>
                    <a:pt x="2954" y="0"/>
                    <a:pt x="973" y="1072"/>
                    <a:pt x="0" y="3123"/>
                  </a:cubicBezTo>
                  <a:cubicBezTo>
                    <a:pt x="1414" y="2476"/>
                    <a:pt x="3321" y="1847"/>
                    <a:pt x="5412" y="1847"/>
                  </a:cubicBezTo>
                  <a:cubicBezTo>
                    <a:pt x="6114" y="1847"/>
                    <a:pt x="6837" y="1918"/>
                    <a:pt x="7569" y="2083"/>
                  </a:cubicBezTo>
                  <a:cubicBezTo>
                    <a:pt x="8046" y="2189"/>
                    <a:pt x="8545" y="2251"/>
                    <a:pt x="9039" y="2251"/>
                  </a:cubicBezTo>
                  <a:cubicBezTo>
                    <a:pt x="9141" y="2251"/>
                    <a:pt x="9243" y="2249"/>
                    <a:pt x="9345" y="2243"/>
                  </a:cubicBezTo>
                  <a:cubicBezTo>
                    <a:pt x="8245" y="731"/>
                    <a:pt x="6592" y="0"/>
                    <a:pt x="4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552;p125"/>
            <p:cNvSpPr/>
            <p:nvPr/>
          </p:nvSpPr>
          <p:spPr>
            <a:xfrm>
              <a:off x="4964753" y="3464443"/>
              <a:ext cx="395591" cy="153336"/>
            </a:xfrm>
            <a:custGeom>
              <a:avLst/>
              <a:gdLst/>
              <a:ahLst/>
              <a:cxnLst/>
              <a:rect l="l" t="t" r="r" b="b"/>
              <a:pathLst>
                <a:path w="10962" h="4249" extrusionOk="0">
                  <a:moveTo>
                    <a:pt x="2180" y="0"/>
                  </a:moveTo>
                  <a:cubicBezTo>
                    <a:pt x="1435" y="0"/>
                    <a:pt x="841" y="123"/>
                    <a:pt x="368" y="312"/>
                  </a:cubicBezTo>
                  <a:cubicBezTo>
                    <a:pt x="112" y="984"/>
                    <a:pt x="0" y="1704"/>
                    <a:pt x="32" y="2424"/>
                  </a:cubicBezTo>
                  <a:cubicBezTo>
                    <a:pt x="64" y="3048"/>
                    <a:pt x="192" y="3672"/>
                    <a:pt x="432" y="4248"/>
                  </a:cubicBezTo>
                  <a:cubicBezTo>
                    <a:pt x="2017" y="3335"/>
                    <a:pt x="4556" y="2549"/>
                    <a:pt x="7880" y="2549"/>
                  </a:cubicBezTo>
                  <a:cubicBezTo>
                    <a:pt x="8283" y="2549"/>
                    <a:pt x="8696" y="2560"/>
                    <a:pt x="9121" y="2584"/>
                  </a:cubicBezTo>
                  <a:cubicBezTo>
                    <a:pt x="9825" y="2616"/>
                    <a:pt x="10417" y="2616"/>
                    <a:pt x="10945" y="2616"/>
                  </a:cubicBezTo>
                  <a:cubicBezTo>
                    <a:pt x="10961" y="2392"/>
                    <a:pt x="10961" y="2168"/>
                    <a:pt x="10961" y="1944"/>
                  </a:cubicBezTo>
                  <a:cubicBezTo>
                    <a:pt x="10945" y="1720"/>
                    <a:pt x="10913" y="1496"/>
                    <a:pt x="10881" y="1272"/>
                  </a:cubicBezTo>
                  <a:cubicBezTo>
                    <a:pt x="10516" y="1333"/>
                    <a:pt x="10110" y="1368"/>
                    <a:pt x="9659" y="1368"/>
                  </a:cubicBezTo>
                  <a:cubicBezTo>
                    <a:pt x="8570" y="1368"/>
                    <a:pt x="7221" y="1164"/>
                    <a:pt x="5569" y="632"/>
                  </a:cubicBezTo>
                  <a:cubicBezTo>
                    <a:pt x="4189" y="178"/>
                    <a:pt x="3075" y="0"/>
                    <a:pt x="2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553;p125"/>
            <p:cNvSpPr/>
            <p:nvPr/>
          </p:nvSpPr>
          <p:spPr>
            <a:xfrm>
              <a:off x="4984384" y="3591177"/>
              <a:ext cx="370186" cy="114361"/>
            </a:xfrm>
            <a:custGeom>
              <a:avLst/>
              <a:gdLst/>
              <a:ahLst/>
              <a:cxnLst/>
              <a:rect l="l" t="t" r="r" b="b"/>
              <a:pathLst>
                <a:path w="10258" h="3169" extrusionOk="0">
                  <a:moveTo>
                    <a:pt x="10257" y="0"/>
                  </a:moveTo>
                  <a:cubicBezTo>
                    <a:pt x="9121" y="48"/>
                    <a:pt x="7537" y="96"/>
                    <a:pt x="5313" y="112"/>
                  </a:cubicBezTo>
                  <a:cubicBezTo>
                    <a:pt x="2864" y="128"/>
                    <a:pt x="1168" y="512"/>
                    <a:pt x="0" y="992"/>
                  </a:cubicBezTo>
                  <a:cubicBezTo>
                    <a:pt x="416" y="1873"/>
                    <a:pt x="1056" y="2625"/>
                    <a:pt x="1840" y="3169"/>
                  </a:cubicBezTo>
                  <a:cubicBezTo>
                    <a:pt x="3921" y="2049"/>
                    <a:pt x="7265" y="1648"/>
                    <a:pt x="9617" y="1520"/>
                  </a:cubicBezTo>
                  <a:cubicBezTo>
                    <a:pt x="9905" y="1040"/>
                    <a:pt x="10113" y="528"/>
                    <a:pt x="10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554;p125"/>
            <p:cNvSpPr/>
            <p:nvPr/>
          </p:nvSpPr>
          <p:spPr>
            <a:xfrm>
              <a:off x="5093688" y="3437018"/>
              <a:ext cx="259144" cy="63045"/>
            </a:xfrm>
            <a:custGeom>
              <a:avLst/>
              <a:gdLst/>
              <a:ahLst/>
              <a:cxnLst/>
              <a:rect l="l" t="t" r="r" b="b"/>
              <a:pathLst>
                <a:path w="7181" h="1747" extrusionOk="0">
                  <a:moveTo>
                    <a:pt x="790" y="0"/>
                  </a:moveTo>
                  <a:cubicBezTo>
                    <a:pt x="0" y="0"/>
                    <a:pt x="2660" y="1747"/>
                    <a:pt x="5423" y="1747"/>
                  </a:cubicBezTo>
                  <a:cubicBezTo>
                    <a:pt x="6015" y="1747"/>
                    <a:pt x="6612" y="1667"/>
                    <a:pt x="7180" y="1472"/>
                  </a:cubicBezTo>
                  <a:cubicBezTo>
                    <a:pt x="7068" y="1088"/>
                    <a:pt x="6924" y="704"/>
                    <a:pt x="6732" y="352"/>
                  </a:cubicBezTo>
                  <a:cubicBezTo>
                    <a:pt x="6247" y="375"/>
                    <a:pt x="5581" y="399"/>
                    <a:pt x="4855" y="399"/>
                  </a:cubicBezTo>
                  <a:cubicBezTo>
                    <a:pt x="3592" y="399"/>
                    <a:pt x="2149" y="328"/>
                    <a:pt x="1164" y="64"/>
                  </a:cubicBezTo>
                  <a:cubicBezTo>
                    <a:pt x="997" y="20"/>
                    <a:pt x="874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555;p125"/>
            <p:cNvSpPr/>
            <p:nvPr/>
          </p:nvSpPr>
          <p:spPr>
            <a:xfrm>
              <a:off x="5089466" y="3684531"/>
              <a:ext cx="210210" cy="56080"/>
            </a:xfrm>
            <a:custGeom>
              <a:avLst/>
              <a:gdLst/>
              <a:ahLst/>
              <a:cxnLst/>
              <a:rect l="l" t="t" r="r" b="b"/>
              <a:pathLst>
                <a:path w="5825" h="1554" extrusionOk="0">
                  <a:moveTo>
                    <a:pt x="4611" y="0"/>
                  </a:moveTo>
                  <a:cubicBezTo>
                    <a:pt x="2909" y="0"/>
                    <a:pt x="973" y="236"/>
                    <a:pt x="0" y="1158"/>
                  </a:cubicBezTo>
                  <a:cubicBezTo>
                    <a:pt x="660" y="1424"/>
                    <a:pt x="1354" y="1554"/>
                    <a:pt x="2043" y="1554"/>
                  </a:cubicBezTo>
                  <a:cubicBezTo>
                    <a:pt x="3425" y="1554"/>
                    <a:pt x="4789" y="1031"/>
                    <a:pt x="5825" y="38"/>
                  </a:cubicBezTo>
                  <a:cubicBezTo>
                    <a:pt x="5447" y="15"/>
                    <a:pt x="5036" y="0"/>
                    <a:pt x="4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34556;p125"/>
          <p:cNvGrpSpPr/>
          <p:nvPr/>
        </p:nvGrpSpPr>
        <p:grpSpPr>
          <a:xfrm>
            <a:off x="4570635" y="3352943"/>
            <a:ext cx="99349" cy="99349"/>
            <a:chOff x="3558740" y="3098063"/>
            <a:chExt cx="99349" cy="99349"/>
          </a:xfrm>
        </p:grpSpPr>
        <p:sp>
          <p:nvSpPr>
            <p:cNvPr id="100" name="Google Shape;34557;p125"/>
            <p:cNvSpPr/>
            <p:nvPr/>
          </p:nvSpPr>
          <p:spPr>
            <a:xfrm>
              <a:off x="3558740" y="3098063"/>
              <a:ext cx="99349" cy="99349"/>
            </a:xfrm>
            <a:custGeom>
              <a:avLst/>
              <a:gdLst/>
              <a:ahLst/>
              <a:cxnLst/>
              <a:rect l="l" t="t" r="r" b="b"/>
              <a:pathLst>
                <a:path w="2753" h="2753" extrusionOk="0">
                  <a:moveTo>
                    <a:pt x="2752" y="1376"/>
                  </a:moveTo>
                  <a:cubicBezTo>
                    <a:pt x="2752" y="1521"/>
                    <a:pt x="2720" y="1665"/>
                    <a:pt x="2688" y="1793"/>
                  </a:cubicBezTo>
                  <a:cubicBezTo>
                    <a:pt x="2592" y="2049"/>
                    <a:pt x="2432" y="2289"/>
                    <a:pt x="2224" y="2465"/>
                  </a:cubicBezTo>
                  <a:lnTo>
                    <a:pt x="2224" y="2465"/>
                  </a:lnTo>
                  <a:cubicBezTo>
                    <a:pt x="2000" y="2625"/>
                    <a:pt x="1744" y="2737"/>
                    <a:pt x="1472" y="2753"/>
                  </a:cubicBezTo>
                  <a:lnTo>
                    <a:pt x="1376" y="2753"/>
                  </a:lnTo>
                  <a:cubicBezTo>
                    <a:pt x="1152" y="2753"/>
                    <a:pt x="912" y="2689"/>
                    <a:pt x="720" y="2577"/>
                  </a:cubicBezTo>
                  <a:cubicBezTo>
                    <a:pt x="400" y="2401"/>
                    <a:pt x="176" y="2129"/>
                    <a:pt x="64" y="1793"/>
                  </a:cubicBezTo>
                  <a:cubicBezTo>
                    <a:pt x="32" y="1665"/>
                    <a:pt x="0" y="1521"/>
                    <a:pt x="16" y="1376"/>
                  </a:cubicBezTo>
                  <a:cubicBezTo>
                    <a:pt x="0" y="1088"/>
                    <a:pt x="96" y="816"/>
                    <a:pt x="256" y="592"/>
                  </a:cubicBezTo>
                  <a:cubicBezTo>
                    <a:pt x="416" y="368"/>
                    <a:pt x="624" y="192"/>
                    <a:pt x="880" y="96"/>
                  </a:cubicBezTo>
                  <a:cubicBezTo>
                    <a:pt x="1040" y="32"/>
                    <a:pt x="1216" y="0"/>
                    <a:pt x="1376" y="0"/>
                  </a:cubicBezTo>
                  <a:lnTo>
                    <a:pt x="1520" y="0"/>
                  </a:lnTo>
                  <a:cubicBezTo>
                    <a:pt x="1664" y="16"/>
                    <a:pt x="1824" y="64"/>
                    <a:pt x="1952" y="128"/>
                  </a:cubicBezTo>
                  <a:cubicBezTo>
                    <a:pt x="2240" y="256"/>
                    <a:pt x="2480" y="480"/>
                    <a:pt x="2608" y="768"/>
                  </a:cubicBezTo>
                  <a:cubicBezTo>
                    <a:pt x="2704" y="944"/>
                    <a:pt x="2752" y="1168"/>
                    <a:pt x="2752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558;p125"/>
            <p:cNvSpPr/>
            <p:nvPr/>
          </p:nvSpPr>
          <p:spPr>
            <a:xfrm>
              <a:off x="3558740" y="3119425"/>
              <a:ext cx="31793" cy="44496"/>
            </a:xfrm>
            <a:custGeom>
              <a:avLst/>
              <a:gdLst/>
              <a:ahLst/>
              <a:cxnLst/>
              <a:rect l="l" t="t" r="r" b="b"/>
              <a:pathLst>
                <a:path w="881" h="1233" extrusionOk="0">
                  <a:moveTo>
                    <a:pt x="256" y="0"/>
                  </a:moveTo>
                  <a:cubicBezTo>
                    <a:pt x="96" y="224"/>
                    <a:pt x="0" y="496"/>
                    <a:pt x="16" y="784"/>
                  </a:cubicBezTo>
                  <a:cubicBezTo>
                    <a:pt x="0" y="929"/>
                    <a:pt x="16" y="1057"/>
                    <a:pt x="64" y="1201"/>
                  </a:cubicBezTo>
                  <a:cubicBezTo>
                    <a:pt x="128" y="1217"/>
                    <a:pt x="192" y="1233"/>
                    <a:pt x="256" y="1233"/>
                  </a:cubicBezTo>
                  <a:cubicBezTo>
                    <a:pt x="608" y="1233"/>
                    <a:pt x="880" y="961"/>
                    <a:pt x="880" y="608"/>
                  </a:cubicBezTo>
                  <a:cubicBezTo>
                    <a:pt x="880" y="272"/>
                    <a:pt x="608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559;p125"/>
            <p:cNvSpPr/>
            <p:nvPr/>
          </p:nvSpPr>
          <p:spPr>
            <a:xfrm>
              <a:off x="3614745" y="3150171"/>
              <a:ext cx="41031" cy="36268"/>
            </a:xfrm>
            <a:custGeom>
              <a:avLst/>
              <a:gdLst/>
              <a:ahLst/>
              <a:cxnLst/>
              <a:rect l="l" t="t" r="r" b="b"/>
              <a:pathLst>
                <a:path w="1137" h="1005" extrusionOk="0">
                  <a:moveTo>
                    <a:pt x="653" y="1"/>
                  </a:moveTo>
                  <a:cubicBezTo>
                    <a:pt x="499" y="1"/>
                    <a:pt x="343" y="68"/>
                    <a:pt x="240" y="205"/>
                  </a:cubicBezTo>
                  <a:cubicBezTo>
                    <a:pt x="0" y="541"/>
                    <a:pt x="240" y="1005"/>
                    <a:pt x="656" y="1005"/>
                  </a:cubicBezTo>
                  <a:lnTo>
                    <a:pt x="672" y="1005"/>
                  </a:lnTo>
                  <a:cubicBezTo>
                    <a:pt x="880" y="845"/>
                    <a:pt x="1040" y="605"/>
                    <a:pt x="1136" y="349"/>
                  </a:cubicBezTo>
                  <a:cubicBezTo>
                    <a:pt x="1063" y="120"/>
                    <a:pt x="859" y="1"/>
                    <a:pt x="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560;p125"/>
            <p:cNvSpPr/>
            <p:nvPr/>
          </p:nvSpPr>
          <p:spPr>
            <a:xfrm>
              <a:off x="3628025" y="3102682"/>
              <a:ext cx="24864" cy="23709"/>
            </a:xfrm>
            <a:custGeom>
              <a:avLst/>
              <a:gdLst/>
              <a:ahLst/>
              <a:cxnLst/>
              <a:rect l="l" t="t" r="r" b="b"/>
              <a:pathLst>
                <a:path w="689" h="657" extrusionOk="0">
                  <a:moveTo>
                    <a:pt x="32" y="0"/>
                  </a:moveTo>
                  <a:cubicBezTo>
                    <a:pt x="16" y="48"/>
                    <a:pt x="0" y="96"/>
                    <a:pt x="16" y="160"/>
                  </a:cubicBezTo>
                  <a:cubicBezTo>
                    <a:pt x="16" y="432"/>
                    <a:pt x="240" y="656"/>
                    <a:pt x="512" y="656"/>
                  </a:cubicBezTo>
                  <a:cubicBezTo>
                    <a:pt x="576" y="656"/>
                    <a:pt x="640" y="656"/>
                    <a:pt x="688" y="624"/>
                  </a:cubicBezTo>
                  <a:cubicBezTo>
                    <a:pt x="544" y="352"/>
                    <a:pt x="320" y="128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561;p125"/>
            <p:cNvSpPr/>
            <p:nvPr/>
          </p:nvSpPr>
          <p:spPr>
            <a:xfrm>
              <a:off x="3603775" y="3131550"/>
              <a:ext cx="13894" cy="1389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96" y="0"/>
                    <a:pt x="0" y="96"/>
                    <a:pt x="0" y="192"/>
                  </a:cubicBezTo>
                  <a:cubicBezTo>
                    <a:pt x="0" y="304"/>
                    <a:pt x="96" y="384"/>
                    <a:pt x="192" y="384"/>
                  </a:cubicBezTo>
                  <a:cubicBezTo>
                    <a:pt x="304" y="384"/>
                    <a:pt x="384" y="304"/>
                    <a:pt x="384" y="192"/>
                  </a:cubicBezTo>
                  <a:cubicBezTo>
                    <a:pt x="384" y="96"/>
                    <a:pt x="304" y="0"/>
                    <a:pt x="1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562;p125"/>
            <p:cNvSpPr/>
            <p:nvPr/>
          </p:nvSpPr>
          <p:spPr>
            <a:xfrm>
              <a:off x="3590495" y="3098063"/>
              <a:ext cx="22555" cy="13533"/>
            </a:xfrm>
            <a:custGeom>
              <a:avLst/>
              <a:gdLst/>
              <a:ahLst/>
              <a:cxnLst/>
              <a:rect l="l" t="t" r="r" b="b"/>
              <a:pathLst>
                <a:path w="625" h="375" extrusionOk="0">
                  <a:moveTo>
                    <a:pt x="496" y="0"/>
                  </a:moveTo>
                  <a:cubicBezTo>
                    <a:pt x="320" y="0"/>
                    <a:pt x="160" y="32"/>
                    <a:pt x="0" y="80"/>
                  </a:cubicBezTo>
                  <a:cubicBezTo>
                    <a:pt x="16" y="278"/>
                    <a:pt x="165" y="374"/>
                    <a:pt x="314" y="374"/>
                  </a:cubicBezTo>
                  <a:cubicBezTo>
                    <a:pt x="465" y="374"/>
                    <a:pt x="616" y="274"/>
                    <a:pt x="624" y="80"/>
                  </a:cubicBezTo>
                  <a:cubicBezTo>
                    <a:pt x="624" y="48"/>
                    <a:pt x="624" y="16"/>
                    <a:pt x="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563;p125"/>
            <p:cNvSpPr/>
            <p:nvPr/>
          </p:nvSpPr>
          <p:spPr>
            <a:xfrm>
              <a:off x="3584144" y="3178173"/>
              <a:ext cx="28329" cy="18657"/>
            </a:xfrm>
            <a:custGeom>
              <a:avLst/>
              <a:gdLst/>
              <a:ahLst/>
              <a:cxnLst/>
              <a:rect l="l" t="t" r="r" b="b"/>
              <a:pathLst>
                <a:path w="785" h="517" extrusionOk="0">
                  <a:moveTo>
                    <a:pt x="386" y="0"/>
                  </a:moveTo>
                  <a:cubicBezTo>
                    <a:pt x="204" y="0"/>
                    <a:pt x="23" y="117"/>
                    <a:pt x="0" y="357"/>
                  </a:cubicBezTo>
                  <a:cubicBezTo>
                    <a:pt x="208" y="469"/>
                    <a:pt x="432" y="517"/>
                    <a:pt x="672" y="517"/>
                  </a:cubicBezTo>
                  <a:lnTo>
                    <a:pt x="752" y="517"/>
                  </a:lnTo>
                  <a:cubicBezTo>
                    <a:pt x="768" y="485"/>
                    <a:pt x="784" y="437"/>
                    <a:pt x="784" y="389"/>
                  </a:cubicBezTo>
                  <a:cubicBezTo>
                    <a:pt x="776" y="133"/>
                    <a:pt x="580" y="0"/>
                    <a:pt x="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34564;p125"/>
          <p:cNvGrpSpPr/>
          <p:nvPr/>
        </p:nvGrpSpPr>
        <p:grpSpPr>
          <a:xfrm>
            <a:off x="3836144" y="2188884"/>
            <a:ext cx="3046524" cy="2459805"/>
            <a:chOff x="2824248" y="1934004"/>
            <a:chExt cx="3046524" cy="2459805"/>
          </a:xfrm>
        </p:grpSpPr>
        <p:sp>
          <p:nvSpPr>
            <p:cNvPr id="108" name="Google Shape;34565;p125"/>
            <p:cNvSpPr/>
            <p:nvPr/>
          </p:nvSpPr>
          <p:spPr>
            <a:xfrm>
              <a:off x="3316207" y="2002134"/>
              <a:ext cx="322839" cy="322803"/>
            </a:xfrm>
            <a:custGeom>
              <a:avLst/>
              <a:gdLst/>
              <a:ahLst/>
              <a:cxnLst/>
              <a:rect l="l" t="t" r="r" b="b"/>
              <a:pathLst>
                <a:path w="8946" h="8945" extrusionOk="0">
                  <a:moveTo>
                    <a:pt x="8577" y="368"/>
                  </a:moveTo>
                  <a:cubicBezTo>
                    <a:pt x="8945" y="736"/>
                    <a:pt x="2577" y="7697"/>
                    <a:pt x="2209" y="8065"/>
                  </a:cubicBezTo>
                  <a:cubicBezTo>
                    <a:pt x="1329" y="8945"/>
                    <a:pt x="1" y="7633"/>
                    <a:pt x="881" y="6737"/>
                  </a:cubicBezTo>
                  <a:cubicBezTo>
                    <a:pt x="1249" y="6385"/>
                    <a:pt x="8209" y="0"/>
                    <a:pt x="8577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566;p125"/>
            <p:cNvSpPr/>
            <p:nvPr/>
          </p:nvSpPr>
          <p:spPr>
            <a:xfrm>
              <a:off x="2843879" y="3692217"/>
              <a:ext cx="262789" cy="262789"/>
            </a:xfrm>
            <a:custGeom>
              <a:avLst/>
              <a:gdLst/>
              <a:ahLst/>
              <a:cxnLst/>
              <a:rect l="l" t="t" r="r" b="b"/>
              <a:pathLst>
                <a:path w="7282" h="7282" extrusionOk="0">
                  <a:moveTo>
                    <a:pt x="6977" y="305"/>
                  </a:moveTo>
                  <a:cubicBezTo>
                    <a:pt x="7281" y="593"/>
                    <a:pt x="2145" y="6193"/>
                    <a:pt x="1857" y="6497"/>
                  </a:cubicBezTo>
                  <a:cubicBezTo>
                    <a:pt x="1137" y="7281"/>
                    <a:pt x="1" y="6145"/>
                    <a:pt x="785" y="5425"/>
                  </a:cubicBezTo>
                  <a:cubicBezTo>
                    <a:pt x="1089" y="5137"/>
                    <a:pt x="6689" y="1"/>
                    <a:pt x="6977" y="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567;p125"/>
            <p:cNvSpPr/>
            <p:nvPr/>
          </p:nvSpPr>
          <p:spPr>
            <a:xfrm>
              <a:off x="4153471" y="2354910"/>
              <a:ext cx="250086" cy="250086"/>
            </a:xfrm>
            <a:custGeom>
              <a:avLst/>
              <a:gdLst/>
              <a:ahLst/>
              <a:cxnLst/>
              <a:rect l="l" t="t" r="r" b="b"/>
              <a:pathLst>
                <a:path w="6930" h="6930" extrusionOk="0">
                  <a:moveTo>
                    <a:pt x="6657" y="273"/>
                  </a:moveTo>
                  <a:cubicBezTo>
                    <a:pt x="6929" y="561"/>
                    <a:pt x="2049" y="5889"/>
                    <a:pt x="1777" y="6177"/>
                  </a:cubicBezTo>
                  <a:cubicBezTo>
                    <a:pt x="1105" y="6929"/>
                    <a:pt x="0" y="5841"/>
                    <a:pt x="753" y="5153"/>
                  </a:cubicBezTo>
                  <a:cubicBezTo>
                    <a:pt x="1041" y="4881"/>
                    <a:pt x="6369" y="1"/>
                    <a:pt x="6657" y="2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568;p125"/>
            <p:cNvSpPr/>
            <p:nvPr/>
          </p:nvSpPr>
          <p:spPr>
            <a:xfrm>
              <a:off x="5620686" y="3459535"/>
              <a:ext cx="250086" cy="250050"/>
            </a:xfrm>
            <a:custGeom>
              <a:avLst/>
              <a:gdLst/>
              <a:ahLst/>
              <a:cxnLst/>
              <a:rect l="l" t="t" r="r" b="b"/>
              <a:pathLst>
                <a:path w="6930" h="6929" extrusionOk="0">
                  <a:moveTo>
                    <a:pt x="6657" y="288"/>
                  </a:moveTo>
                  <a:cubicBezTo>
                    <a:pt x="6929" y="560"/>
                    <a:pt x="2049" y="5905"/>
                    <a:pt x="1777" y="6177"/>
                  </a:cubicBezTo>
                  <a:cubicBezTo>
                    <a:pt x="1105" y="6929"/>
                    <a:pt x="1" y="5841"/>
                    <a:pt x="753" y="5168"/>
                  </a:cubicBezTo>
                  <a:cubicBezTo>
                    <a:pt x="1041" y="4880"/>
                    <a:pt x="6369" y="0"/>
                    <a:pt x="6657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569;p125"/>
            <p:cNvSpPr/>
            <p:nvPr/>
          </p:nvSpPr>
          <p:spPr>
            <a:xfrm>
              <a:off x="5251130" y="2165531"/>
              <a:ext cx="158280" cy="158244"/>
            </a:xfrm>
            <a:custGeom>
              <a:avLst/>
              <a:gdLst/>
              <a:ahLst/>
              <a:cxnLst/>
              <a:rect l="l" t="t" r="r" b="b"/>
              <a:pathLst>
                <a:path w="4386" h="4385" extrusionOk="0">
                  <a:moveTo>
                    <a:pt x="4209" y="177"/>
                  </a:moveTo>
                  <a:cubicBezTo>
                    <a:pt x="4385" y="353"/>
                    <a:pt x="1313" y="3697"/>
                    <a:pt x="1137" y="3873"/>
                  </a:cubicBezTo>
                  <a:cubicBezTo>
                    <a:pt x="721" y="4385"/>
                    <a:pt x="1" y="3649"/>
                    <a:pt x="513" y="3233"/>
                  </a:cubicBezTo>
                  <a:cubicBezTo>
                    <a:pt x="689" y="3057"/>
                    <a:pt x="4033" y="1"/>
                    <a:pt x="4209" y="1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570;p125"/>
            <p:cNvSpPr/>
            <p:nvPr/>
          </p:nvSpPr>
          <p:spPr>
            <a:xfrm>
              <a:off x="4659286" y="3187556"/>
              <a:ext cx="208477" cy="207900"/>
            </a:xfrm>
            <a:custGeom>
              <a:avLst/>
              <a:gdLst/>
              <a:ahLst/>
              <a:cxnLst/>
              <a:rect l="l" t="t" r="r" b="b"/>
              <a:pathLst>
                <a:path w="5777" h="5761" extrusionOk="0">
                  <a:moveTo>
                    <a:pt x="5537" y="225"/>
                  </a:moveTo>
                  <a:cubicBezTo>
                    <a:pt x="5777" y="465"/>
                    <a:pt x="1665" y="4961"/>
                    <a:pt x="1425" y="5201"/>
                  </a:cubicBezTo>
                  <a:cubicBezTo>
                    <a:pt x="849" y="5761"/>
                    <a:pt x="1" y="4913"/>
                    <a:pt x="561" y="4337"/>
                  </a:cubicBezTo>
                  <a:cubicBezTo>
                    <a:pt x="801" y="4113"/>
                    <a:pt x="5297" y="1"/>
                    <a:pt x="5537" y="2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571;p125"/>
            <p:cNvSpPr/>
            <p:nvPr/>
          </p:nvSpPr>
          <p:spPr>
            <a:xfrm>
              <a:off x="4208899" y="4185908"/>
              <a:ext cx="208514" cy="207900"/>
            </a:xfrm>
            <a:custGeom>
              <a:avLst/>
              <a:gdLst/>
              <a:ahLst/>
              <a:cxnLst/>
              <a:rect l="l" t="t" r="r" b="b"/>
              <a:pathLst>
                <a:path w="5778" h="5761" extrusionOk="0">
                  <a:moveTo>
                    <a:pt x="5537" y="241"/>
                  </a:moveTo>
                  <a:cubicBezTo>
                    <a:pt x="5777" y="465"/>
                    <a:pt x="1665" y="4961"/>
                    <a:pt x="1425" y="5201"/>
                  </a:cubicBezTo>
                  <a:cubicBezTo>
                    <a:pt x="849" y="5761"/>
                    <a:pt x="1" y="4913"/>
                    <a:pt x="577" y="4353"/>
                  </a:cubicBezTo>
                  <a:cubicBezTo>
                    <a:pt x="801" y="4113"/>
                    <a:pt x="5297" y="1"/>
                    <a:pt x="5537" y="2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572;p125"/>
            <p:cNvSpPr/>
            <p:nvPr/>
          </p:nvSpPr>
          <p:spPr>
            <a:xfrm>
              <a:off x="2824248" y="1934004"/>
              <a:ext cx="196388" cy="196929"/>
            </a:xfrm>
            <a:custGeom>
              <a:avLst/>
              <a:gdLst/>
              <a:ahLst/>
              <a:cxnLst/>
              <a:rect l="l" t="t" r="r" b="b"/>
              <a:pathLst>
                <a:path w="5442" h="5457" extrusionOk="0">
                  <a:moveTo>
                    <a:pt x="5217" y="240"/>
                  </a:moveTo>
                  <a:cubicBezTo>
                    <a:pt x="5441" y="448"/>
                    <a:pt x="1585" y="4672"/>
                    <a:pt x="1377" y="4896"/>
                  </a:cubicBezTo>
                  <a:cubicBezTo>
                    <a:pt x="833" y="5456"/>
                    <a:pt x="1" y="4624"/>
                    <a:pt x="577" y="4096"/>
                  </a:cubicBezTo>
                  <a:cubicBezTo>
                    <a:pt x="785" y="3856"/>
                    <a:pt x="5009" y="0"/>
                    <a:pt x="5217" y="2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34573;p125"/>
          <p:cNvGrpSpPr/>
          <p:nvPr/>
        </p:nvGrpSpPr>
        <p:grpSpPr>
          <a:xfrm>
            <a:off x="1734871" y="2561271"/>
            <a:ext cx="1563744" cy="1592614"/>
            <a:chOff x="722976" y="2306391"/>
            <a:chExt cx="1563744" cy="1592614"/>
          </a:xfrm>
        </p:grpSpPr>
        <p:sp>
          <p:nvSpPr>
            <p:cNvPr id="117" name="Google Shape;34574;p125"/>
            <p:cNvSpPr/>
            <p:nvPr/>
          </p:nvSpPr>
          <p:spPr>
            <a:xfrm>
              <a:off x="722976" y="2306391"/>
              <a:ext cx="1563744" cy="1592614"/>
            </a:xfrm>
            <a:custGeom>
              <a:avLst/>
              <a:gdLst/>
              <a:ahLst/>
              <a:cxnLst/>
              <a:rect l="l" t="t" r="r" b="b"/>
              <a:pathLst>
                <a:path w="43332" h="44132" extrusionOk="0">
                  <a:moveTo>
                    <a:pt x="43331" y="22162"/>
                  </a:moveTo>
                  <a:cubicBezTo>
                    <a:pt x="43331" y="34291"/>
                    <a:pt x="33619" y="44132"/>
                    <a:pt x="21666" y="44132"/>
                  </a:cubicBezTo>
                  <a:cubicBezTo>
                    <a:pt x="9697" y="44132"/>
                    <a:pt x="0" y="34291"/>
                    <a:pt x="0" y="22162"/>
                  </a:cubicBezTo>
                  <a:cubicBezTo>
                    <a:pt x="0" y="11810"/>
                    <a:pt x="7073" y="3121"/>
                    <a:pt x="16593" y="817"/>
                  </a:cubicBezTo>
                  <a:cubicBezTo>
                    <a:pt x="19730" y="49"/>
                    <a:pt x="22978" y="1"/>
                    <a:pt x="26130" y="673"/>
                  </a:cubicBezTo>
                  <a:cubicBezTo>
                    <a:pt x="35939" y="2753"/>
                    <a:pt x="43331" y="11586"/>
                    <a:pt x="43331" y="22162"/>
                  </a:cubicBezTo>
                  <a:close/>
                </a:path>
              </a:pathLst>
            </a:custGeom>
            <a:solidFill>
              <a:schemeClr val="accent5">
                <a:alpha val="30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" name="Google Shape;34575;p125"/>
            <p:cNvGrpSpPr/>
            <p:nvPr/>
          </p:nvGrpSpPr>
          <p:grpSpPr>
            <a:xfrm>
              <a:off x="880087" y="2338166"/>
              <a:ext cx="1230006" cy="1399178"/>
              <a:chOff x="880087" y="2338166"/>
              <a:chExt cx="1230006" cy="1399178"/>
            </a:xfrm>
          </p:grpSpPr>
          <p:sp>
            <p:nvSpPr>
              <p:cNvPr id="119" name="Google Shape;34576;p125"/>
              <p:cNvSpPr/>
              <p:nvPr/>
            </p:nvSpPr>
            <p:spPr>
              <a:xfrm>
                <a:off x="880087" y="2484855"/>
                <a:ext cx="1230006" cy="1252489"/>
              </a:xfrm>
              <a:custGeom>
                <a:avLst/>
                <a:gdLst/>
                <a:ahLst/>
                <a:cxnLst/>
                <a:rect l="l" t="t" r="r" b="b"/>
                <a:pathLst>
                  <a:path w="34084" h="34707" extrusionOk="0">
                    <a:moveTo>
                      <a:pt x="34083" y="17425"/>
                    </a:moveTo>
                    <a:cubicBezTo>
                      <a:pt x="34083" y="26978"/>
                      <a:pt x="26451" y="34707"/>
                      <a:pt x="17042" y="34707"/>
                    </a:cubicBezTo>
                    <a:cubicBezTo>
                      <a:pt x="7633" y="34707"/>
                      <a:pt x="0" y="26978"/>
                      <a:pt x="0" y="17425"/>
                    </a:cubicBezTo>
                    <a:cubicBezTo>
                      <a:pt x="0" y="9281"/>
                      <a:pt x="5569" y="2448"/>
                      <a:pt x="13057" y="624"/>
                    </a:cubicBezTo>
                    <a:cubicBezTo>
                      <a:pt x="15506" y="32"/>
                      <a:pt x="18066" y="0"/>
                      <a:pt x="20546" y="512"/>
                    </a:cubicBezTo>
                    <a:cubicBezTo>
                      <a:pt x="28275" y="2176"/>
                      <a:pt x="34083" y="9105"/>
                      <a:pt x="34083" y="174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4577;p125"/>
              <p:cNvSpPr/>
              <p:nvPr/>
            </p:nvSpPr>
            <p:spPr>
              <a:xfrm>
                <a:off x="1111613" y="2940548"/>
                <a:ext cx="997892" cy="796776"/>
              </a:xfrm>
              <a:custGeom>
                <a:avLst/>
                <a:gdLst/>
                <a:ahLst/>
                <a:cxnLst/>
                <a:rect l="l" t="t" r="r" b="b"/>
                <a:pathLst>
                  <a:path w="27652" h="22079" extrusionOk="0">
                    <a:moveTo>
                      <a:pt x="17704" y="3857"/>
                    </a:moveTo>
                    <a:cubicBezTo>
                      <a:pt x="17774" y="3857"/>
                      <a:pt x="17842" y="3861"/>
                      <a:pt x="17906" y="3869"/>
                    </a:cubicBezTo>
                    <a:lnTo>
                      <a:pt x="18914" y="3965"/>
                    </a:lnTo>
                    <a:lnTo>
                      <a:pt x="18946" y="3965"/>
                    </a:lnTo>
                    <a:cubicBezTo>
                      <a:pt x="19058" y="3965"/>
                      <a:pt x="19169" y="3997"/>
                      <a:pt x="19265" y="4061"/>
                    </a:cubicBezTo>
                    <a:lnTo>
                      <a:pt x="19265" y="4061"/>
                    </a:lnTo>
                    <a:cubicBezTo>
                      <a:pt x="19264" y="4060"/>
                      <a:pt x="19263" y="4060"/>
                      <a:pt x="19261" y="4060"/>
                    </a:cubicBezTo>
                    <a:cubicBezTo>
                      <a:pt x="19181" y="4060"/>
                      <a:pt x="18415" y="4494"/>
                      <a:pt x="18306" y="4525"/>
                    </a:cubicBezTo>
                    <a:lnTo>
                      <a:pt x="18290" y="4525"/>
                    </a:lnTo>
                    <a:cubicBezTo>
                      <a:pt x="18218" y="4561"/>
                      <a:pt x="18136" y="4578"/>
                      <a:pt x="18054" y="4578"/>
                    </a:cubicBezTo>
                    <a:cubicBezTo>
                      <a:pt x="17953" y="4578"/>
                      <a:pt x="17850" y="4553"/>
                      <a:pt x="17762" y="4509"/>
                    </a:cubicBezTo>
                    <a:cubicBezTo>
                      <a:pt x="17602" y="4429"/>
                      <a:pt x="17058" y="3933"/>
                      <a:pt x="17490" y="3869"/>
                    </a:cubicBezTo>
                    <a:cubicBezTo>
                      <a:pt x="17562" y="3861"/>
                      <a:pt x="17634" y="3857"/>
                      <a:pt x="17704" y="3857"/>
                    </a:cubicBezTo>
                    <a:close/>
                    <a:moveTo>
                      <a:pt x="24015" y="1802"/>
                    </a:moveTo>
                    <a:cubicBezTo>
                      <a:pt x="24176" y="1802"/>
                      <a:pt x="24230" y="2493"/>
                      <a:pt x="24243" y="2557"/>
                    </a:cubicBezTo>
                    <a:cubicBezTo>
                      <a:pt x="24339" y="2845"/>
                      <a:pt x="24723" y="3037"/>
                      <a:pt x="24755" y="3341"/>
                    </a:cubicBezTo>
                    <a:cubicBezTo>
                      <a:pt x="24803" y="3645"/>
                      <a:pt x="24435" y="3949"/>
                      <a:pt x="24403" y="4317"/>
                    </a:cubicBezTo>
                    <a:lnTo>
                      <a:pt x="24387" y="4333"/>
                    </a:lnTo>
                    <a:cubicBezTo>
                      <a:pt x="24371" y="4573"/>
                      <a:pt x="24371" y="4829"/>
                      <a:pt x="24371" y="5085"/>
                    </a:cubicBezTo>
                    <a:cubicBezTo>
                      <a:pt x="24387" y="5341"/>
                      <a:pt x="24371" y="5597"/>
                      <a:pt x="24355" y="5838"/>
                    </a:cubicBezTo>
                    <a:cubicBezTo>
                      <a:pt x="24355" y="6062"/>
                      <a:pt x="24307" y="6270"/>
                      <a:pt x="24211" y="6462"/>
                    </a:cubicBezTo>
                    <a:cubicBezTo>
                      <a:pt x="24131" y="6654"/>
                      <a:pt x="23955" y="6798"/>
                      <a:pt x="23747" y="6830"/>
                    </a:cubicBezTo>
                    <a:cubicBezTo>
                      <a:pt x="23732" y="6831"/>
                      <a:pt x="23718" y="6831"/>
                      <a:pt x="23703" y="6831"/>
                    </a:cubicBezTo>
                    <a:cubicBezTo>
                      <a:pt x="23357" y="6831"/>
                      <a:pt x="23093" y="6471"/>
                      <a:pt x="22771" y="6318"/>
                    </a:cubicBezTo>
                    <a:cubicBezTo>
                      <a:pt x="22643" y="6261"/>
                      <a:pt x="22509" y="6236"/>
                      <a:pt x="22374" y="6236"/>
                    </a:cubicBezTo>
                    <a:cubicBezTo>
                      <a:pt x="22086" y="6236"/>
                      <a:pt x="21794" y="6351"/>
                      <a:pt x="21555" y="6526"/>
                    </a:cubicBezTo>
                    <a:cubicBezTo>
                      <a:pt x="21235" y="6798"/>
                      <a:pt x="20915" y="7102"/>
                      <a:pt x="20643" y="7438"/>
                    </a:cubicBezTo>
                    <a:cubicBezTo>
                      <a:pt x="20524" y="7571"/>
                      <a:pt x="20364" y="7663"/>
                      <a:pt x="20188" y="7663"/>
                    </a:cubicBezTo>
                    <a:cubicBezTo>
                      <a:pt x="20174" y="7663"/>
                      <a:pt x="20161" y="7663"/>
                      <a:pt x="20147" y="7662"/>
                    </a:cubicBezTo>
                    <a:cubicBezTo>
                      <a:pt x="20003" y="7630"/>
                      <a:pt x="19907" y="7550"/>
                      <a:pt x="19843" y="7422"/>
                    </a:cubicBezTo>
                    <a:cubicBezTo>
                      <a:pt x="19699" y="7118"/>
                      <a:pt x="19699" y="6782"/>
                      <a:pt x="19843" y="6478"/>
                    </a:cubicBezTo>
                    <a:cubicBezTo>
                      <a:pt x="19987" y="6190"/>
                      <a:pt x="20179" y="5934"/>
                      <a:pt x="20403" y="5709"/>
                    </a:cubicBezTo>
                    <a:lnTo>
                      <a:pt x="21075" y="4925"/>
                    </a:lnTo>
                    <a:cubicBezTo>
                      <a:pt x="20627" y="4701"/>
                      <a:pt x="20467" y="4077"/>
                      <a:pt x="20595" y="3581"/>
                    </a:cubicBezTo>
                    <a:cubicBezTo>
                      <a:pt x="20611" y="3469"/>
                      <a:pt x="20659" y="3389"/>
                      <a:pt x="20723" y="3309"/>
                    </a:cubicBezTo>
                    <a:cubicBezTo>
                      <a:pt x="20963" y="3037"/>
                      <a:pt x="21427" y="3197"/>
                      <a:pt x="21699" y="2957"/>
                    </a:cubicBezTo>
                    <a:cubicBezTo>
                      <a:pt x="21891" y="2797"/>
                      <a:pt x="21939" y="2445"/>
                      <a:pt x="22179" y="2365"/>
                    </a:cubicBezTo>
                    <a:cubicBezTo>
                      <a:pt x="22223" y="2349"/>
                      <a:pt x="22265" y="2341"/>
                      <a:pt x="22306" y="2341"/>
                    </a:cubicBezTo>
                    <a:cubicBezTo>
                      <a:pt x="22500" y="2341"/>
                      <a:pt x="22654" y="2513"/>
                      <a:pt x="22787" y="2685"/>
                    </a:cubicBezTo>
                    <a:cubicBezTo>
                      <a:pt x="22931" y="2877"/>
                      <a:pt x="23091" y="3101"/>
                      <a:pt x="23331" y="3117"/>
                    </a:cubicBezTo>
                    <a:cubicBezTo>
                      <a:pt x="23523" y="3101"/>
                      <a:pt x="23683" y="2989"/>
                      <a:pt x="23763" y="2813"/>
                    </a:cubicBezTo>
                    <a:cubicBezTo>
                      <a:pt x="23827" y="2637"/>
                      <a:pt x="23859" y="2445"/>
                      <a:pt x="23843" y="2253"/>
                    </a:cubicBezTo>
                    <a:cubicBezTo>
                      <a:pt x="23827" y="2157"/>
                      <a:pt x="23827" y="2045"/>
                      <a:pt x="23875" y="1949"/>
                    </a:cubicBezTo>
                    <a:cubicBezTo>
                      <a:pt x="23929" y="1844"/>
                      <a:pt x="23975" y="1802"/>
                      <a:pt x="24015" y="1802"/>
                    </a:cubicBezTo>
                    <a:close/>
                    <a:moveTo>
                      <a:pt x="3762" y="10514"/>
                    </a:moveTo>
                    <a:cubicBezTo>
                      <a:pt x="3802" y="10514"/>
                      <a:pt x="3848" y="10527"/>
                      <a:pt x="3905" y="10558"/>
                    </a:cubicBezTo>
                    <a:cubicBezTo>
                      <a:pt x="4145" y="10718"/>
                      <a:pt x="4321" y="10958"/>
                      <a:pt x="4369" y="11230"/>
                    </a:cubicBezTo>
                    <a:cubicBezTo>
                      <a:pt x="4373" y="11303"/>
                      <a:pt x="4356" y="11330"/>
                      <a:pt x="4326" y="11330"/>
                    </a:cubicBezTo>
                    <a:cubicBezTo>
                      <a:pt x="4236" y="11330"/>
                      <a:pt x="4033" y="11086"/>
                      <a:pt x="3937" y="11038"/>
                    </a:cubicBezTo>
                    <a:cubicBezTo>
                      <a:pt x="3873" y="11006"/>
                      <a:pt x="3809" y="10990"/>
                      <a:pt x="3761" y="10974"/>
                    </a:cubicBezTo>
                    <a:lnTo>
                      <a:pt x="3697" y="10974"/>
                    </a:lnTo>
                    <a:cubicBezTo>
                      <a:pt x="3681" y="10990"/>
                      <a:pt x="3665" y="11006"/>
                      <a:pt x="3649" y="11006"/>
                    </a:cubicBezTo>
                    <a:cubicBezTo>
                      <a:pt x="3553" y="11102"/>
                      <a:pt x="3553" y="11310"/>
                      <a:pt x="3425" y="11438"/>
                    </a:cubicBezTo>
                    <a:cubicBezTo>
                      <a:pt x="3374" y="11497"/>
                      <a:pt x="3302" y="11518"/>
                      <a:pt x="3224" y="11518"/>
                    </a:cubicBezTo>
                    <a:cubicBezTo>
                      <a:pt x="3132" y="11518"/>
                      <a:pt x="3032" y="11488"/>
                      <a:pt x="2945" y="11454"/>
                    </a:cubicBezTo>
                    <a:cubicBezTo>
                      <a:pt x="2890" y="11435"/>
                      <a:pt x="2829" y="11417"/>
                      <a:pt x="2775" y="11417"/>
                    </a:cubicBezTo>
                    <a:cubicBezTo>
                      <a:pt x="2736" y="11417"/>
                      <a:pt x="2700" y="11427"/>
                      <a:pt x="2673" y="11454"/>
                    </a:cubicBezTo>
                    <a:cubicBezTo>
                      <a:pt x="2641" y="11518"/>
                      <a:pt x="2625" y="11598"/>
                      <a:pt x="2641" y="11662"/>
                    </a:cubicBezTo>
                    <a:lnTo>
                      <a:pt x="2801" y="12542"/>
                    </a:lnTo>
                    <a:cubicBezTo>
                      <a:pt x="2833" y="12622"/>
                      <a:pt x="2817" y="12718"/>
                      <a:pt x="2785" y="12798"/>
                    </a:cubicBezTo>
                    <a:cubicBezTo>
                      <a:pt x="2737" y="12846"/>
                      <a:pt x="2705" y="12878"/>
                      <a:pt x="2657" y="12894"/>
                    </a:cubicBezTo>
                    <a:cubicBezTo>
                      <a:pt x="2348" y="13042"/>
                      <a:pt x="2001" y="13124"/>
                      <a:pt x="1660" y="13124"/>
                    </a:cubicBezTo>
                    <a:cubicBezTo>
                      <a:pt x="1560" y="13124"/>
                      <a:pt x="1460" y="13117"/>
                      <a:pt x="1361" y="13102"/>
                    </a:cubicBezTo>
                    <a:cubicBezTo>
                      <a:pt x="1313" y="13102"/>
                      <a:pt x="1249" y="13070"/>
                      <a:pt x="1249" y="13022"/>
                    </a:cubicBezTo>
                    <a:cubicBezTo>
                      <a:pt x="1233" y="12990"/>
                      <a:pt x="1249" y="12974"/>
                      <a:pt x="1265" y="12942"/>
                    </a:cubicBezTo>
                    <a:cubicBezTo>
                      <a:pt x="1345" y="12782"/>
                      <a:pt x="1537" y="12718"/>
                      <a:pt x="1681" y="12590"/>
                    </a:cubicBezTo>
                    <a:cubicBezTo>
                      <a:pt x="1857" y="12446"/>
                      <a:pt x="1969" y="12238"/>
                      <a:pt x="1985" y="11998"/>
                    </a:cubicBezTo>
                    <a:cubicBezTo>
                      <a:pt x="1985" y="11870"/>
                      <a:pt x="2001" y="11726"/>
                      <a:pt x="2017" y="11598"/>
                    </a:cubicBezTo>
                    <a:cubicBezTo>
                      <a:pt x="2097" y="11390"/>
                      <a:pt x="2273" y="11230"/>
                      <a:pt x="2497" y="11166"/>
                    </a:cubicBezTo>
                    <a:cubicBezTo>
                      <a:pt x="2705" y="11086"/>
                      <a:pt x="2897" y="10974"/>
                      <a:pt x="3041" y="10798"/>
                    </a:cubicBezTo>
                    <a:cubicBezTo>
                      <a:pt x="3073" y="10750"/>
                      <a:pt x="3105" y="10718"/>
                      <a:pt x="3153" y="10686"/>
                    </a:cubicBezTo>
                    <a:cubicBezTo>
                      <a:pt x="3209" y="10654"/>
                      <a:pt x="3269" y="10654"/>
                      <a:pt x="3329" y="10654"/>
                    </a:cubicBezTo>
                    <a:cubicBezTo>
                      <a:pt x="3389" y="10654"/>
                      <a:pt x="3449" y="10654"/>
                      <a:pt x="3505" y="10622"/>
                    </a:cubicBezTo>
                    <a:cubicBezTo>
                      <a:pt x="3613" y="10568"/>
                      <a:pt x="3677" y="10514"/>
                      <a:pt x="3762" y="10514"/>
                    </a:cubicBezTo>
                    <a:close/>
                    <a:moveTo>
                      <a:pt x="15219" y="7568"/>
                    </a:moveTo>
                    <a:cubicBezTo>
                      <a:pt x="15406" y="7568"/>
                      <a:pt x="15581" y="7659"/>
                      <a:pt x="15714" y="7886"/>
                    </a:cubicBezTo>
                    <a:cubicBezTo>
                      <a:pt x="15954" y="8318"/>
                      <a:pt x="15458" y="8494"/>
                      <a:pt x="15538" y="8862"/>
                    </a:cubicBezTo>
                    <a:cubicBezTo>
                      <a:pt x="15554" y="8958"/>
                      <a:pt x="15586" y="9038"/>
                      <a:pt x="15650" y="9102"/>
                    </a:cubicBezTo>
                    <a:cubicBezTo>
                      <a:pt x="15650" y="9102"/>
                      <a:pt x="15666" y="9102"/>
                      <a:pt x="16226" y="9326"/>
                    </a:cubicBezTo>
                    <a:lnTo>
                      <a:pt x="16290" y="9358"/>
                    </a:lnTo>
                    <a:lnTo>
                      <a:pt x="16466" y="9390"/>
                    </a:lnTo>
                    <a:cubicBezTo>
                      <a:pt x="16530" y="9406"/>
                      <a:pt x="16594" y="9438"/>
                      <a:pt x="16658" y="9470"/>
                    </a:cubicBezTo>
                    <a:cubicBezTo>
                      <a:pt x="16882" y="9614"/>
                      <a:pt x="16994" y="9854"/>
                      <a:pt x="16994" y="10110"/>
                    </a:cubicBezTo>
                    <a:cubicBezTo>
                      <a:pt x="16962" y="10590"/>
                      <a:pt x="16450" y="10926"/>
                      <a:pt x="16322" y="11406"/>
                    </a:cubicBezTo>
                    <a:cubicBezTo>
                      <a:pt x="16194" y="11870"/>
                      <a:pt x="16418" y="12302"/>
                      <a:pt x="16610" y="12734"/>
                    </a:cubicBezTo>
                    <a:cubicBezTo>
                      <a:pt x="16802" y="13214"/>
                      <a:pt x="16946" y="13726"/>
                      <a:pt x="17026" y="14238"/>
                    </a:cubicBezTo>
                    <a:cubicBezTo>
                      <a:pt x="17090" y="14542"/>
                      <a:pt x="17074" y="14862"/>
                      <a:pt x="16994" y="15166"/>
                    </a:cubicBezTo>
                    <a:lnTo>
                      <a:pt x="16978" y="15166"/>
                    </a:lnTo>
                    <a:cubicBezTo>
                      <a:pt x="16898" y="15470"/>
                      <a:pt x="16626" y="15678"/>
                      <a:pt x="16322" y="15726"/>
                    </a:cubicBezTo>
                    <a:cubicBezTo>
                      <a:pt x="16258" y="15726"/>
                      <a:pt x="16194" y="15710"/>
                      <a:pt x="16146" y="15694"/>
                    </a:cubicBezTo>
                    <a:cubicBezTo>
                      <a:pt x="15874" y="15534"/>
                      <a:pt x="16130" y="15054"/>
                      <a:pt x="15922" y="14814"/>
                    </a:cubicBezTo>
                    <a:cubicBezTo>
                      <a:pt x="15846" y="14738"/>
                      <a:pt x="15747" y="14702"/>
                      <a:pt x="15646" y="14702"/>
                    </a:cubicBezTo>
                    <a:cubicBezTo>
                      <a:pt x="15558" y="14702"/>
                      <a:pt x="15469" y="14730"/>
                      <a:pt x="15394" y="14782"/>
                    </a:cubicBezTo>
                    <a:cubicBezTo>
                      <a:pt x="15218" y="14878"/>
                      <a:pt x="15090" y="15038"/>
                      <a:pt x="14930" y="15134"/>
                    </a:cubicBezTo>
                    <a:cubicBezTo>
                      <a:pt x="14855" y="15194"/>
                      <a:pt x="14766" y="15223"/>
                      <a:pt x="14678" y="15223"/>
                    </a:cubicBezTo>
                    <a:cubicBezTo>
                      <a:pt x="14578" y="15223"/>
                      <a:pt x="14479" y="15186"/>
                      <a:pt x="14402" y="15118"/>
                    </a:cubicBezTo>
                    <a:cubicBezTo>
                      <a:pt x="14546" y="14782"/>
                      <a:pt x="14946" y="14558"/>
                      <a:pt x="15010" y="14190"/>
                    </a:cubicBezTo>
                    <a:cubicBezTo>
                      <a:pt x="15042" y="13998"/>
                      <a:pt x="14994" y="13806"/>
                      <a:pt x="14914" y="13630"/>
                    </a:cubicBezTo>
                    <a:cubicBezTo>
                      <a:pt x="14466" y="12558"/>
                      <a:pt x="13618" y="11710"/>
                      <a:pt x="13202" y="10622"/>
                    </a:cubicBezTo>
                    <a:cubicBezTo>
                      <a:pt x="13058" y="10238"/>
                      <a:pt x="12994" y="9710"/>
                      <a:pt x="13346" y="9486"/>
                    </a:cubicBezTo>
                    <a:cubicBezTo>
                      <a:pt x="13506" y="9390"/>
                      <a:pt x="13730" y="9374"/>
                      <a:pt x="13842" y="9214"/>
                    </a:cubicBezTo>
                    <a:cubicBezTo>
                      <a:pt x="13906" y="9102"/>
                      <a:pt x="13938" y="8974"/>
                      <a:pt x="13938" y="8846"/>
                    </a:cubicBezTo>
                    <a:cubicBezTo>
                      <a:pt x="13998" y="8367"/>
                      <a:pt x="14665" y="7568"/>
                      <a:pt x="15219" y="7568"/>
                    </a:cubicBezTo>
                    <a:close/>
                    <a:moveTo>
                      <a:pt x="6545" y="11361"/>
                    </a:moveTo>
                    <a:cubicBezTo>
                      <a:pt x="6614" y="11361"/>
                      <a:pt x="6684" y="11371"/>
                      <a:pt x="6754" y="11390"/>
                    </a:cubicBezTo>
                    <a:cubicBezTo>
                      <a:pt x="7154" y="11518"/>
                      <a:pt x="7410" y="11918"/>
                      <a:pt x="7394" y="12334"/>
                    </a:cubicBezTo>
                    <a:cubicBezTo>
                      <a:pt x="7346" y="12750"/>
                      <a:pt x="7074" y="13102"/>
                      <a:pt x="6673" y="13246"/>
                    </a:cubicBezTo>
                    <a:cubicBezTo>
                      <a:pt x="6337" y="13294"/>
                      <a:pt x="5953" y="13246"/>
                      <a:pt x="5697" y="13486"/>
                    </a:cubicBezTo>
                    <a:cubicBezTo>
                      <a:pt x="5265" y="13870"/>
                      <a:pt x="5553" y="14654"/>
                      <a:pt x="5185" y="15086"/>
                    </a:cubicBezTo>
                    <a:cubicBezTo>
                      <a:pt x="5105" y="15198"/>
                      <a:pt x="4993" y="15278"/>
                      <a:pt x="4913" y="15390"/>
                    </a:cubicBezTo>
                    <a:cubicBezTo>
                      <a:pt x="4753" y="15646"/>
                      <a:pt x="4833" y="15982"/>
                      <a:pt x="4881" y="16302"/>
                    </a:cubicBezTo>
                    <a:cubicBezTo>
                      <a:pt x="4961" y="16638"/>
                      <a:pt x="4897" y="16990"/>
                      <a:pt x="4705" y="17278"/>
                    </a:cubicBezTo>
                    <a:cubicBezTo>
                      <a:pt x="4568" y="17445"/>
                      <a:pt x="4445" y="17508"/>
                      <a:pt x="4330" y="17508"/>
                    </a:cubicBezTo>
                    <a:cubicBezTo>
                      <a:pt x="4070" y="17508"/>
                      <a:pt x="3855" y="17184"/>
                      <a:pt x="3633" y="17006"/>
                    </a:cubicBezTo>
                    <a:lnTo>
                      <a:pt x="3601" y="16990"/>
                    </a:lnTo>
                    <a:lnTo>
                      <a:pt x="3553" y="16958"/>
                    </a:lnTo>
                    <a:lnTo>
                      <a:pt x="3537" y="16942"/>
                    </a:lnTo>
                    <a:lnTo>
                      <a:pt x="3505" y="16926"/>
                    </a:lnTo>
                    <a:lnTo>
                      <a:pt x="3489" y="16926"/>
                    </a:lnTo>
                    <a:lnTo>
                      <a:pt x="3409" y="16894"/>
                    </a:lnTo>
                    <a:lnTo>
                      <a:pt x="3329" y="16878"/>
                    </a:lnTo>
                    <a:cubicBezTo>
                      <a:pt x="3265" y="16862"/>
                      <a:pt x="3201" y="16862"/>
                      <a:pt x="3121" y="16846"/>
                    </a:cubicBezTo>
                    <a:lnTo>
                      <a:pt x="2625" y="16846"/>
                    </a:lnTo>
                    <a:lnTo>
                      <a:pt x="2577" y="16830"/>
                    </a:lnTo>
                    <a:lnTo>
                      <a:pt x="2497" y="16798"/>
                    </a:lnTo>
                    <a:lnTo>
                      <a:pt x="2465" y="16782"/>
                    </a:lnTo>
                    <a:lnTo>
                      <a:pt x="2417" y="16782"/>
                    </a:lnTo>
                    <a:lnTo>
                      <a:pt x="2385" y="16750"/>
                    </a:lnTo>
                    <a:lnTo>
                      <a:pt x="2353" y="16734"/>
                    </a:lnTo>
                    <a:lnTo>
                      <a:pt x="2305" y="16702"/>
                    </a:lnTo>
                    <a:lnTo>
                      <a:pt x="2273" y="16670"/>
                    </a:lnTo>
                    <a:cubicBezTo>
                      <a:pt x="2257" y="16638"/>
                      <a:pt x="2225" y="16606"/>
                      <a:pt x="2209" y="16574"/>
                    </a:cubicBezTo>
                    <a:cubicBezTo>
                      <a:pt x="2401" y="16398"/>
                      <a:pt x="2753" y="16430"/>
                      <a:pt x="2913" y="16222"/>
                    </a:cubicBezTo>
                    <a:cubicBezTo>
                      <a:pt x="3009" y="16062"/>
                      <a:pt x="3009" y="15854"/>
                      <a:pt x="2913" y="15710"/>
                    </a:cubicBezTo>
                    <a:cubicBezTo>
                      <a:pt x="2849" y="15534"/>
                      <a:pt x="2737" y="15390"/>
                      <a:pt x="2657" y="15230"/>
                    </a:cubicBezTo>
                    <a:cubicBezTo>
                      <a:pt x="2497" y="14766"/>
                      <a:pt x="2689" y="14254"/>
                      <a:pt x="3121" y="14030"/>
                    </a:cubicBezTo>
                    <a:cubicBezTo>
                      <a:pt x="3393" y="13902"/>
                      <a:pt x="3745" y="13886"/>
                      <a:pt x="3953" y="13662"/>
                    </a:cubicBezTo>
                    <a:cubicBezTo>
                      <a:pt x="4049" y="13550"/>
                      <a:pt x="4113" y="13422"/>
                      <a:pt x="4145" y="13278"/>
                    </a:cubicBezTo>
                    <a:cubicBezTo>
                      <a:pt x="4225" y="13022"/>
                      <a:pt x="4273" y="12766"/>
                      <a:pt x="4305" y="12510"/>
                    </a:cubicBezTo>
                    <a:cubicBezTo>
                      <a:pt x="4337" y="12270"/>
                      <a:pt x="4369" y="12046"/>
                      <a:pt x="4449" y="11838"/>
                    </a:cubicBezTo>
                    <a:cubicBezTo>
                      <a:pt x="4529" y="11614"/>
                      <a:pt x="4705" y="11438"/>
                      <a:pt x="4929" y="11390"/>
                    </a:cubicBezTo>
                    <a:cubicBezTo>
                      <a:pt x="4962" y="11384"/>
                      <a:pt x="4993" y="11381"/>
                      <a:pt x="5024" y="11381"/>
                    </a:cubicBezTo>
                    <a:cubicBezTo>
                      <a:pt x="5333" y="11381"/>
                      <a:pt x="5590" y="11656"/>
                      <a:pt x="5793" y="11918"/>
                    </a:cubicBezTo>
                    <a:cubicBezTo>
                      <a:pt x="5899" y="11574"/>
                      <a:pt x="6213" y="11361"/>
                      <a:pt x="6545" y="11361"/>
                    </a:cubicBezTo>
                    <a:close/>
                    <a:moveTo>
                      <a:pt x="7272" y="16481"/>
                    </a:moveTo>
                    <a:cubicBezTo>
                      <a:pt x="7337" y="16481"/>
                      <a:pt x="7405" y="16491"/>
                      <a:pt x="7474" y="16510"/>
                    </a:cubicBezTo>
                    <a:cubicBezTo>
                      <a:pt x="7714" y="16574"/>
                      <a:pt x="7890" y="16782"/>
                      <a:pt x="8114" y="16910"/>
                    </a:cubicBezTo>
                    <a:cubicBezTo>
                      <a:pt x="8354" y="17054"/>
                      <a:pt x="8594" y="17054"/>
                      <a:pt x="8850" y="17150"/>
                    </a:cubicBezTo>
                    <a:cubicBezTo>
                      <a:pt x="9042" y="17246"/>
                      <a:pt x="9202" y="17374"/>
                      <a:pt x="9330" y="17534"/>
                    </a:cubicBezTo>
                    <a:cubicBezTo>
                      <a:pt x="9641" y="17890"/>
                      <a:pt x="10034" y="18245"/>
                      <a:pt x="10484" y="18245"/>
                    </a:cubicBezTo>
                    <a:cubicBezTo>
                      <a:pt x="10521" y="18245"/>
                      <a:pt x="10557" y="18243"/>
                      <a:pt x="10594" y="18238"/>
                    </a:cubicBezTo>
                    <a:cubicBezTo>
                      <a:pt x="11010" y="18174"/>
                      <a:pt x="11330" y="17790"/>
                      <a:pt x="11746" y="17758"/>
                    </a:cubicBezTo>
                    <a:cubicBezTo>
                      <a:pt x="11767" y="17757"/>
                      <a:pt x="11787" y="17757"/>
                      <a:pt x="11808" y="17757"/>
                    </a:cubicBezTo>
                    <a:cubicBezTo>
                      <a:pt x="12073" y="17757"/>
                      <a:pt x="12321" y="17852"/>
                      <a:pt x="12514" y="18030"/>
                    </a:cubicBezTo>
                    <a:cubicBezTo>
                      <a:pt x="12578" y="18062"/>
                      <a:pt x="12658" y="18142"/>
                      <a:pt x="12626" y="18222"/>
                    </a:cubicBezTo>
                    <a:cubicBezTo>
                      <a:pt x="12626" y="18270"/>
                      <a:pt x="12594" y="18302"/>
                      <a:pt x="12546" y="18318"/>
                    </a:cubicBezTo>
                    <a:cubicBezTo>
                      <a:pt x="12194" y="18558"/>
                      <a:pt x="11682" y="18398"/>
                      <a:pt x="11346" y="18638"/>
                    </a:cubicBezTo>
                    <a:cubicBezTo>
                      <a:pt x="11202" y="18766"/>
                      <a:pt x="11074" y="18910"/>
                      <a:pt x="10962" y="19086"/>
                    </a:cubicBezTo>
                    <a:cubicBezTo>
                      <a:pt x="10850" y="19262"/>
                      <a:pt x="10674" y="19374"/>
                      <a:pt x="10466" y="19390"/>
                    </a:cubicBezTo>
                    <a:cubicBezTo>
                      <a:pt x="10386" y="19374"/>
                      <a:pt x="10306" y="19342"/>
                      <a:pt x="10226" y="19294"/>
                    </a:cubicBezTo>
                    <a:cubicBezTo>
                      <a:pt x="9938" y="19102"/>
                      <a:pt x="9762" y="18782"/>
                      <a:pt x="9410" y="18702"/>
                    </a:cubicBezTo>
                    <a:cubicBezTo>
                      <a:pt x="9058" y="18606"/>
                      <a:pt x="8690" y="18702"/>
                      <a:pt x="8338" y="18590"/>
                    </a:cubicBezTo>
                    <a:cubicBezTo>
                      <a:pt x="7714" y="18414"/>
                      <a:pt x="6706" y="17662"/>
                      <a:pt x="6770" y="16910"/>
                    </a:cubicBezTo>
                    <a:cubicBezTo>
                      <a:pt x="6795" y="16630"/>
                      <a:pt x="7014" y="16481"/>
                      <a:pt x="7272" y="16481"/>
                    </a:cubicBezTo>
                    <a:close/>
                    <a:moveTo>
                      <a:pt x="13736" y="19239"/>
                    </a:moveTo>
                    <a:cubicBezTo>
                      <a:pt x="14065" y="19239"/>
                      <a:pt x="14440" y="19507"/>
                      <a:pt x="14482" y="19822"/>
                    </a:cubicBezTo>
                    <a:cubicBezTo>
                      <a:pt x="14530" y="20031"/>
                      <a:pt x="14386" y="20223"/>
                      <a:pt x="14178" y="20239"/>
                    </a:cubicBezTo>
                    <a:cubicBezTo>
                      <a:pt x="14119" y="20248"/>
                      <a:pt x="14070" y="20252"/>
                      <a:pt x="14029" y="20252"/>
                    </a:cubicBezTo>
                    <a:cubicBezTo>
                      <a:pt x="13936" y="20252"/>
                      <a:pt x="13880" y="20235"/>
                      <a:pt x="13830" y="20235"/>
                    </a:cubicBezTo>
                    <a:cubicBezTo>
                      <a:pt x="13758" y="20235"/>
                      <a:pt x="13698" y="20271"/>
                      <a:pt x="13554" y="20447"/>
                    </a:cubicBezTo>
                    <a:cubicBezTo>
                      <a:pt x="13506" y="20495"/>
                      <a:pt x="13442" y="20527"/>
                      <a:pt x="13362" y="20543"/>
                    </a:cubicBezTo>
                    <a:cubicBezTo>
                      <a:pt x="13058" y="20607"/>
                      <a:pt x="12722" y="20559"/>
                      <a:pt x="12434" y="20671"/>
                    </a:cubicBezTo>
                    <a:cubicBezTo>
                      <a:pt x="12386" y="20703"/>
                      <a:pt x="12338" y="20719"/>
                      <a:pt x="12274" y="20719"/>
                    </a:cubicBezTo>
                    <a:cubicBezTo>
                      <a:pt x="12114" y="20719"/>
                      <a:pt x="12050" y="20511"/>
                      <a:pt x="12034" y="20351"/>
                    </a:cubicBezTo>
                    <a:cubicBezTo>
                      <a:pt x="12018" y="20303"/>
                      <a:pt x="12034" y="20255"/>
                      <a:pt x="12050" y="20207"/>
                    </a:cubicBezTo>
                    <a:cubicBezTo>
                      <a:pt x="12098" y="20143"/>
                      <a:pt x="12162" y="20095"/>
                      <a:pt x="12242" y="20095"/>
                    </a:cubicBezTo>
                    <a:lnTo>
                      <a:pt x="12882" y="19983"/>
                    </a:lnTo>
                    <a:cubicBezTo>
                      <a:pt x="12962" y="19983"/>
                      <a:pt x="13058" y="19951"/>
                      <a:pt x="13122" y="19887"/>
                    </a:cubicBezTo>
                    <a:cubicBezTo>
                      <a:pt x="13234" y="19790"/>
                      <a:pt x="13234" y="19614"/>
                      <a:pt x="13314" y="19486"/>
                    </a:cubicBezTo>
                    <a:cubicBezTo>
                      <a:pt x="13407" y="19311"/>
                      <a:pt x="13566" y="19239"/>
                      <a:pt x="13736" y="19239"/>
                    </a:cubicBezTo>
                    <a:close/>
                    <a:moveTo>
                      <a:pt x="26722" y="1"/>
                    </a:moveTo>
                    <a:cubicBezTo>
                      <a:pt x="26685" y="1"/>
                      <a:pt x="26648" y="5"/>
                      <a:pt x="26611" y="13"/>
                    </a:cubicBezTo>
                    <a:cubicBezTo>
                      <a:pt x="26019" y="141"/>
                      <a:pt x="25955" y="1165"/>
                      <a:pt x="25347" y="1197"/>
                    </a:cubicBezTo>
                    <a:cubicBezTo>
                      <a:pt x="25333" y="1198"/>
                      <a:pt x="25319" y="1199"/>
                      <a:pt x="25305" y="1199"/>
                    </a:cubicBezTo>
                    <a:cubicBezTo>
                      <a:pt x="24973" y="1199"/>
                      <a:pt x="24709" y="843"/>
                      <a:pt x="24371" y="797"/>
                    </a:cubicBezTo>
                    <a:cubicBezTo>
                      <a:pt x="24351" y="795"/>
                      <a:pt x="24331" y="794"/>
                      <a:pt x="24312" y="794"/>
                    </a:cubicBezTo>
                    <a:cubicBezTo>
                      <a:pt x="23759" y="794"/>
                      <a:pt x="23471" y="1651"/>
                      <a:pt x="22899" y="1805"/>
                    </a:cubicBezTo>
                    <a:cubicBezTo>
                      <a:pt x="22844" y="1819"/>
                      <a:pt x="22789" y="1825"/>
                      <a:pt x="22735" y="1825"/>
                    </a:cubicBezTo>
                    <a:cubicBezTo>
                      <a:pt x="22098" y="1825"/>
                      <a:pt x="21549" y="934"/>
                      <a:pt x="20902" y="934"/>
                    </a:cubicBezTo>
                    <a:cubicBezTo>
                      <a:pt x="20843" y="934"/>
                      <a:pt x="20783" y="941"/>
                      <a:pt x="20723" y="957"/>
                    </a:cubicBezTo>
                    <a:cubicBezTo>
                      <a:pt x="20963" y="1789"/>
                      <a:pt x="20227" y="2637"/>
                      <a:pt x="19410" y="2909"/>
                    </a:cubicBezTo>
                    <a:cubicBezTo>
                      <a:pt x="18594" y="3197"/>
                      <a:pt x="17714" y="3117"/>
                      <a:pt x="16850" y="3245"/>
                    </a:cubicBezTo>
                    <a:cubicBezTo>
                      <a:pt x="16002" y="3357"/>
                      <a:pt x="15202" y="3693"/>
                      <a:pt x="14498" y="4189"/>
                    </a:cubicBezTo>
                    <a:cubicBezTo>
                      <a:pt x="14210" y="4365"/>
                      <a:pt x="13970" y="4637"/>
                      <a:pt x="13842" y="4973"/>
                    </a:cubicBezTo>
                    <a:cubicBezTo>
                      <a:pt x="13618" y="5645"/>
                      <a:pt x="14114" y="6526"/>
                      <a:pt x="13634" y="7054"/>
                    </a:cubicBezTo>
                    <a:cubicBezTo>
                      <a:pt x="13522" y="7182"/>
                      <a:pt x="13346" y="7262"/>
                      <a:pt x="13234" y="7406"/>
                    </a:cubicBezTo>
                    <a:cubicBezTo>
                      <a:pt x="12946" y="7774"/>
                      <a:pt x="13170" y="8350"/>
                      <a:pt x="12946" y="8766"/>
                    </a:cubicBezTo>
                    <a:cubicBezTo>
                      <a:pt x="12674" y="9214"/>
                      <a:pt x="11874" y="9390"/>
                      <a:pt x="12050" y="9966"/>
                    </a:cubicBezTo>
                    <a:cubicBezTo>
                      <a:pt x="12082" y="10030"/>
                      <a:pt x="12114" y="10094"/>
                      <a:pt x="12146" y="10142"/>
                    </a:cubicBezTo>
                    <a:cubicBezTo>
                      <a:pt x="12674" y="10862"/>
                      <a:pt x="13106" y="11646"/>
                      <a:pt x="13442" y="12478"/>
                    </a:cubicBezTo>
                    <a:cubicBezTo>
                      <a:pt x="13858" y="13486"/>
                      <a:pt x="14066" y="14798"/>
                      <a:pt x="13314" y="15582"/>
                    </a:cubicBezTo>
                    <a:cubicBezTo>
                      <a:pt x="13202" y="15710"/>
                      <a:pt x="13042" y="15806"/>
                      <a:pt x="12866" y="15822"/>
                    </a:cubicBezTo>
                    <a:cubicBezTo>
                      <a:pt x="12674" y="15790"/>
                      <a:pt x="12514" y="15710"/>
                      <a:pt x="12386" y="15566"/>
                    </a:cubicBezTo>
                    <a:cubicBezTo>
                      <a:pt x="11666" y="14910"/>
                      <a:pt x="11090" y="14110"/>
                      <a:pt x="10706" y="13214"/>
                    </a:cubicBezTo>
                    <a:cubicBezTo>
                      <a:pt x="10658" y="13118"/>
                      <a:pt x="10594" y="13038"/>
                      <a:pt x="10498" y="12990"/>
                    </a:cubicBezTo>
                    <a:cubicBezTo>
                      <a:pt x="10451" y="12963"/>
                      <a:pt x="10407" y="12951"/>
                      <a:pt x="10365" y="12951"/>
                    </a:cubicBezTo>
                    <a:cubicBezTo>
                      <a:pt x="10235" y="12951"/>
                      <a:pt x="10127" y="13058"/>
                      <a:pt x="10018" y="13118"/>
                    </a:cubicBezTo>
                    <a:cubicBezTo>
                      <a:pt x="9934" y="13164"/>
                      <a:pt x="9843" y="13185"/>
                      <a:pt x="9751" y="13185"/>
                    </a:cubicBezTo>
                    <a:cubicBezTo>
                      <a:pt x="9493" y="13185"/>
                      <a:pt x="9227" y="13022"/>
                      <a:pt x="9074" y="12798"/>
                    </a:cubicBezTo>
                    <a:cubicBezTo>
                      <a:pt x="8850" y="12510"/>
                      <a:pt x="8754" y="12142"/>
                      <a:pt x="8578" y="11806"/>
                    </a:cubicBezTo>
                    <a:cubicBezTo>
                      <a:pt x="8018" y="10718"/>
                      <a:pt x="6786" y="10206"/>
                      <a:pt x="5665" y="9742"/>
                    </a:cubicBezTo>
                    <a:cubicBezTo>
                      <a:pt x="5609" y="9726"/>
                      <a:pt x="5553" y="9718"/>
                      <a:pt x="5499" y="9718"/>
                    </a:cubicBezTo>
                    <a:cubicBezTo>
                      <a:pt x="5445" y="9718"/>
                      <a:pt x="5393" y="9726"/>
                      <a:pt x="5345" y="9742"/>
                    </a:cubicBezTo>
                    <a:cubicBezTo>
                      <a:pt x="5041" y="9870"/>
                      <a:pt x="5169" y="10206"/>
                      <a:pt x="5041" y="10430"/>
                    </a:cubicBezTo>
                    <a:cubicBezTo>
                      <a:pt x="4971" y="10546"/>
                      <a:pt x="4868" y="10594"/>
                      <a:pt x="4751" y="10594"/>
                    </a:cubicBezTo>
                    <a:cubicBezTo>
                      <a:pt x="4500" y="10594"/>
                      <a:pt x="4187" y="10372"/>
                      <a:pt x="4001" y="10142"/>
                    </a:cubicBezTo>
                    <a:cubicBezTo>
                      <a:pt x="3813" y="9883"/>
                      <a:pt x="3503" y="9606"/>
                      <a:pt x="3237" y="9606"/>
                    </a:cubicBezTo>
                    <a:cubicBezTo>
                      <a:pt x="3142" y="9606"/>
                      <a:pt x="3053" y="9641"/>
                      <a:pt x="2977" y="9726"/>
                    </a:cubicBezTo>
                    <a:cubicBezTo>
                      <a:pt x="3169" y="10094"/>
                      <a:pt x="2929" y="10542"/>
                      <a:pt x="2513" y="10558"/>
                    </a:cubicBezTo>
                    <a:cubicBezTo>
                      <a:pt x="2372" y="10558"/>
                      <a:pt x="2242" y="10496"/>
                      <a:pt x="2113" y="10496"/>
                    </a:cubicBezTo>
                    <a:cubicBezTo>
                      <a:pt x="2081" y="10496"/>
                      <a:pt x="2049" y="10500"/>
                      <a:pt x="2017" y="10510"/>
                    </a:cubicBezTo>
                    <a:cubicBezTo>
                      <a:pt x="1553" y="10638"/>
                      <a:pt x="1873" y="11454"/>
                      <a:pt x="1569" y="11822"/>
                    </a:cubicBezTo>
                    <a:cubicBezTo>
                      <a:pt x="1497" y="11908"/>
                      <a:pt x="1428" y="11940"/>
                      <a:pt x="1358" y="11940"/>
                    </a:cubicBezTo>
                    <a:cubicBezTo>
                      <a:pt x="1160" y="11940"/>
                      <a:pt x="961" y="11677"/>
                      <a:pt x="700" y="11677"/>
                    </a:cubicBezTo>
                    <a:cubicBezTo>
                      <a:pt x="546" y="11677"/>
                      <a:pt x="371" y="11769"/>
                      <a:pt x="161" y="12062"/>
                    </a:cubicBezTo>
                    <a:cubicBezTo>
                      <a:pt x="113" y="12462"/>
                      <a:pt x="193" y="12638"/>
                      <a:pt x="321" y="12782"/>
                    </a:cubicBezTo>
                    <a:cubicBezTo>
                      <a:pt x="625" y="13086"/>
                      <a:pt x="625" y="13566"/>
                      <a:pt x="369" y="13886"/>
                    </a:cubicBezTo>
                    <a:cubicBezTo>
                      <a:pt x="289" y="13982"/>
                      <a:pt x="241" y="14094"/>
                      <a:pt x="257" y="14206"/>
                    </a:cubicBezTo>
                    <a:cubicBezTo>
                      <a:pt x="289" y="14558"/>
                      <a:pt x="593" y="14814"/>
                      <a:pt x="849" y="15054"/>
                    </a:cubicBezTo>
                    <a:cubicBezTo>
                      <a:pt x="1114" y="15275"/>
                      <a:pt x="932" y="15672"/>
                      <a:pt x="627" y="15672"/>
                    </a:cubicBezTo>
                    <a:cubicBezTo>
                      <a:pt x="601" y="15672"/>
                      <a:pt x="573" y="15669"/>
                      <a:pt x="545" y="15662"/>
                    </a:cubicBezTo>
                    <a:cubicBezTo>
                      <a:pt x="401" y="15630"/>
                      <a:pt x="257" y="15598"/>
                      <a:pt x="129" y="15582"/>
                    </a:cubicBezTo>
                    <a:lnTo>
                      <a:pt x="129" y="15582"/>
                    </a:lnTo>
                    <a:cubicBezTo>
                      <a:pt x="1" y="15982"/>
                      <a:pt x="241" y="16382"/>
                      <a:pt x="561" y="16654"/>
                    </a:cubicBezTo>
                    <a:cubicBezTo>
                      <a:pt x="865" y="16926"/>
                      <a:pt x="1233" y="17102"/>
                      <a:pt x="1489" y="17422"/>
                    </a:cubicBezTo>
                    <a:cubicBezTo>
                      <a:pt x="1809" y="17806"/>
                      <a:pt x="1953" y="18366"/>
                      <a:pt x="2401" y="18574"/>
                    </a:cubicBezTo>
                    <a:cubicBezTo>
                      <a:pt x="2657" y="18686"/>
                      <a:pt x="2961" y="18654"/>
                      <a:pt x="3249" y="18718"/>
                    </a:cubicBezTo>
                    <a:cubicBezTo>
                      <a:pt x="3537" y="18782"/>
                      <a:pt x="3809" y="19070"/>
                      <a:pt x="3713" y="19342"/>
                    </a:cubicBezTo>
                    <a:cubicBezTo>
                      <a:pt x="3649" y="19486"/>
                      <a:pt x="3505" y="19582"/>
                      <a:pt x="3569" y="19774"/>
                    </a:cubicBezTo>
                    <a:cubicBezTo>
                      <a:pt x="3617" y="19854"/>
                      <a:pt x="3681" y="19919"/>
                      <a:pt x="3761" y="19951"/>
                    </a:cubicBezTo>
                    <a:cubicBezTo>
                      <a:pt x="4133" y="20125"/>
                      <a:pt x="4534" y="20213"/>
                      <a:pt x="4935" y="20213"/>
                    </a:cubicBezTo>
                    <a:cubicBezTo>
                      <a:pt x="5378" y="20213"/>
                      <a:pt x="5822" y="20105"/>
                      <a:pt x="6225" y="19887"/>
                    </a:cubicBezTo>
                    <a:cubicBezTo>
                      <a:pt x="6337" y="19806"/>
                      <a:pt x="6481" y="19758"/>
                      <a:pt x="6625" y="19742"/>
                    </a:cubicBezTo>
                    <a:cubicBezTo>
                      <a:pt x="6818" y="19758"/>
                      <a:pt x="7010" y="19854"/>
                      <a:pt x="7154" y="19999"/>
                    </a:cubicBezTo>
                    <a:cubicBezTo>
                      <a:pt x="7611" y="20327"/>
                      <a:pt x="8163" y="20501"/>
                      <a:pt x="8721" y="20501"/>
                    </a:cubicBezTo>
                    <a:cubicBezTo>
                      <a:pt x="8925" y="20501"/>
                      <a:pt x="9129" y="20478"/>
                      <a:pt x="9330" y="20431"/>
                    </a:cubicBezTo>
                    <a:lnTo>
                      <a:pt x="9330" y="20431"/>
                    </a:lnTo>
                    <a:lnTo>
                      <a:pt x="9218" y="21007"/>
                    </a:lnTo>
                    <a:cubicBezTo>
                      <a:pt x="9634" y="21023"/>
                      <a:pt x="10018" y="21103"/>
                      <a:pt x="10402" y="21247"/>
                    </a:cubicBezTo>
                    <a:cubicBezTo>
                      <a:pt x="10162" y="21823"/>
                      <a:pt x="9074" y="21503"/>
                      <a:pt x="8802" y="21983"/>
                    </a:cubicBezTo>
                    <a:cubicBezTo>
                      <a:pt x="9394" y="22047"/>
                      <a:pt x="10002" y="22079"/>
                      <a:pt x="10594" y="22079"/>
                    </a:cubicBezTo>
                    <a:cubicBezTo>
                      <a:pt x="11106" y="22079"/>
                      <a:pt x="11618" y="22063"/>
                      <a:pt x="12114" y="22015"/>
                    </a:cubicBezTo>
                    <a:cubicBezTo>
                      <a:pt x="12306" y="21919"/>
                      <a:pt x="12514" y="21807"/>
                      <a:pt x="12706" y="21727"/>
                    </a:cubicBezTo>
                    <a:cubicBezTo>
                      <a:pt x="13234" y="21487"/>
                      <a:pt x="13778" y="21279"/>
                      <a:pt x="14290" y="21071"/>
                    </a:cubicBezTo>
                    <a:cubicBezTo>
                      <a:pt x="14802" y="20863"/>
                      <a:pt x="15314" y="20671"/>
                      <a:pt x="15810" y="20415"/>
                    </a:cubicBezTo>
                    <a:cubicBezTo>
                      <a:pt x="15874" y="20399"/>
                      <a:pt x="15938" y="20351"/>
                      <a:pt x="15970" y="20287"/>
                    </a:cubicBezTo>
                    <a:cubicBezTo>
                      <a:pt x="16050" y="20143"/>
                      <a:pt x="15938" y="19983"/>
                      <a:pt x="15826" y="19854"/>
                    </a:cubicBezTo>
                    <a:cubicBezTo>
                      <a:pt x="15330" y="19230"/>
                      <a:pt x="15010" y="18478"/>
                      <a:pt x="14946" y="17678"/>
                    </a:cubicBezTo>
                    <a:cubicBezTo>
                      <a:pt x="14866" y="17390"/>
                      <a:pt x="15010" y="17070"/>
                      <a:pt x="15298" y="16942"/>
                    </a:cubicBezTo>
                    <a:cubicBezTo>
                      <a:pt x="15842" y="16542"/>
                      <a:pt x="16466" y="16270"/>
                      <a:pt x="17138" y="16110"/>
                    </a:cubicBezTo>
                    <a:cubicBezTo>
                      <a:pt x="17314" y="16078"/>
                      <a:pt x="17474" y="16014"/>
                      <a:pt x="17618" y="15918"/>
                    </a:cubicBezTo>
                    <a:cubicBezTo>
                      <a:pt x="17730" y="15790"/>
                      <a:pt x="17810" y="15662"/>
                      <a:pt x="17890" y="15534"/>
                    </a:cubicBezTo>
                    <a:cubicBezTo>
                      <a:pt x="18088" y="15266"/>
                      <a:pt x="18385" y="15110"/>
                      <a:pt x="18706" y="15110"/>
                    </a:cubicBezTo>
                    <a:cubicBezTo>
                      <a:pt x="18748" y="15110"/>
                      <a:pt x="18791" y="15113"/>
                      <a:pt x="18834" y="15118"/>
                    </a:cubicBezTo>
                    <a:cubicBezTo>
                      <a:pt x="18914" y="15118"/>
                      <a:pt x="18978" y="15150"/>
                      <a:pt x="19010" y="15214"/>
                    </a:cubicBezTo>
                    <a:cubicBezTo>
                      <a:pt x="19074" y="15358"/>
                      <a:pt x="18866" y="15438"/>
                      <a:pt x="18722" y="15518"/>
                    </a:cubicBezTo>
                    <a:cubicBezTo>
                      <a:pt x="18402" y="15678"/>
                      <a:pt x="18338" y="16142"/>
                      <a:pt x="18402" y="16510"/>
                    </a:cubicBezTo>
                    <a:cubicBezTo>
                      <a:pt x="18450" y="16878"/>
                      <a:pt x="18578" y="17262"/>
                      <a:pt x="18434" y="17598"/>
                    </a:cubicBezTo>
                    <a:cubicBezTo>
                      <a:pt x="18322" y="17870"/>
                      <a:pt x="18066" y="18062"/>
                      <a:pt x="17938" y="18318"/>
                    </a:cubicBezTo>
                    <a:cubicBezTo>
                      <a:pt x="17698" y="18782"/>
                      <a:pt x="17842" y="19326"/>
                      <a:pt x="17906" y="19838"/>
                    </a:cubicBezTo>
                    <a:cubicBezTo>
                      <a:pt x="17922" y="20031"/>
                      <a:pt x="17922" y="20223"/>
                      <a:pt x="17906" y="20415"/>
                    </a:cubicBezTo>
                    <a:cubicBezTo>
                      <a:pt x="18610" y="20079"/>
                      <a:pt x="19282" y="19694"/>
                      <a:pt x="19939" y="19262"/>
                    </a:cubicBezTo>
                    <a:lnTo>
                      <a:pt x="19939" y="19262"/>
                    </a:lnTo>
                    <a:cubicBezTo>
                      <a:pt x="19930" y="19263"/>
                      <a:pt x="19922" y="19263"/>
                      <a:pt x="19914" y="19263"/>
                    </a:cubicBezTo>
                    <a:cubicBezTo>
                      <a:pt x="19682" y="19263"/>
                      <a:pt x="19453" y="19048"/>
                      <a:pt x="19282" y="18862"/>
                    </a:cubicBezTo>
                    <a:cubicBezTo>
                      <a:pt x="19170" y="18750"/>
                      <a:pt x="19074" y="18606"/>
                      <a:pt x="19042" y="18462"/>
                    </a:cubicBezTo>
                    <a:cubicBezTo>
                      <a:pt x="19026" y="18318"/>
                      <a:pt x="19042" y="18190"/>
                      <a:pt x="19106" y="18062"/>
                    </a:cubicBezTo>
                    <a:cubicBezTo>
                      <a:pt x="19266" y="17614"/>
                      <a:pt x="19602" y="17278"/>
                      <a:pt x="19907" y="16910"/>
                    </a:cubicBezTo>
                    <a:cubicBezTo>
                      <a:pt x="20195" y="16542"/>
                      <a:pt x="20451" y="16110"/>
                      <a:pt x="20403" y="15630"/>
                    </a:cubicBezTo>
                    <a:cubicBezTo>
                      <a:pt x="20355" y="15150"/>
                      <a:pt x="19971" y="14702"/>
                      <a:pt x="19987" y="14190"/>
                    </a:cubicBezTo>
                    <a:cubicBezTo>
                      <a:pt x="20003" y="13694"/>
                      <a:pt x="20451" y="13102"/>
                      <a:pt x="20899" y="12862"/>
                    </a:cubicBezTo>
                    <a:cubicBezTo>
                      <a:pt x="21071" y="12772"/>
                      <a:pt x="21288" y="12707"/>
                      <a:pt x="21495" y="12707"/>
                    </a:cubicBezTo>
                    <a:cubicBezTo>
                      <a:pt x="21732" y="12707"/>
                      <a:pt x="21955" y="12792"/>
                      <a:pt x="22083" y="13022"/>
                    </a:cubicBezTo>
                    <a:cubicBezTo>
                      <a:pt x="22307" y="13406"/>
                      <a:pt x="21747" y="13918"/>
                      <a:pt x="21939" y="14110"/>
                    </a:cubicBezTo>
                    <a:cubicBezTo>
                      <a:pt x="21991" y="14150"/>
                      <a:pt x="22066" y="14178"/>
                      <a:pt x="22135" y="14178"/>
                    </a:cubicBezTo>
                    <a:cubicBezTo>
                      <a:pt x="22150" y="14178"/>
                      <a:pt x="22165" y="14177"/>
                      <a:pt x="22179" y="14174"/>
                    </a:cubicBezTo>
                    <a:cubicBezTo>
                      <a:pt x="22451" y="14206"/>
                      <a:pt x="22691" y="14350"/>
                      <a:pt x="22819" y="14590"/>
                    </a:cubicBezTo>
                    <a:cubicBezTo>
                      <a:pt x="22947" y="14830"/>
                      <a:pt x="22947" y="15134"/>
                      <a:pt x="22803" y="15374"/>
                    </a:cubicBezTo>
                    <a:cubicBezTo>
                      <a:pt x="22499" y="15902"/>
                      <a:pt x="21747" y="15886"/>
                      <a:pt x="21219" y="16206"/>
                    </a:cubicBezTo>
                    <a:cubicBezTo>
                      <a:pt x="21155" y="16238"/>
                      <a:pt x="21091" y="16302"/>
                      <a:pt x="21059" y="16366"/>
                    </a:cubicBezTo>
                    <a:cubicBezTo>
                      <a:pt x="20979" y="16510"/>
                      <a:pt x="21059" y="16702"/>
                      <a:pt x="21091" y="16862"/>
                    </a:cubicBezTo>
                    <a:cubicBezTo>
                      <a:pt x="21299" y="17614"/>
                      <a:pt x="20835" y="18382"/>
                      <a:pt x="20355" y="18974"/>
                    </a:cubicBezTo>
                    <a:cubicBezTo>
                      <a:pt x="21923" y="17870"/>
                      <a:pt x="23299" y="16494"/>
                      <a:pt x="24419" y="14926"/>
                    </a:cubicBezTo>
                    <a:cubicBezTo>
                      <a:pt x="24243" y="14414"/>
                      <a:pt x="23843" y="13934"/>
                      <a:pt x="23907" y="13390"/>
                    </a:cubicBezTo>
                    <a:cubicBezTo>
                      <a:pt x="23955" y="13198"/>
                      <a:pt x="24003" y="12990"/>
                      <a:pt x="24035" y="12798"/>
                    </a:cubicBezTo>
                    <a:cubicBezTo>
                      <a:pt x="24051" y="12190"/>
                      <a:pt x="23379" y="11854"/>
                      <a:pt x="22803" y="11790"/>
                    </a:cubicBezTo>
                    <a:cubicBezTo>
                      <a:pt x="22211" y="11742"/>
                      <a:pt x="21571" y="11806"/>
                      <a:pt x="21107" y="11454"/>
                    </a:cubicBezTo>
                    <a:cubicBezTo>
                      <a:pt x="20451" y="10958"/>
                      <a:pt x="20579" y="9806"/>
                      <a:pt x="21219" y="9294"/>
                    </a:cubicBezTo>
                    <a:cubicBezTo>
                      <a:pt x="21554" y="9026"/>
                      <a:pt x="21972" y="8911"/>
                      <a:pt x="22403" y="8911"/>
                    </a:cubicBezTo>
                    <a:cubicBezTo>
                      <a:pt x="22795" y="8911"/>
                      <a:pt x="23197" y="9006"/>
                      <a:pt x="23555" y="9166"/>
                    </a:cubicBezTo>
                    <a:cubicBezTo>
                      <a:pt x="23857" y="9301"/>
                      <a:pt x="24214" y="9478"/>
                      <a:pt x="24524" y="9478"/>
                    </a:cubicBezTo>
                    <a:cubicBezTo>
                      <a:pt x="24689" y="9478"/>
                      <a:pt x="24840" y="9427"/>
                      <a:pt x="24963" y="9294"/>
                    </a:cubicBezTo>
                    <a:cubicBezTo>
                      <a:pt x="25187" y="9054"/>
                      <a:pt x="25171" y="8670"/>
                      <a:pt x="25347" y="8398"/>
                    </a:cubicBezTo>
                    <a:cubicBezTo>
                      <a:pt x="25571" y="8046"/>
                      <a:pt x="26099" y="7998"/>
                      <a:pt x="26371" y="7678"/>
                    </a:cubicBezTo>
                    <a:cubicBezTo>
                      <a:pt x="26643" y="7342"/>
                      <a:pt x="26563" y="6830"/>
                      <a:pt x="26563" y="6382"/>
                    </a:cubicBezTo>
                    <a:cubicBezTo>
                      <a:pt x="26611" y="5549"/>
                      <a:pt x="26995" y="4781"/>
                      <a:pt x="27651" y="4253"/>
                    </a:cubicBezTo>
                    <a:cubicBezTo>
                      <a:pt x="27603" y="2845"/>
                      <a:pt x="27395" y="1453"/>
                      <a:pt x="27027" y="93"/>
                    </a:cubicBezTo>
                    <a:cubicBezTo>
                      <a:pt x="26932" y="34"/>
                      <a:pt x="26828" y="1"/>
                      <a:pt x="267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4578;p125"/>
              <p:cNvSpPr/>
              <p:nvPr/>
            </p:nvSpPr>
            <p:spPr>
              <a:xfrm>
                <a:off x="2068430" y="3308227"/>
                <a:ext cx="11007" cy="3063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49" extrusionOk="0">
                    <a:moveTo>
                      <a:pt x="304" y="1"/>
                    </a:moveTo>
                    <a:lnTo>
                      <a:pt x="304" y="1"/>
                    </a:lnTo>
                    <a:cubicBezTo>
                      <a:pt x="272" y="49"/>
                      <a:pt x="240" y="81"/>
                      <a:pt x="208" y="129"/>
                    </a:cubicBezTo>
                    <a:cubicBezTo>
                      <a:pt x="80" y="337"/>
                      <a:pt x="0" y="593"/>
                      <a:pt x="0" y="849"/>
                    </a:cubicBezTo>
                    <a:cubicBezTo>
                      <a:pt x="112" y="561"/>
                      <a:pt x="208" y="289"/>
                      <a:pt x="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4579;p125"/>
              <p:cNvSpPr/>
              <p:nvPr/>
            </p:nvSpPr>
            <p:spPr>
              <a:xfrm>
                <a:off x="1377241" y="3061111"/>
                <a:ext cx="151892" cy="276683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67" extrusionOk="0">
                    <a:moveTo>
                      <a:pt x="1985" y="0"/>
                    </a:moveTo>
                    <a:cubicBezTo>
                      <a:pt x="1857" y="16"/>
                      <a:pt x="1745" y="96"/>
                      <a:pt x="1665" y="208"/>
                    </a:cubicBezTo>
                    <a:cubicBezTo>
                      <a:pt x="1297" y="656"/>
                      <a:pt x="1041" y="1184"/>
                      <a:pt x="929" y="1760"/>
                    </a:cubicBezTo>
                    <a:cubicBezTo>
                      <a:pt x="801" y="2416"/>
                      <a:pt x="801" y="2993"/>
                      <a:pt x="465" y="3569"/>
                    </a:cubicBezTo>
                    <a:cubicBezTo>
                      <a:pt x="241" y="3937"/>
                      <a:pt x="1" y="4161"/>
                      <a:pt x="177" y="4625"/>
                    </a:cubicBezTo>
                    <a:cubicBezTo>
                      <a:pt x="321" y="4993"/>
                      <a:pt x="721" y="5281"/>
                      <a:pt x="1009" y="5537"/>
                    </a:cubicBezTo>
                    <a:cubicBezTo>
                      <a:pt x="1521" y="5985"/>
                      <a:pt x="1809" y="6529"/>
                      <a:pt x="2225" y="7041"/>
                    </a:cubicBezTo>
                    <a:cubicBezTo>
                      <a:pt x="2465" y="7329"/>
                      <a:pt x="2769" y="7521"/>
                      <a:pt x="3121" y="7633"/>
                    </a:cubicBezTo>
                    <a:cubicBezTo>
                      <a:pt x="3190" y="7653"/>
                      <a:pt x="3259" y="7666"/>
                      <a:pt x="3332" y="7666"/>
                    </a:cubicBezTo>
                    <a:cubicBezTo>
                      <a:pt x="3377" y="7666"/>
                      <a:pt x="3424" y="7661"/>
                      <a:pt x="3473" y="7649"/>
                    </a:cubicBezTo>
                    <a:cubicBezTo>
                      <a:pt x="3809" y="7569"/>
                      <a:pt x="3889" y="7089"/>
                      <a:pt x="3761" y="6769"/>
                    </a:cubicBezTo>
                    <a:cubicBezTo>
                      <a:pt x="3633" y="6433"/>
                      <a:pt x="3361" y="6193"/>
                      <a:pt x="3217" y="5873"/>
                    </a:cubicBezTo>
                    <a:cubicBezTo>
                      <a:pt x="2993" y="5409"/>
                      <a:pt x="3025" y="4849"/>
                      <a:pt x="3313" y="4417"/>
                    </a:cubicBezTo>
                    <a:cubicBezTo>
                      <a:pt x="3585" y="4049"/>
                      <a:pt x="4033" y="3777"/>
                      <a:pt x="4113" y="3329"/>
                    </a:cubicBezTo>
                    <a:cubicBezTo>
                      <a:pt x="4209" y="2913"/>
                      <a:pt x="3953" y="2497"/>
                      <a:pt x="3649" y="2192"/>
                    </a:cubicBezTo>
                    <a:cubicBezTo>
                      <a:pt x="3473" y="2032"/>
                      <a:pt x="3313" y="1824"/>
                      <a:pt x="3185" y="1616"/>
                    </a:cubicBezTo>
                    <a:cubicBezTo>
                      <a:pt x="3105" y="1456"/>
                      <a:pt x="3041" y="1280"/>
                      <a:pt x="2977" y="1104"/>
                    </a:cubicBezTo>
                    <a:cubicBezTo>
                      <a:pt x="2833" y="704"/>
                      <a:pt x="2561" y="352"/>
                      <a:pt x="2225" y="112"/>
                    </a:cubicBezTo>
                    <a:cubicBezTo>
                      <a:pt x="2145" y="48"/>
                      <a:pt x="2065" y="16"/>
                      <a:pt x="1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4580;p125"/>
              <p:cNvSpPr/>
              <p:nvPr/>
            </p:nvSpPr>
            <p:spPr>
              <a:xfrm>
                <a:off x="891634" y="2674667"/>
                <a:ext cx="303785" cy="885984"/>
              </a:xfrm>
              <a:custGeom>
                <a:avLst/>
                <a:gdLst/>
                <a:ahLst/>
                <a:cxnLst/>
                <a:rect l="l" t="t" r="r" b="b"/>
                <a:pathLst>
                  <a:path w="8418" h="24551" extrusionOk="0">
                    <a:moveTo>
                      <a:pt x="5729" y="9317"/>
                    </a:moveTo>
                    <a:cubicBezTo>
                      <a:pt x="5761" y="9333"/>
                      <a:pt x="5793" y="9349"/>
                      <a:pt x="5825" y="9365"/>
                    </a:cubicBezTo>
                    <a:cubicBezTo>
                      <a:pt x="5825" y="9381"/>
                      <a:pt x="5841" y="9381"/>
                      <a:pt x="5857" y="9397"/>
                    </a:cubicBezTo>
                    <a:lnTo>
                      <a:pt x="5889" y="9429"/>
                    </a:lnTo>
                    <a:lnTo>
                      <a:pt x="5905" y="9445"/>
                    </a:lnTo>
                    <a:lnTo>
                      <a:pt x="5921" y="9461"/>
                    </a:lnTo>
                    <a:cubicBezTo>
                      <a:pt x="5969" y="9509"/>
                      <a:pt x="6001" y="9541"/>
                      <a:pt x="6033" y="9589"/>
                    </a:cubicBezTo>
                    <a:lnTo>
                      <a:pt x="6081" y="9653"/>
                    </a:lnTo>
                    <a:cubicBezTo>
                      <a:pt x="6145" y="9749"/>
                      <a:pt x="6209" y="9829"/>
                      <a:pt x="6257" y="9925"/>
                    </a:cubicBezTo>
                    <a:lnTo>
                      <a:pt x="6289" y="9989"/>
                    </a:lnTo>
                    <a:lnTo>
                      <a:pt x="6337" y="10069"/>
                    </a:lnTo>
                    <a:cubicBezTo>
                      <a:pt x="6401" y="10213"/>
                      <a:pt x="6465" y="10341"/>
                      <a:pt x="6497" y="10421"/>
                    </a:cubicBezTo>
                    <a:cubicBezTo>
                      <a:pt x="6673" y="10805"/>
                      <a:pt x="6689" y="11301"/>
                      <a:pt x="6385" y="11589"/>
                    </a:cubicBezTo>
                    <a:cubicBezTo>
                      <a:pt x="6081" y="11893"/>
                      <a:pt x="5601" y="11877"/>
                      <a:pt x="5329" y="12181"/>
                    </a:cubicBezTo>
                    <a:cubicBezTo>
                      <a:pt x="5041" y="12469"/>
                      <a:pt x="5089" y="12933"/>
                      <a:pt x="5137" y="13350"/>
                    </a:cubicBezTo>
                    <a:cubicBezTo>
                      <a:pt x="5185" y="13750"/>
                      <a:pt x="5153" y="14246"/>
                      <a:pt x="4817" y="14470"/>
                    </a:cubicBezTo>
                    <a:cubicBezTo>
                      <a:pt x="4801" y="14486"/>
                      <a:pt x="4769" y="14486"/>
                      <a:pt x="4753" y="14486"/>
                    </a:cubicBezTo>
                    <a:cubicBezTo>
                      <a:pt x="4705" y="14486"/>
                      <a:pt x="4657" y="14470"/>
                      <a:pt x="4641" y="14422"/>
                    </a:cubicBezTo>
                    <a:cubicBezTo>
                      <a:pt x="4497" y="14278"/>
                      <a:pt x="4385" y="14086"/>
                      <a:pt x="4337" y="13878"/>
                    </a:cubicBezTo>
                    <a:cubicBezTo>
                      <a:pt x="4305" y="13750"/>
                      <a:pt x="4273" y="13638"/>
                      <a:pt x="4241" y="13510"/>
                    </a:cubicBezTo>
                    <a:cubicBezTo>
                      <a:pt x="4161" y="13366"/>
                      <a:pt x="4081" y="13206"/>
                      <a:pt x="3969" y="13061"/>
                    </a:cubicBezTo>
                    <a:cubicBezTo>
                      <a:pt x="3857" y="12805"/>
                      <a:pt x="3777" y="12517"/>
                      <a:pt x="3761" y="12213"/>
                    </a:cubicBezTo>
                    <a:cubicBezTo>
                      <a:pt x="3745" y="12085"/>
                      <a:pt x="3729" y="11957"/>
                      <a:pt x="3745" y="11829"/>
                    </a:cubicBezTo>
                    <a:cubicBezTo>
                      <a:pt x="3793" y="11653"/>
                      <a:pt x="3873" y="11493"/>
                      <a:pt x="4001" y="11365"/>
                    </a:cubicBezTo>
                    <a:cubicBezTo>
                      <a:pt x="4321" y="10997"/>
                      <a:pt x="4801" y="10805"/>
                      <a:pt x="5089" y="10405"/>
                    </a:cubicBezTo>
                    <a:cubicBezTo>
                      <a:pt x="5265" y="10133"/>
                      <a:pt x="5281" y="9333"/>
                      <a:pt x="5649" y="9317"/>
                    </a:cubicBezTo>
                    <a:close/>
                    <a:moveTo>
                      <a:pt x="6497" y="1"/>
                    </a:moveTo>
                    <a:cubicBezTo>
                      <a:pt x="6441" y="1"/>
                      <a:pt x="6385" y="13"/>
                      <a:pt x="6337" y="37"/>
                    </a:cubicBezTo>
                    <a:cubicBezTo>
                      <a:pt x="5617" y="261"/>
                      <a:pt x="5217" y="1029"/>
                      <a:pt x="5025" y="1765"/>
                    </a:cubicBezTo>
                    <a:cubicBezTo>
                      <a:pt x="4849" y="2485"/>
                      <a:pt x="4801" y="3285"/>
                      <a:pt x="4433" y="3941"/>
                    </a:cubicBezTo>
                    <a:cubicBezTo>
                      <a:pt x="4097" y="4565"/>
                      <a:pt x="3521" y="5029"/>
                      <a:pt x="3169" y="5653"/>
                    </a:cubicBezTo>
                    <a:cubicBezTo>
                      <a:pt x="2833" y="6277"/>
                      <a:pt x="2769" y="7013"/>
                      <a:pt x="2977" y="7685"/>
                    </a:cubicBezTo>
                    <a:cubicBezTo>
                      <a:pt x="3217" y="8469"/>
                      <a:pt x="3841" y="9173"/>
                      <a:pt x="3761" y="9989"/>
                    </a:cubicBezTo>
                    <a:cubicBezTo>
                      <a:pt x="3681" y="10981"/>
                      <a:pt x="2593" y="11605"/>
                      <a:pt x="2241" y="12549"/>
                    </a:cubicBezTo>
                    <a:cubicBezTo>
                      <a:pt x="2113" y="12901"/>
                      <a:pt x="2097" y="13286"/>
                      <a:pt x="2177" y="13654"/>
                    </a:cubicBezTo>
                    <a:cubicBezTo>
                      <a:pt x="2241" y="13766"/>
                      <a:pt x="2241" y="13910"/>
                      <a:pt x="2177" y="14022"/>
                    </a:cubicBezTo>
                    <a:cubicBezTo>
                      <a:pt x="2097" y="14102"/>
                      <a:pt x="1985" y="14150"/>
                      <a:pt x="1857" y="14150"/>
                    </a:cubicBezTo>
                    <a:cubicBezTo>
                      <a:pt x="1345" y="14246"/>
                      <a:pt x="865" y="14518"/>
                      <a:pt x="497" y="14918"/>
                    </a:cubicBezTo>
                    <a:cubicBezTo>
                      <a:pt x="321" y="15110"/>
                      <a:pt x="145" y="15318"/>
                      <a:pt x="1" y="15526"/>
                    </a:cubicBezTo>
                    <a:cubicBezTo>
                      <a:pt x="673" y="18950"/>
                      <a:pt x="2353" y="22102"/>
                      <a:pt x="4849" y="24550"/>
                    </a:cubicBezTo>
                    <a:cubicBezTo>
                      <a:pt x="4593" y="24054"/>
                      <a:pt x="4273" y="23622"/>
                      <a:pt x="3873" y="23238"/>
                    </a:cubicBezTo>
                    <a:cubicBezTo>
                      <a:pt x="3665" y="23062"/>
                      <a:pt x="3505" y="22870"/>
                      <a:pt x="3377" y="22646"/>
                    </a:cubicBezTo>
                    <a:cubicBezTo>
                      <a:pt x="3265" y="22422"/>
                      <a:pt x="3249" y="22166"/>
                      <a:pt x="3153" y="21926"/>
                    </a:cubicBezTo>
                    <a:cubicBezTo>
                      <a:pt x="2993" y="21462"/>
                      <a:pt x="2561" y="21142"/>
                      <a:pt x="2289" y="20742"/>
                    </a:cubicBezTo>
                    <a:cubicBezTo>
                      <a:pt x="2209" y="20646"/>
                      <a:pt x="2161" y="20534"/>
                      <a:pt x="2161" y="20406"/>
                    </a:cubicBezTo>
                    <a:cubicBezTo>
                      <a:pt x="2177" y="20278"/>
                      <a:pt x="2225" y="20166"/>
                      <a:pt x="2305" y="20054"/>
                    </a:cubicBezTo>
                    <a:cubicBezTo>
                      <a:pt x="2609" y="19606"/>
                      <a:pt x="2865" y="19062"/>
                      <a:pt x="2705" y="18534"/>
                    </a:cubicBezTo>
                    <a:cubicBezTo>
                      <a:pt x="2577" y="18246"/>
                      <a:pt x="2385" y="17974"/>
                      <a:pt x="2145" y="17766"/>
                    </a:cubicBezTo>
                    <a:cubicBezTo>
                      <a:pt x="1905" y="17558"/>
                      <a:pt x="1729" y="17270"/>
                      <a:pt x="1633" y="16966"/>
                    </a:cubicBezTo>
                    <a:cubicBezTo>
                      <a:pt x="1553" y="16646"/>
                      <a:pt x="1713" y="16262"/>
                      <a:pt x="2033" y="16198"/>
                    </a:cubicBezTo>
                    <a:cubicBezTo>
                      <a:pt x="2077" y="16189"/>
                      <a:pt x="2124" y="16186"/>
                      <a:pt x="2172" y="16186"/>
                    </a:cubicBezTo>
                    <a:cubicBezTo>
                      <a:pt x="2261" y="16186"/>
                      <a:pt x="2354" y="16196"/>
                      <a:pt x="2440" y="16196"/>
                    </a:cubicBezTo>
                    <a:cubicBezTo>
                      <a:pt x="2560" y="16196"/>
                      <a:pt x="2668" y="16177"/>
                      <a:pt x="2737" y="16086"/>
                    </a:cubicBezTo>
                    <a:cubicBezTo>
                      <a:pt x="2897" y="15894"/>
                      <a:pt x="2737" y="15654"/>
                      <a:pt x="2673" y="15430"/>
                    </a:cubicBezTo>
                    <a:cubicBezTo>
                      <a:pt x="2620" y="15246"/>
                      <a:pt x="2761" y="14988"/>
                      <a:pt x="2901" y="14988"/>
                    </a:cubicBezTo>
                    <a:cubicBezTo>
                      <a:pt x="2933" y="14988"/>
                      <a:pt x="2964" y="15001"/>
                      <a:pt x="2993" y="15030"/>
                    </a:cubicBezTo>
                    <a:cubicBezTo>
                      <a:pt x="2977" y="14742"/>
                      <a:pt x="2961" y="14454"/>
                      <a:pt x="2945" y="14166"/>
                    </a:cubicBezTo>
                    <a:cubicBezTo>
                      <a:pt x="2987" y="14143"/>
                      <a:pt x="3032" y="14133"/>
                      <a:pt x="3077" y="14133"/>
                    </a:cubicBezTo>
                    <a:cubicBezTo>
                      <a:pt x="3255" y="14133"/>
                      <a:pt x="3441" y="14291"/>
                      <a:pt x="3505" y="14470"/>
                    </a:cubicBezTo>
                    <a:cubicBezTo>
                      <a:pt x="3553" y="14710"/>
                      <a:pt x="3569" y="14950"/>
                      <a:pt x="3553" y="15174"/>
                    </a:cubicBezTo>
                    <a:cubicBezTo>
                      <a:pt x="3569" y="15414"/>
                      <a:pt x="3665" y="15686"/>
                      <a:pt x="3889" y="15766"/>
                    </a:cubicBezTo>
                    <a:cubicBezTo>
                      <a:pt x="4033" y="15782"/>
                      <a:pt x="4177" y="15814"/>
                      <a:pt x="4321" y="15814"/>
                    </a:cubicBezTo>
                    <a:cubicBezTo>
                      <a:pt x="4465" y="15878"/>
                      <a:pt x="4625" y="15958"/>
                      <a:pt x="4769" y="16038"/>
                    </a:cubicBezTo>
                    <a:cubicBezTo>
                      <a:pt x="4826" y="16055"/>
                      <a:pt x="4882" y="16064"/>
                      <a:pt x="4936" y="16064"/>
                    </a:cubicBezTo>
                    <a:cubicBezTo>
                      <a:pt x="5376" y="16064"/>
                      <a:pt x="5738" y="15529"/>
                      <a:pt x="5809" y="15046"/>
                    </a:cubicBezTo>
                    <a:cubicBezTo>
                      <a:pt x="5937" y="14246"/>
                      <a:pt x="5777" y="13270"/>
                      <a:pt x="6385" y="12725"/>
                    </a:cubicBezTo>
                    <a:cubicBezTo>
                      <a:pt x="6721" y="12437"/>
                      <a:pt x="7233" y="12373"/>
                      <a:pt x="7505" y="12021"/>
                    </a:cubicBezTo>
                    <a:cubicBezTo>
                      <a:pt x="7857" y="11573"/>
                      <a:pt x="7697" y="10933"/>
                      <a:pt x="7457" y="10421"/>
                    </a:cubicBezTo>
                    <a:cubicBezTo>
                      <a:pt x="7169" y="9749"/>
                      <a:pt x="6785" y="9141"/>
                      <a:pt x="6353" y="8565"/>
                    </a:cubicBezTo>
                    <a:cubicBezTo>
                      <a:pt x="6209" y="8405"/>
                      <a:pt x="6097" y="8229"/>
                      <a:pt x="6001" y="8037"/>
                    </a:cubicBezTo>
                    <a:cubicBezTo>
                      <a:pt x="5889" y="7637"/>
                      <a:pt x="6001" y="7221"/>
                      <a:pt x="6289" y="6933"/>
                    </a:cubicBezTo>
                    <a:cubicBezTo>
                      <a:pt x="6577" y="6661"/>
                      <a:pt x="6929" y="6469"/>
                      <a:pt x="7313" y="6373"/>
                    </a:cubicBezTo>
                    <a:cubicBezTo>
                      <a:pt x="7553" y="6325"/>
                      <a:pt x="7777" y="6245"/>
                      <a:pt x="7969" y="6133"/>
                    </a:cubicBezTo>
                    <a:cubicBezTo>
                      <a:pt x="8337" y="5861"/>
                      <a:pt x="8417" y="5349"/>
                      <a:pt x="8417" y="4885"/>
                    </a:cubicBezTo>
                    <a:cubicBezTo>
                      <a:pt x="8401" y="3941"/>
                      <a:pt x="8145" y="3013"/>
                      <a:pt x="7665" y="2197"/>
                    </a:cubicBezTo>
                    <a:cubicBezTo>
                      <a:pt x="7377" y="1685"/>
                      <a:pt x="6977" y="1205"/>
                      <a:pt x="6897" y="629"/>
                    </a:cubicBezTo>
                    <a:cubicBezTo>
                      <a:pt x="6865" y="405"/>
                      <a:pt x="6849" y="133"/>
                      <a:pt x="6657" y="37"/>
                    </a:cubicBezTo>
                    <a:cubicBezTo>
                      <a:pt x="6609" y="13"/>
                      <a:pt x="6553" y="1"/>
                      <a:pt x="64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4581;p125"/>
              <p:cNvSpPr/>
              <p:nvPr/>
            </p:nvSpPr>
            <p:spPr>
              <a:xfrm>
                <a:off x="880087" y="2770078"/>
                <a:ext cx="112629" cy="337851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9362" extrusionOk="0">
                    <a:moveTo>
                      <a:pt x="2833" y="1"/>
                    </a:moveTo>
                    <a:cubicBezTo>
                      <a:pt x="1009" y="2785"/>
                      <a:pt x="16" y="6033"/>
                      <a:pt x="0" y="9361"/>
                    </a:cubicBezTo>
                    <a:cubicBezTo>
                      <a:pt x="96" y="9313"/>
                      <a:pt x="209" y="9265"/>
                      <a:pt x="321" y="9265"/>
                    </a:cubicBezTo>
                    <a:cubicBezTo>
                      <a:pt x="385" y="9265"/>
                      <a:pt x="449" y="9233"/>
                      <a:pt x="513" y="9201"/>
                    </a:cubicBezTo>
                    <a:cubicBezTo>
                      <a:pt x="641" y="9073"/>
                      <a:pt x="449" y="8897"/>
                      <a:pt x="337" y="8753"/>
                    </a:cubicBezTo>
                    <a:cubicBezTo>
                      <a:pt x="96" y="8449"/>
                      <a:pt x="305" y="7969"/>
                      <a:pt x="641" y="7777"/>
                    </a:cubicBezTo>
                    <a:cubicBezTo>
                      <a:pt x="961" y="7569"/>
                      <a:pt x="1361" y="7537"/>
                      <a:pt x="1729" y="7425"/>
                    </a:cubicBezTo>
                    <a:cubicBezTo>
                      <a:pt x="2097" y="7313"/>
                      <a:pt x="2465" y="7041"/>
                      <a:pt x="2497" y="6657"/>
                    </a:cubicBezTo>
                    <a:cubicBezTo>
                      <a:pt x="2497" y="6417"/>
                      <a:pt x="2417" y="6177"/>
                      <a:pt x="2273" y="5969"/>
                    </a:cubicBezTo>
                    <a:cubicBezTo>
                      <a:pt x="1761" y="5105"/>
                      <a:pt x="1121" y="4129"/>
                      <a:pt x="1425" y="3169"/>
                    </a:cubicBezTo>
                    <a:cubicBezTo>
                      <a:pt x="1601" y="2609"/>
                      <a:pt x="2081" y="2193"/>
                      <a:pt x="2449" y="1729"/>
                    </a:cubicBezTo>
                    <a:cubicBezTo>
                      <a:pt x="2833" y="1265"/>
                      <a:pt x="3121" y="625"/>
                      <a:pt x="2865" y="81"/>
                    </a:cubicBezTo>
                    <a:cubicBezTo>
                      <a:pt x="2865" y="65"/>
                      <a:pt x="2849" y="33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4582;p125"/>
              <p:cNvSpPr/>
              <p:nvPr/>
            </p:nvSpPr>
            <p:spPr>
              <a:xfrm>
                <a:off x="1128971" y="3611168"/>
                <a:ext cx="85491" cy="4817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335" extrusionOk="0">
                    <a:moveTo>
                      <a:pt x="742" y="0"/>
                    </a:moveTo>
                    <a:cubicBezTo>
                      <a:pt x="730" y="0"/>
                      <a:pt x="717" y="2"/>
                      <a:pt x="704" y="6"/>
                    </a:cubicBezTo>
                    <a:cubicBezTo>
                      <a:pt x="614" y="21"/>
                      <a:pt x="525" y="218"/>
                      <a:pt x="409" y="218"/>
                    </a:cubicBezTo>
                    <a:cubicBezTo>
                      <a:pt x="401" y="218"/>
                      <a:pt x="393" y="217"/>
                      <a:pt x="384" y="214"/>
                    </a:cubicBezTo>
                    <a:cubicBezTo>
                      <a:pt x="352" y="198"/>
                      <a:pt x="320" y="182"/>
                      <a:pt x="304" y="150"/>
                    </a:cubicBezTo>
                    <a:cubicBezTo>
                      <a:pt x="256" y="102"/>
                      <a:pt x="192" y="70"/>
                      <a:pt x="128" y="54"/>
                    </a:cubicBezTo>
                    <a:cubicBezTo>
                      <a:pt x="80" y="54"/>
                      <a:pt x="32" y="70"/>
                      <a:pt x="0" y="102"/>
                    </a:cubicBezTo>
                    <a:cubicBezTo>
                      <a:pt x="608" y="550"/>
                      <a:pt x="1232" y="966"/>
                      <a:pt x="1888" y="1335"/>
                    </a:cubicBezTo>
                    <a:cubicBezTo>
                      <a:pt x="2000" y="1335"/>
                      <a:pt x="2112" y="1319"/>
                      <a:pt x="2224" y="1287"/>
                    </a:cubicBezTo>
                    <a:cubicBezTo>
                      <a:pt x="2288" y="1287"/>
                      <a:pt x="2336" y="1238"/>
                      <a:pt x="2352" y="1190"/>
                    </a:cubicBezTo>
                    <a:cubicBezTo>
                      <a:pt x="2368" y="1126"/>
                      <a:pt x="2352" y="1078"/>
                      <a:pt x="2320" y="1030"/>
                    </a:cubicBezTo>
                    <a:cubicBezTo>
                      <a:pt x="2096" y="694"/>
                      <a:pt x="1776" y="438"/>
                      <a:pt x="1392" y="310"/>
                    </a:cubicBezTo>
                    <a:cubicBezTo>
                      <a:pt x="1248" y="278"/>
                      <a:pt x="1104" y="230"/>
                      <a:pt x="976" y="150"/>
                    </a:cubicBezTo>
                    <a:cubicBezTo>
                      <a:pt x="893" y="81"/>
                      <a:pt x="822" y="0"/>
                      <a:pt x="7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4583;p125"/>
              <p:cNvSpPr/>
              <p:nvPr/>
            </p:nvSpPr>
            <p:spPr>
              <a:xfrm>
                <a:off x="1134167" y="3248685"/>
                <a:ext cx="71634" cy="5027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1393" extrusionOk="0">
                    <a:moveTo>
                      <a:pt x="855" y="1"/>
                    </a:moveTo>
                    <a:cubicBezTo>
                      <a:pt x="705" y="1"/>
                      <a:pt x="561" y="40"/>
                      <a:pt x="432" y="147"/>
                    </a:cubicBezTo>
                    <a:cubicBezTo>
                      <a:pt x="176" y="339"/>
                      <a:pt x="0" y="515"/>
                      <a:pt x="80" y="835"/>
                    </a:cubicBezTo>
                    <a:cubicBezTo>
                      <a:pt x="144" y="1043"/>
                      <a:pt x="272" y="1235"/>
                      <a:pt x="448" y="1347"/>
                    </a:cubicBezTo>
                    <a:cubicBezTo>
                      <a:pt x="508" y="1379"/>
                      <a:pt x="552" y="1393"/>
                      <a:pt x="586" y="1393"/>
                    </a:cubicBezTo>
                    <a:cubicBezTo>
                      <a:pt x="687" y="1393"/>
                      <a:pt x="696" y="1267"/>
                      <a:pt x="768" y="1123"/>
                    </a:cubicBezTo>
                    <a:cubicBezTo>
                      <a:pt x="960" y="707"/>
                      <a:pt x="1568" y="851"/>
                      <a:pt x="1904" y="579"/>
                    </a:cubicBezTo>
                    <a:cubicBezTo>
                      <a:pt x="1936" y="563"/>
                      <a:pt x="1968" y="531"/>
                      <a:pt x="1968" y="483"/>
                    </a:cubicBezTo>
                    <a:cubicBezTo>
                      <a:pt x="1984" y="467"/>
                      <a:pt x="1968" y="435"/>
                      <a:pt x="1952" y="419"/>
                    </a:cubicBezTo>
                    <a:cubicBezTo>
                      <a:pt x="1888" y="323"/>
                      <a:pt x="1792" y="259"/>
                      <a:pt x="1696" y="243"/>
                    </a:cubicBezTo>
                    <a:cubicBezTo>
                      <a:pt x="1436" y="139"/>
                      <a:pt x="1135" y="1"/>
                      <a:pt x="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4584;p125"/>
              <p:cNvSpPr/>
              <p:nvPr/>
            </p:nvSpPr>
            <p:spPr>
              <a:xfrm>
                <a:off x="1260612" y="3104233"/>
                <a:ext cx="85491" cy="93828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600" extrusionOk="0">
                    <a:moveTo>
                      <a:pt x="1268" y="0"/>
                    </a:moveTo>
                    <a:cubicBezTo>
                      <a:pt x="1245" y="0"/>
                      <a:pt x="1222" y="7"/>
                      <a:pt x="1200" y="21"/>
                    </a:cubicBezTo>
                    <a:cubicBezTo>
                      <a:pt x="1152" y="37"/>
                      <a:pt x="1104" y="85"/>
                      <a:pt x="1088" y="149"/>
                    </a:cubicBezTo>
                    <a:cubicBezTo>
                      <a:pt x="1008" y="389"/>
                      <a:pt x="960" y="661"/>
                      <a:pt x="928" y="917"/>
                    </a:cubicBezTo>
                    <a:cubicBezTo>
                      <a:pt x="928" y="981"/>
                      <a:pt x="896" y="1045"/>
                      <a:pt x="848" y="1045"/>
                    </a:cubicBezTo>
                    <a:cubicBezTo>
                      <a:pt x="816" y="1045"/>
                      <a:pt x="784" y="1045"/>
                      <a:pt x="752" y="1013"/>
                    </a:cubicBezTo>
                    <a:cubicBezTo>
                      <a:pt x="672" y="949"/>
                      <a:pt x="560" y="885"/>
                      <a:pt x="464" y="821"/>
                    </a:cubicBezTo>
                    <a:cubicBezTo>
                      <a:pt x="418" y="795"/>
                      <a:pt x="368" y="782"/>
                      <a:pt x="319" y="782"/>
                    </a:cubicBezTo>
                    <a:cubicBezTo>
                      <a:pt x="251" y="782"/>
                      <a:pt x="184" y="807"/>
                      <a:pt x="128" y="853"/>
                    </a:cubicBezTo>
                    <a:cubicBezTo>
                      <a:pt x="48" y="965"/>
                      <a:pt x="48" y="1109"/>
                      <a:pt x="128" y="1221"/>
                    </a:cubicBezTo>
                    <a:cubicBezTo>
                      <a:pt x="192" y="1334"/>
                      <a:pt x="288" y="1446"/>
                      <a:pt x="352" y="1558"/>
                    </a:cubicBezTo>
                    <a:cubicBezTo>
                      <a:pt x="416" y="1686"/>
                      <a:pt x="384" y="1830"/>
                      <a:pt x="288" y="1926"/>
                    </a:cubicBezTo>
                    <a:cubicBezTo>
                      <a:pt x="176" y="1990"/>
                      <a:pt x="16" y="1990"/>
                      <a:pt x="0" y="2102"/>
                    </a:cubicBezTo>
                    <a:cubicBezTo>
                      <a:pt x="0" y="2150"/>
                      <a:pt x="16" y="2182"/>
                      <a:pt x="48" y="2230"/>
                    </a:cubicBezTo>
                    <a:cubicBezTo>
                      <a:pt x="128" y="2358"/>
                      <a:pt x="240" y="2470"/>
                      <a:pt x="368" y="2550"/>
                    </a:cubicBezTo>
                    <a:cubicBezTo>
                      <a:pt x="422" y="2583"/>
                      <a:pt x="483" y="2600"/>
                      <a:pt x="545" y="2600"/>
                    </a:cubicBezTo>
                    <a:cubicBezTo>
                      <a:pt x="632" y="2600"/>
                      <a:pt x="719" y="2567"/>
                      <a:pt x="784" y="2502"/>
                    </a:cubicBezTo>
                    <a:cubicBezTo>
                      <a:pt x="910" y="2351"/>
                      <a:pt x="907" y="2299"/>
                      <a:pt x="1009" y="2299"/>
                    </a:cubicBezTo>
                    <a:cubicBezTo>
                      <a:pt x="1037" y="2299"/>
                      <a:pt x="1072" y="2303"/>
                      <a:pt x="1120" y="2310"/>
                    </a:cubicBezTo>
                    <a:cubicBezTo>
                      <a:pt x="1142" y="2312"/>
                      <a:pt x="1164" y="2313"/>
                      <a:pt x="1186" y="2313"/>
                    </a:cubicBezTo>
                    <a:cubicBezTo>
                      <a:pt x="1273" y="2313"/>
                      <a:pt x="1363" y="2298"/>
                      <a:pt x="1446" y="2298"/>
                    </a:cubicBezTo>
                    <a:cubicBezTo>
                      <a:pt x="1483" y="2298"/>
                      <a:pt x="1519" y="2301"/>
                      <a:pt x="1552" y="2310"/>
                    </a:cubicBezTo>
                    <a:cubicBezTo>
                      <a:pt x="1736" y="2344"/>
                      <a:pt x="1805" y="2486"/>
                      <a:pt x="1935" y="2486"/>
                    </a:cubicBezTo>
                    <a:cubicBezTo>
                      <a:pt x="1987" y="2486"/>
                      <a:pt x="2047" y="2464"/>
                      <a:pt x="2128" y="2406"/>
                    </a:cubicBezTo>
                    <a:cubicBezTo>
                      <a:pt x="2368" y="2214"/>
                      <a:pt x="2304" y="2118"/>
                      <a:pt x="2144" y="1942"/>
                    </a:cubicBezTo>
                    <a:cubicBezTo>
                      <a:pt x="2032" y="1830"/>
                      <a:pt x="1952" y="1686"/>
                      <a:pt x="1936" y="1526"/>
                    </a:cubicBezTo>
                    <a:cubicBezTo>
                      <a:pt x="1936" y="1318"/>
                      <a:pt x="2080" y="1189"/>
                      <a:pt x="2096" y="1013"/>
                    </a:cubicBezTo>
                    <a:cubicBezTo>
                      <a:pt x="2080" y="853"/>
                      <a:pt x="2016" y="725"/>
                      <a:pt x="1920" y="613"/>
                    </a:cubicBezTo>
                    <a:cubicBezTo>
                      <a:pt x="1792" y="453"/>
                      <a:pt x="1648" y="277"/>
                      <a:pt x="1488" y="133"/>
                    </a:cubicBezTo>
                    <a:cubicBezTo>
                      <a:pt x="1427" y="72"/>
                      <a:pt x="1346" y="0"/>
                      <a:pt x="12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4585;p125"/>
              <p:cNvSpPr/>
              <p:nvPr/>
            </p:nvSpPr>
            <p:spPr>
              <a:xfrm>
                <a:off x="1706381" y="3279358"/>
                <a:ext cx="6965" cy="292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81" extrusionOk="0">
                    <a:moveTo>
                      <a:pt x="0" y="1"/>
                    </a:moveTo>
                    <a:lnTo>
                      <a:pt x="192" y="81"/>
                    </a:lnTo>
                    <a:cubicBezTo>
                      <a:pt x="128" y="49"/>
                      <a:pt x="64" y="17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4586;p125"/>
              <p:cNvSpPr/>
              <p:nvPr/>
            </p:nvSpPr>
            <p:spPr>
              <a:xfrm>
                <a:off x="1116232" y="2522384"/>
                <a:ext cx="185418" cy="126884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3516" extrusionOk="0">
                    <a:moveTo>
                      <a:pt x="5137" y="0"/>
                    </a:moveTo>
                    <a:cubicBezTo>
                      <a:pt x="3265" y="640"/>
                      <a:pt x="1537" y="1584"/>
                      <a:pt x="1" y="2800"/>
                    </a:cubicBezTo>
                    <a:cubicBezTo>
                      <a:pt x="104" y="2935"/>
                      <a:pt x="217" y="2970"/>
                      <a:pt x="341" y="2970"/>
                    </a:cubicBezTo>
                    <a:cubicBezTo>
                      <a:pt x="470" y="2970"/>
                      <a:pt x="611" y="2933"/>
                      <a:pt x="766" y="2933"/>
                    </a:cubicBezTo>
                    <a:cubicBezTo>
                      <a:pt x="834" y="2933"/>
                      <a:pt x="904" y="2940"/>
                      <a:pt x="977" y="2960"/>
                    </a:cubicBezTo>
                    <a:cubicBezTo>
                      <a:pt x="1265" y="3040"/>
                      <a:pt x="1393" y="3328"/>
                      <a:pt x="1665" y="3441"/>
                    </a:cubicBezTo>
                    <a:cubicBezTo>
                      <a:pt x="1835" y="3491"/>
                      <a:pt x="2011" y="3516"/>
                      <a:pt x="2186" y="3516"/>
                    </a:cubicBezTo>
                    <a:cubicBezTo>
                      <a:pt x="2291" y="3516"/>
                      <a:pt x="2395" y="3507"/>
                      <a:pt x="2497" y="3489"/>
                    </a:cubicBezTo>
                    <a:cubicBezTo>
                      <a:pt x="2593" y="3489"/>
                      <a:pt x="2689" y="3457"/>
                      <a:pt x="2769" y="3409"/>
                    </a:cubicBezTo>
                    <a:cubicBezTo>
                      <a:pt x="2881" y="3296"/>
                      <a:pt x="2913" y="3120"/>
                      <a:pt x="2849" y="2976"/>
                    </a:cubicBezTo>
                    <a:cubicBezTo>
                      <a:pt x="2769" y="2832"/>
                      <a:pt x="2705" y="2704"/>
                      <a:pt x="2625" y="2576"/>
                    </a:cubicBezTo>
                    <a:cubicBezTo>
                      <a:pt x="2417" y="2160"/>
                      <a:pt x="2513" y="1664"/>
                      <a:pt x="2849" y="1344"/>
                    </a:cubicBezTo>
                    <a:cubicBezTo>
                      <a:pt x="3201" y="1040"/>
                      <a:pt x="3697" y="1008"/>
                      <a:pt x="4129" y="912"/>
                    </a:cubicBezTo>
                    <a:cubicBezTo>
                      <a:pt x="4577" y="816"/>
                      <a:pt x="5073" y="560"/>
                      <a:pt x="5137" y="112"/>
                    </a:cubicBezTo>
                    <a:cubicBezTo>
                      <a:pt x="5137" y="80"/>
                      <a:pt x="5137" y="48"/>
                      <a:pt x="5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4587;p125"/>
              <p:cNvSpPr/>
              <p:nvPr/>
            </p:nvSpPr>
            <p:spPr>
              <a:xfrm>
                <a:off x="1168232" y="2604299"/>
                <a:ext cx="236770" cy="403133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171" extrusionOk="0">
                    <a:moveTo>
                      <a:pt x="4709" y="0"/>
                    </a:moveTo>
                    <a:cubicBezTo>
                      <a:pt x="4661" y="0"/>
                      <a:pt x="4614" y="12"/>
                      <a:pt x="4576" y="34"/>
                    </a:cubicBezTo>
                    <a:cubicBezTo>
                      <a:pt x="4464" y="114"/>
                      <a:pt x="4464" y="258"/>
                      <a:pt x="4496" y="386"/>
                    </a:cubicBezTo>
                    <a:cubicBezTo>
                      <a:pt x="4576" y="706"/>
                      <a:pt x="4640" y="1026"/>
                      <a:pt x="4688" y="1347"/>
                    </a:cubicBezTo>
                    <a:cubicBezTo>
                      <a:pt x="4736" y="1683"/>
                      <a:pt x="4608" y="2003"/>
                      <a:pt x="4352" y="2227"/>
                    </a:cubicBezTo>
                    <a:cubicBezTo>
                      <a:pt x="4048" y="2435"/>
                      <a:pt x="3584" y="2355"/>
                      <a:pt x="3296" y="2595"/>
                    </a:cubicBezTo>
                    <a:cubicBezTo>
                      <a:pt x="2976" y="2883"/>
                      <a:pt x="3056" y="3395"/>
                      <a:pt x="3232" y="3795"/>
                    </a:cubicBezTo>
                    <a:cubicBezTo>
                      <a:pt x="3392" y="4195"/>
                      <a:pt x="3632" y="4611"/>
                      <a:pt x="3536" y="5043"/>
                    </a:cubicBezTo>
                    <a:cubicBezTo>
                      <a:pt x="3360" y="5795"/>
                      <a:pt x="2208" y="6067"/>
                      <a:pt x="2192" y="6851"/>
                    </a:cubicBezTo>
                    <a:cubicBezTo>
                      <a:pt x="2192" y="7139"/>
                      <a:pt x="2352" y="7395"/>
                      <a:pt x="2384" y="7683"/>
                    </a:cubicBezTo>
                    <a:cubicBezTo>
                      <a:pt x="2448" y="8259"/>
                      <a:pt x="1968" y="8755"/>
                      <a:pt x="1488" y="9059"/>
                    </a:cubicBezTo>
                    <a:cubicBezTo>
                      <a:pt x="1008" y="9363"/>
                      <a:pt x="0" y="9811"/>
                      <a:pt x="96" y="10499"/>
                    </a:cubicBezTo>
                    <a:cubicBezTo>
                      <a:pt x="133" y="10883"/>
                      <a:pt x="457" y="11170"/>
                      <a:pt x="787" y="11170"/>
                    </a:cubicBezTo>
                    <a:cubicBezTo>
                      <a:pt x="884" y="11170"/>
                      <a:pt x="981" y="11146"/>
                      <a:pt x="1072" y="11091"/>
                    </a:cubicBezTo>
                    <a:cubicBezTo>
                      <a:pt x="1520" y="10851"/>
                      <a:pt x="1744" y="10131"/>
                      <a:pt x="2080" y="9779"/>
                    </a:cubicBezTo>
                    <a:cubicBezTo>
                      <a:pt x="2512" y="9315"/>
                      <a:pt x="3328" y="9059"/>
                      <a:pt x="3536" y="8403"/>
                    </a:cubicBezTo>
                    <a:cubicBezTo>
                      <a:pt x="3584" y="8259"/>
                      <a:pt x="3584" y="8083"/>
                      <a:pt x="3648" y="7939"/>
                    </a:cubicBezTo>
                    <a:cubicBezTo>
                      <a:pt x="3888" y="7283"/>
                      <a:pt x="4848" y="7283"/>
                      <a:pt x="5281" y="6739"/>
                    </a:cubicBezTo>
                    <a:cubicBezTo>
                      <a:pt x="5345" y="6675"/>
                      <a:pt x="5377" y="6595"/>
                      <a:pt x="5377" y="6515"/>
                    </a:cubicBezTo>
                    <a:cubicBezTo>
                      <a:pt x="5361" y="6387"/>
                      <a:pt x="5297" y="6259"/>
                      <a:pt x="5201" y="6179"/>
                    </a:cubicBezTo>
                    <a:cubicBezTo>
                      <a:pt x="4912" y="5875"/>
                      <a:pt x="4704" y="5411"/>
                      <a:pt x="4880" y="5027"/>
                    </a:cubicBezTo>
                    <a:cubicBezTo>
                      <a:pt x="5040" y="4643"/>
                      <a:pt x="5473" y="4499"/>
                      <a:pt x="5841" y="4323"/>
                    </a:cubicBezTo>
                    <a:cubicBezTo>
                      <a:pt x="6209" y="4131"/>
                      <a:pt x="6561" y="3779"/>
                      <a:pt x="6449" y="3379"/>
                    </a:cubicBezTo>
                    <a:cubicBezTo>
                      <a:pt x="6353" y="3091"/>
                      <a:pt x="6049" y="2947"/>
                      <a:pt x="5809" y="2771"/>
                    </a:cubicBezTo>
                    <a:cubicBezTo>
                      <a:pt x="5569" y="2579"/>
                      <a:pt x="5425" y="2163"/>
                      <a:pt x="5681" y="1987"/>
                    </a:cubicBezTo>
                    <a:cubicBezTo>
                      <a:pt x="5793" y="1923"/>
                      <a:pt x="5937" y="1939"/>
                      <a:pt x="6049" y="1859"/>
                    </a:cubicBezTo>
                    <a:cubicBezTo>
                      <a:pt x="6257" y="1715"/>
                      <a:pt x="6161" y="1363"/>
                      <a:pt x="5937" y="1235"/>
                    </a:cubicBezTo>
                    <a:cubicBezTo>
                      <a:pt x="5813" y="1191"/>
                      <a:pt x="5681" y="1166"/>
                      <a:pt x="5546" y="1166"/>
                    </a:cubicBezTo>
                    <a:cubicBezTo>
                      <a:pt x="5436" y="1166"/>
                      <a:pt x="5325" y="1182"/>
                      <a:pt x="5217" y="1219"/>
                    </a:cubicBezTo>
                    <a:cubicBezTo>
                      <a:pt x="5425" y="786"/>
                      <a:pt x="5281" y="290"/>
                      <a:pt x="4864" y="50"/>
                    </a:cubicBezTo>
                    <a:cubicBezTo>
                      <a:pt x="4822" y="16"/>
                      <a:pt x="4765" y="0"/>
                      <a:pt x="47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4588;p125"/>
              <p:cNvSpPr/>
              <p:nvPr/>
            </p:nvSpPr>
            <p:spPr>
              <a:xfrm>
                <a:off x="1592061" y="2792379"/>
                <a:ext cx="254092" cy="231285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6409" extrusionOk="0">
                    <a:moveTo>
                      <a:pt x="5818" y="1"/>
                    </a:moveTo>
                    <a:cubicBezTo>
                      <a:pt x="5767" y="1"/>
                      <a:pt x="5711" y="15"/>
                      <a:pt x="5664" y="39"/>
                    </a:cubicBezTo>
                    <a:cubicBezTo>
                      <a:pt x="4864" y="311"/>
                      <a:pt x="4448" y="1191"/>
                      <a:pt x="4336" y="2039"/>
                    </a:cubicBezTo>
                    <a:cubicBezTo>
                      <a:pt x="4288" y="2327"/>
                      <a:pt x="4272" y="2647"/>
                      <a:pt x="4064" y="2855"/>
                    </a:cubicBezTo>
                    <a:cubicBezTo>
                      <a:pt x="3872" y="3079"/>
                      <a:pt x="3520" y="3111"/>
                      <a:pt x="3216" y="3159"/>
                    </a:cubicBezTo>
                    <a:cubicBezTo>
                      <a:pt x="2816" y="3191"/>
                      <a:pt x="2432" y="3319"/>
                      <a:pt x="2096" y="3543"/>
                    </a:cubicBezTo>
                    <a:cubicBezTo>
                      <a:pt x="1760" y="3767"/>
                      <a:pt x="1552" y="4151"/>
                      <a:pt x="1552" y="4551"/>
                    </a:cubicBezTo>
                    <a:cubicBezTo>
                      <a:pt x="1568" y="4791"/>
                      <a:pt x="1696" y="5127"/>
                      <a:pt x="1552" y="5351"/>
                    </a:cubicBezTo>
                    <a:cubicBezTo>
                      <a:pt x="1344" y="5671"/>
                      <a:pt x="944" y="5479"/>
                      <a:pt x="704" y="5671"/>
                    </a:cubicBezTo>
                    <a:cubicBezTo>
                      <a:pt x="0" y="6199"/>
                      <a:pt x="1216" y="6391"/>
                      <a:pt x="1600" y="6407"/>
                    </a:cubicBezTo>
                    <a:cubicBezTo>
                      <a:pt x="1623" y="6408"/>
                      <a:pt x="1646" y="6408"/>
                      <a:pt x="1668" y="6408"/>
                    </a:cubicBezTo>
                    <a:cubicBezTo>
                      <a:pt x="2191" y="6408"/>
                      <a:pt x="2722" y="6233"/>
                      <a:pt x="3136" y="5895"/>
                    </a:cubicBezTo>
                    <a:cubicBezTo>
                      <a:pt x="3312" y="5687"/>
                      <a:pt x="3520" y="5511"/>
                      <a:pt x="3728" y="5351"/>
                    </a:cubicBezTo>
                    <a:cubicBezTo>
                      <a:pt x="3908" y="5253"/>
                      <a:pt x="4100" y="5222"/>
                      <a:pt x="4299" y="5222"/>
                    </a:cubicBezTo>
                    <a:cubicBezTo>
                      <a:pt x="4654" y="5222"/>
                      <a:pt x="5030" y="5322"/>
                      <a:pt x="5392" y="5322"/>
                    </a:cubicBezTo>
                    <a:cubicBezTo>
                      <a:pt x="5424" y="5322"/>
                      <a:pt x="5456" y="5321"/>
                      <a:pt x="5488" y="5319"/>
                    </a:cubicBezTo>
                    <a:cubicBezTo>
                      <a:pt x="5568" y="5319"/>
                      <a:pt x="5664" y="5303"/>
                      <a:pt x="5744" y="5255"/>
                    </a:cubicBezTo>
                    <a:cubicBezTo>
                      <a:pt x="5840" y="5175"/>
                      <a:pt x="5904" y="5063"/>
                      <a:pt x="5936" y="4935"/>
                    </a:cubicBezTo>
                    <a:cubicBezTo>
                      <a:pt x="6032" y="4535"/>
                      <a:pt x="5984" y="4119"/>
                      <a:pt x="6080" y="3735"/>
                    </a:cubicBezTo>
                    <a:cubicBezTo>
                      <a:pt x="6178" y="3388"/>
                      <a:pt x="6467" y="3054"/>
                      <a:pt x="6792" y="3054"/>
                    </a:cubicBezTo>
                    <a:cubicBezTo>
                      <a:pt x="6842" y="3054"/>
                      <a:pt x="6893" y="3062"/>
                      <a:pt x="6945" y="3079"/>
                    </a:cubicBezTo>
                    <a:cubicBezTo>
                      <a:pt x="7041" y="2855"/>
                      <a:pt x="6817" y="2615"/>
                      <a:pt x="6593" y="2535"/>
                    </a:cubicBezTo>
                    <a:cubicBezTo>
                      <a:pt x="6385" y="2455"/>
                      <a:pt x="6128" y="2439"/>
                      <a:pt x="5936" y="2295"/>
                    </a:cubicBezTo>
                    <a:cubicBezTo>
                      <a:pt x="5696" y="2103"/>
                      <a:pt x="5648" y="1719"/>
                      <a:pt x="5744" y="1415"/>
                    </a:cubicBezTo>
                    <a:cubicBezTo>
                      <a:pt x="5824" y="1095"/>
                      <a:pt x="5968" y="807"/>
                      <a:pt x="6048" y="503"/>
                    </a:cubicBezTo>
                    <a:cubicBezTo>
                      <a:pt x="6096" y="311"/>
                      <a:pt x="6064" y="55"/>
                      <a:pt x="5872" y="7"/>
                    </a:cubicBezTo>
                    <a:cubicBezTo>
                      <a:pt x="5855" y="3"/>
                      <a:pt x="5837" y="1"/>
                      <a:pt x="58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4589;p125"/>
              <p:cNvSpPr/>
              <p:nvPr/>
            </p:nvSpPr>
            <p:spPr>
              <a:xfrm>
                <a:off x="1289950" y="2969128"/>
                <a:ext cx="85600" cy="71814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990" extrusionOk="0">
                    <a:moveTo>
                      <a:pt x="2026" y="1"/>
                    </a:moveTo>
                    <a:cubicBezTo>
                      <a:pt x="2008" y="1"/>
                      <a:pt x="1990" y="2"/>
                      <a:pt x="1972" y="5"/>
                    </a:cubicBezTo>
                    <a:cubicBezTo>
                      <a:pt x="1780" y="53"/>
                      <a:pt x="1619" y="149"/>
                      <a:pt x="1491" y="293"/>
                    </a:cubicBezTo>
                    <a:lnTo>
                      <a:pt x="739" y="949"/>
                    </a:lnTo>
                    <a:cubicBezTo>
                      <a:pt x="1" y="1605"/>
                      <a:pt x="371" y="1989"/>
                      <a:pt x="800" y="1989"/>
                    </a:cubicBezTo>
                    <a:cubicBezTo>
                      <a:pt x="1031" y="1989"/>
                      <a:pt x="1279" y="1878"/>
                      <a:pt x="1379" y="1637"/>
                    </a:cubicBezTo>
                    <a:cubicBezTo>
                      <a:pt x="1427" y="1541"/>
                      <a:pt x="1427" y="1429"/>
                      <a:pt x="1459" y="1349"/>
                    </a:cubicBezTo>
                    <a:cubicBezTo>
                      <a:pt x="1555" y="1029"/>
                      <a:pt x="1860" y="837"/>
                      <a:pt x="2132" y="645"/>
                    </a:cubicBezTo>
                    <a:cubicBezTo>
                      <a:pt x="2260" y="581"/>
                      <a:pt x="2340" y="453"/>
                      <a:pt x="2372" y="309"/>
                    </a:cubicBezTo>
                    <a:cubicBezTo>
                      <a:pt x="2357" y="135"/>
                      <a:pt x="2198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4590;p125"/>
              <p:cNvSpPr/>
              <p:nvPr/>
            </p:nvSpPr>
            <p:spPr>
              <a:xfrm>
                <a:off x="1701184" y="2526426"/>
                <a:ext cx="23709" cy="927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57" extrusionOk="0">
                    <a:moveTo>
                      <a:pt x="0" y="0"/>
                    </a:moveTo>
                    <a:lnTo>
                      <a:pt x="128" y="64"/>
                    </a:lnTo>
                    <a:cubicBezTo>
                      <a:pt x="288" y="144"/>
                      <a:pt x="464" y="208"/>
                      <a:pt x="656" y="256"/>
                    </a:cubicBezTo>
                    <a:cubicBezTo>
                      <a:pt x="432" y="160"/>
                      <a:pt x="224" y="8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4591;p125"/>
              <p:cNvSpPr/>
              <p:nvPr/>
            </p:nvSpPr>
            <p:spPr>
              <a:xfrm>
                <a:off x="1655716" y="2755210"/>
                <a:ext cx="24720" cy="12198"/>
              </a:xfrm>
              <a:custGeom>
                <a:avLst/>
                <a:gdLst/>
                <a:ahLst/>
                <a:cxnLst/>
                <a:rect l="l" t="t" r="r" b="b"/>
                <a:pathLst>
                  <a:path w="685" h="338" extrusionOk="0">
                    <a:moveTo>
                      <a:pt x="62" y="0"/>
                    </a:moveTo>
                    <a:cubicBezTo>
                      <a:pt x="13" y="0"/>
                      <a:pt x="1" y="38"/>
                      <a:pt x="60" y="157"/>
                    </a:cubicBezTo>
                    <a:cubicBezTo>
                      <a:pt x="123" y="257"/>
                      <a:pt x="205" y="337"/>
                      <a:pt x="306" y="337"/>
                    </a:cubicBezTo>
                    <a:cubicBezTo>
                      <a:pt x="335" y="337"/>
                      <a:pt x="365" y="331"/>
                      <a:pt x="396" y="317"/>
                    </a:cubicBezTo>
                    <a:cubicBezTo>
                      <a:pt x="476" y="285"/>
                      <a:pt x="572" y="301"/>
                      <a:pt x="636" y="253"/>
                    </a:cubicBezTo>
                    <a:cubicBezTo>
                      <a:pt x="652" y="253"/>
                      <a:pt x="684" y="237"/>
                      <a:pt x="668" y="221"/>
                    </a:cubicBezTo>
                    <a:cubicBezTo>
                      <a:pt x="668" y="205"/>
                      <a:pt x="652" y="189"/>
                      <a:pt x="620" y="189"/>
                    </a:cubicBezTo>
                    <a:lnTo>
                      <a:pt x="540" y="157"/>
                    </a:lnTo>
                    <a:cubicBezTo>
                      <a:pt x="444" y="141"/>
                      <a:pt x="348" y="109"/>
                      <a:pt x="252" y="61"/>
                    </a:cubicBezTo>
                    <a:cubicBezTo>
                      <a:pt x="177" y="31"/>
                      <a:pt x="105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4592;p125"/>
              <p:cNvSpPr/>
              <p:nvPr/>
            </p:nvSpPr>
            <p:spPr>
              <a:xfrm>
                <a:off x="1686750" y="2704113"/>
                <a:ext cx="23709" cy="38397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064" extrusionOk="0">
                    <a:moveTo>
                      <a:pt x="117" y="0"/>
                    </a:moveTo>
                    <a:cubicBezTo>
                      <a:pt x="57" y="0"/>
                      <a:pt x="16" y="62"/>
                      <a:pt x="16" y="229"/>
                    </a:cubicBezTo>
                    <a:cubicBezTo>
                      <a:pt x="0" y="453"/>
                      <a:pt x="80" y="885"/>
                      <a:pt x="288" y="1029"/>
                    </a:cubicBezTo>
                    <a:cubicBezTo>
                      <a:pt x="325" y="1053"/>
                      <a:pt x="362" y="1064"/>
                      <a:pt x="399" y="1064"/>
                    </a:cubicBezTo>
                    <a:cubicBezTo>
                      <a:pt x="506" y="1064"/>
                      <a:pt x="604" y="968"/>
                      <a:pt x="640" y="837"/>
                    </a:cubicBezTo>
                    <a:cubicBezTo>
                      <a:pt x="656" y="709"/>
                      <a:pt x="640" y="597"/>
                      <a:pt x="576" y="485"/>
                    </a:cubicBezTo>
                    <a:lnTo>
                      <a:pt x="544" y="405"/>
                    </a:lnTo>
                    <a:cubicBezTo>
                      <a:pt x="447" y="264"/>
                      <a:pt x="241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4593;p125"/>
              <p:cNvSpPr/>
              <p:nvPr/>
            </p:nvSpPr>
            <p:spPr>
              <a:xfrm>
                <a:off x="1568352" y="2746261"/>
                <a:ext cx="41068" cy="35077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972" extrusionOk="0">
                    <a:moveTo>
                      <a:pt x="504" y="1"/>
                    </a:moveTo>
                    <a:cubicBezTo>
                      <a:pt x="354" y="1"/>
                      <a:pt x="198" y="34"/>
                      <a:pt x="65" y="101"/>
                    </a:cubicBezTo>
                    <a:cubicBezTo>
                      <a:pt x="33" y="117"/>
                      <a:pt x="17" y="149"/>
                      <a:pt x="1" y="181"/>
                    </a:cubicBezTo>
                    <a:cubicBezTo>
                      <a:pt x="1" y="197"/>
                      <a:pt x="1" y="213"/>
                      <a:pt x="1" y="229"/>
                    </a:cubicBezTo>
                    <a:cubicBezTo>
                      <a:pt x="209" y="373"/>
                      <a:pt x="385" y="549"/>
                      <a:pt x="529" y="757"/>
                    </a:cubicBezTo>
                    <a:cubicBezTo>
                      <a:pt x="627" y="882"/>
                      <a:pt x="730" y="972"/>
                      <a:pt x="827" y="972"/>
                    </a:cubicBezTo>
                    <a:cubicBezTo>
                      <a:pt x="904" y="972"/>
                      <a:pt x="977" y="915"/>
                      <a:pt x="1041" y="773"/>
                    </a:cubicBezTo>
                    <a:cubicBezTo>
                      <a:pt x="1137" y="549"/>
                      <a:pt x="1137" y="197"/>
                      <a:pt x="897" y="69"/>
                    </a:cubicBezTo>
                    <a:cubicBezTo>
                      <a:pt x="801" y="21"/>
                      <a:pt x="689" y="5"/>
                      <a:pt x="593" y="5"/>
                    </a:cubicBezTo>
                    <a:cubicBezTo>
                      <a:pt x="564" y="2"/>
                      <a:pt x="534" y="1"/>
                      <a:pt x="5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4594;p125"/>
              <p:cNvSpPr/>
              <p:nvPr/>
            </p:nvSpPr>
            <p:spPr>
              <a:xfrm>
                <a:off x="1628435" y="2701623"/>
                <a:ext cx="25225" cy="24612"/>
              </a:xfrm>
              <a:custGeom>
                <a:avLst/>
                <a:gdLst/>
                <a:ahLst/>
                <a:cxnLst/>
                <a:rect l="l" t="t" r="r" b="b"/>
                <a:pathLst>
                  <a:path w="699" h="682" extrusionOk="0">
                    <a:moveTo>
                      <a:pt x="251" y="1"/>
                    </a:moveTo>
                    <a:cubicBezTo>
                      <a:pt x="168" y="1"/>
                      <a:pt x="85" y="32"/>
                      <a:pt x="16" y="106"/>
                    </a:cubicBezTo>
                    <a:cubicBezTo>
                      <a:pt x="0" y="122"/>
                      <a:pt x="0" y="122"/>
                      <a:pt x="0" y="138"/>
                    </a:cubicBezTo>
                    <a:cubicBezTo>
                      <a:pt x="0" y="154"/>
                      <a:pt x="0" y="170"/>
                      <a:pt x="16" y="186"/>
                    </a:cubicBezTo>
                    <a:cubicBezTo>
                      <a:pt x="74" y="302"/>
                      <a:pt x="302" y="682"/>
                      <a:pt x="478" y="682"/>
                    </a:cubicBezTo>
                    <a:cubicBezTo>
                      <a:pt x="543" y="682"/>
                      <a:pt x="601" y="629"/>
                      <a:pt x="640" y="490"/>
                    </a:cubicBezTo>
                    <a:cubicBezTo>
                      <a:pt x="699" y="232"/>
                      <a:pt x="475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4595;p125"/>
              <p:cNvSpPr/>
              <p:nvPr/>
            </p:nvSpPr>
            <p:spPr>
              <a:xfrm>
                <a:off x="1691946" y="2768274"/>
                <a:ext cx="30638" cy="33814"/>
              </a:xfrm>
              <a:custGeom>
                <a:avLst/>
                <a:gdLst/>
                <a:ahLst/>
                <a:cxnLst/>
                <a:rect l="l" t="t" r="r" b="b"/>
                <a:pathLst>
                  <a:path w="849" h="937" extrusionOk="0">
                    <a:moveTo>
                      <a:pt x="409" y="0"/>
                    </a:moveTo>
                    <a:cubicBezTo>
                      <a:pt x="292" y="0"/>
                      <a:pt x="170" y="62"/>
                      <a:pt x="112" y="163"/>
                    </a:cubicBezTo>
                    <a:cubicBezTo>
                      <a:pt x="0" y="355"/>
                      <a:pt x="144" y="515"/>
                      <a:pt x="160" y="691"/>
                    </a:cubicBezTo>
                    <a:cubicBezTo>
                      <a:pt x="160" y="755"/>
                      <a:pt x="176" y="819"/>
                      <a:pt x="208" y="883"/>
                    </a:cubicBezTo>
                    <a:cubicBezTo>
                      <a:pt x="232" y="919"/>
                      <a:pt x="274" y="937"/>
                      <a:pt x="314" y="937"/>
                    </a:cubicBezTo>
                    <a:cubicBezTo>
                      <a:pt x="327" y="937"/>
                      <a:pt x="340" y="935"/>
                      <a:pt x="352" y="931"/>
                    </a:cubicBezTo>
                    <a:cubicBezTo>
                      <a:pt x="416" y="931"/>
                      <a:pt x="464" y="899"/>
                      <a:pt x="512" y="851"/>
                    </a:cubicBezTo>
                    <a:cubicBezTo>
                      <a:pt x="704" y="643"/>
                      <a:pt x="848" y="51"/>
                      <a:pt x="448" y="3"/>
                    </a:cubicBezTo>
                    <a:cubicBezTo>
                      <a:pt x="435" y="1"/>
                      <a:pt x="422" y="0"/>
                      <a:pt x="4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4596;p125"/>
              <p:cNvSpPr/>
              <p:nvPr/>
            </p:nvSpPr>
            <p:spPr>
              <a:xfrm>
                <a:off x="1649221" y="2790286"/>
                <a:ext cx="20245" cy="20822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77" extrusionOk="0">
                    <a:moveTo>
                      <a:pt x="160" y="1"/>
                    </a:moveTo>
                    <a:cubicBezTo>
                      <a:pt x="80" y="33"/>
                      <a:pt x="16" y="113"/>
                      <a:pt x="16" y="193"/>
                    </a:cubicBezTo>
                    <a:cubicBezTo>
                      <a:pt x="0" y="289"/>
                      <a:pt x="32" y="369"/>
                      <a:pt x="96" y="433"/>
                    </a:cubicBezTo>
                    <a:cubicBezTo>
                      <a:pt x="128" y="481"/>
                      <a:pt x="176" y="513"/>
                      <a:pt x="208" y="545"/>
                    </a:cubicBezTo>
                    <a:cubicBezTo>
                      <a:pt x="240" y="561"/>
                      <a:pt x="256" y="577"/>
                      <a:pt x="288" y="577"/>
                    </a:cubicBezTo>
                    <a:cubicBezTo>
                      <a:pt x="320" y="577"/>
                      <a:pt x="352" y="561"/>
                      <a:pt x="384" y="529"/>
                    </a:cubicBezTo>
                    <a:lnTo>
                      <a:pt x="496" y="433"/>
                    </a:lnTo>
                    <a:cubicBezTo>
                      <a:pt x="528" y="417"/>
                      <a:pt x="544" y="385"/>
                      <a:pt x="560" y="337"/>
                    </a:cubicBezTo>
                    <a:cubicBezTo>
                      <a:pt x="560" y="305"/>
                      <a:pt x="560" y="273"/>
                      <a:pt x="544" y="241"/>
                    </a:cubicBezTo>
                    <a:cubicBezTo>
                      <a:pt x="512" y="129"/>
                      <a:pt x="192" y="97"/>
                      <a:pt x="1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4597;p125"/>
              <p:cNvSpPr/>
              <p:nvPr/>
            </p:nvSpPr>
            <p:spPr>
              <a:xfrm>
                <a:off x="1627858" y="2738611"/>
                <a:ext cx="16203" cy="1808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1" extrusionOk="0">
                    <a:moveTo>
                      <a:pt x="188" y="0"/>
                    </a:moveTo>
                    <a:cubicBezTo>
                      <a:pt x="168" y="0"/>
                      <a:pt x="148" y="3"/>
                      <a:pt x="128" y="9"/>
                    </a:cubicBezTo>
                    <a:cubicBezTo>
                      <a:pt x="0" y="25"/>
                      <a:pt x="48" y="377"/>
                      <a:pt x="16" y="489"/>
                    </a:cubicBezTo>
                    <a:cubicBezTo>
                      <a:pt x="48" y="497"/>
                      <a:pt x="80" y="501"/>
                      <a:pt x="112" y="501"/>
                    </a:cubicBezTo>
                    <a:cubicBezTo>
                      <a:pt x="144" y="501"/>
                      <a:pt x="176" y="497"/>
                      <a:pt x="208" y="489"/>
                    </a:cubicBezTo>
                    <a:cubicBezTo>
                      <a:pt x="288" y="441"/>
                      <a:pt x="368" y="377"/>
                      <a:pt x="400" y="281"/>
                    </a:cubicBezTo>
                    <a:cubicBezTo>
                      <a:pt x="416" y="265"/>
                      <a:pt x="432" y="233"/>
                      <a:pt x="432" y="217"/>
                    </a:cubicBezTo>
                    <a:cubicBezTo>
                      <a:pt x="448" y="185"/>
                      <a:pt x="432" y="169"/>
                      <a:pt x="432" y="153"/>
                    </a:cubicBezTo>
                    <a:cubicBezTo>
                      <a:pt x="379" y="60"/>
                      <a:pt x="283" y="0"/>
                      <a:pt x="1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4598;p125"/>
              <p:cNvSpPr/>
              <p:nvPr/>
            </p:nvSpPr>
            <p:spPr>
              <a:xfrm>
                <a:off x="1657304" y="2680946"/>
                <a:ext cx="14471" cy="21436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94" extrusionOk="0">
                    <a:moveTo>
                      <a:pt x="361" y="1"/>
                    </a:moveTo>
                    <a:cubicBezTo>
                      <a:pt x="317" y="1"/>
                      <a:pt x="62" y="199"/>
                      <a:pt x="5" y="199"/>
                    </a:cubicBezTo>
                    <a:cubicBezTo>
                      <a:pt x="3" y="199"/>
                      <a:pt x="2" y="199"/>
                      <a:pt x="0" y="199"/>
                    </a:cubicBezTo>
                    <a:lnTo>
                      <a:pt x="0" y="199"/>
                    </a:lnTo>
                    <a:cubicBezTo>
                      <a:pt x="32" y="327"/>
                      <a:pt x="112" y="455"/>
                      <a:pt x="224" y="535"/>
                    </a:cubicBezTo>
                    <a:cubicBezTo>
                      <a:pt x="249" y="559"/>
                      <a:pt x="292" y="593"/>
                      <a:pt x="333" y="593"/>
                    </a:cubicBezTo>
                    <a:cubicBezTo>
                      <a:pt x="345" y="593"/>
                      <a:pt x="357" y="590"/>
                      <a:pt x="368" y="583"/>
                    </a:cubicBezTo>
                    <a:cubicBezTo>
                      <a:pt x="400" y="551"/>
                      <a:pt x="400" y="471"/>
                      <a:pt x="384" y="423"/>
                    </a:cubicBezTo>
                    <a:cubicBezTo>
                      <a:pt x="368" y="327"/>
                      <a:pt x="352" y="247"/>
                      <a:pt x="368" y="151"/>
                    </a:cubicBezTo>
                    <a:cubicBezTo>
                      <a:pt x="368" y="103"/>
                      <a:pt x="368" y="55"/>
                      <a:pt x="368" y="7"/>
                    </a:cubicBezTo>
                    <a:cubicBezTo>
                      <a:pt x="368" y="2"/>
                      <a:pt x="366" y="1"/>
                      <a:pt x="3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4599;p125"/>
              <p:cNvSpPr/>
              <p:nvPr/>
            </p:nvSpPr>
            <p:spPr>
              <a:xfrm>
                <a:off x="1504841" y="2581276"/>
                <a:ext cx="107469" cy="101117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802" extrusionOk="0">
                    <a:moveTo>
                      <a:pt x="2433" y="0"/>
                    </a:moveTo>
                    <a:cubicBezTo>
                      <a:pt x="2353" y="16"/>
                      <a:pt x="2305" y="64"/>
                      <a:pt x="2257" y="128"/>
                    </a:cubicBezTo>
                    <a:cubicBezTo>
                      <a:pt x="1937" y="528"/>
                      <a:pt x="1857" y="1136"/>
                      <a:pt x="1441" y="1440"/>
                    </a:cubicBezTo>
                    <a:cubicBezTo>
                      <a:pt x="1137" y="1664"/>
                      <a:pt x="1" y="1825"/>
                      <a:pt x="129" y="2369"/>
                    </a:cubicBezTo>
                    <a:cubicBezTo>
                      <a:pt x="205" y="2640"/>
                      <a:pt x="451" y="2801"/>
                      <a:pt x="706" y="2801"/>
                    </a:cubicBezTo>
                    <a:cubicBezTo>
                      <a:pt x="827" y="2801"/>
                      <a:pt x="949" y="2766"/>
                      <a:pt x="1057" y="2689"/>
                    </a:cubicBezTo>
                    <a:cubicBezTo>
                      <a:pt x="1233" y="2561"/>
                      <a:pt x="1313" y="2321"/>
                      <a:pt x="1473" y="2209"/>
                    </a:cubicBezTo>
                    <a:cubicBezTo>
                      <a:pt x="1520" y="2176"/>
                      <a:pt x="1575" y="2163"/>
                      <a:pt x="1634" y="2163"/>
                    </a:cubicBezTo>
                    <a:cubicBezTo>
                      <a:pt x="1776" y="2163"/>
                      <a:pt x="1941" y="2234"/>
                      <a:pt x="2065" y="2257"/>
                    </a:cubicBezTo>
                    <a:cubicBezTo>
                      <a:pt x="2083" y="2269"/>
                      <a:pt x="2102" y="2274"/>
                      <a:pt x="2120" y="2274"/>
                    </a:cubicBezTo>
                    <a:cubicBezTo>
                      <a:pt x="2150" y="2274"/>
                      <a:pt x="2179" y="2260"/>
                      <a:pt x="2209" y="2241"/>
                    </a:cubicBezTo>
                    <a:cubicBezTo>
                      <a:pt x="2225" y="2225"/>
                      <a:pt x="2241" y="2193"/>
                      <a:pt x="2241" y="2161"/>
                    </a:cubicBezTo>
                    <a:cubicBezTo>
                      <a:pt x="2241" y="1921"/>
                      <a:pt x="2209" y="1696"/>
                      <a:pt x="2241" y="1472"/>
                    </a:cubicBezTo>
                    <a:cubicBezTo>
                      <a:pt x="2241" y="1232"/>
                      <a:pt x="2353" y="1008"/>
                      <a:pt x="2529" y="864"/>
                    </a:cubicBezTo>
                    <a:cubicBezTo>
                      <a:pt x="2673" y="768"/>
                      <a:pt x="2865" y="736"/>
                      <a:pt x="2913" y="576"/>
                    </a:cubicBezTo>
                    <a:cubicBezTo>
                      <a:pt x="2977" y="416"/>
                      <a:pt x="2817" y="240"/>
                      <a:pt x="2689" y="112"/>
                    </a:cubicBezTo>
                    <a:cubicBezTo>
                      <a:pt x="2625" y="32"/>
                      <a:pt x="2529" y="0"/>
                      <a:pt x="2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4600;p125"/>
              <p:cNvSpPr/>
              <p:nvPr/>
            </p:nvSpPr>
            <p:spPr>
              <a:xfrm>
                <a:off x="1120310" y="3038593"/>
                <a:ext cx="6387" cy="12739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53" extrusionOk="0">
                    <a:moveTo>
                      <a:pt x="0" y="0"/>
                    </a:moveTo>
                    <a:lnTo>
                      <a:pt x="176" y="352"/>
                    </a:lnTo>
                    <a:cubicBezTo>
                      <a:pt x="144" y="272"/>
                      <a:pt x="80" y="1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4601;p125"/>
              <p:cNvSpPr/>
              <p:nvPr/>
            </p:nvSpPr>
            <p:spPr>
              <a:xfrm>
                <a:off x="1111036" y="3023581"/>
                <a:ext cx="6387" cy="985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73" extrusionOk="0">
                    <a:moveTo>
                      <a:pt x="1" y="0"/>
                    </a:moveTo>
                    <a:lnTo>
                      <a:pt x="177" y="272"/>
                    </a:lnTo>
                    <a:cubicBezTo>
                      <a:pt x="129" y="176"/>
                      <a:pt x="65" y="9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4602;p125"/>
              <p:cNvSpPr/>
              <p:nvPr/>
            </p:nvSpPr>
            <p:spPr>
              <a:xfrm>
                <a:off x="1105262" y="3016653"/>
                <a:ext cx="4078" cy="465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29" extrusionOk="0">
                    <a:moveTo>
                      <a:pt x="1" y="0"/>
                    </a:moveTo>
                    <a:lnTo>
                      <a:pt x="113" y="128"/>
                    </a:lnTo>
                    <a:cubicBezTo>
                      <a:pt x="81" y="80"/>
                      <a:pt x="49" y="3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4603;p125"/>
              <p:cNvSpPr/>
              <p:nvPr/>
            </p:nvSpPr>
            <p:spPr>
              <a:xfrm>
                <a:off x="1038287" y="2645942"/>
                <a:ext cx="50270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515" extrusionOk="0">
                    <a:moveTo>
                      <a:pt x="1393" y="1"/>
                    </a:moveTo>
                    <a:lnTo>
                      <a:pt x="1393" y="1"/>
                    </a:lnTo>
                    <a:cubicBezTo>
                      <a:pt x="977" y="369"/>
                      <a:pt x="593" y="753"/>
                      <a:pt x="209" y="1169"/>
                    </a:cubicBezTo>
                    <a:lnTo>
                      <a:pt x="209" y="1185"/>
                    </a:lnTo>
                    <a:cubicBezTo>
                      <a:pt x="193" y="1473"/>
                      <a:pt x="1" y="2209"/>
                      <a:pt x="209" y="2449"/>
                    </a:cubicBezTo>
                    <a:cubicBezTo>
                      <a:pt x="247" y="2495"/>
                      <a:pt x="286" y="2515"/>
                      <a:pt x="323" y="2515"/>
                    </a:cubicBezTo>
                    <a:cubicBezTo>
                      <a:pt x="521" y="2515"/>
                      <a:pt x="697" y="1970"/>
                      <a:pt x="737" y="1809"/>
                    </a:cubicBezTo>
                    <a:cubicBezTo>
                      <a:pt x="785" y="1617"/>
                      <a:pt x="801" y="1409"/>
                      <a:pt x="833" y="1201"/>
                    </a:cubicBezTo>
                    <a:cubicBezTo>
                      <a:pt x="929" y="785"/>
                      <a:pt x="1105" y="401"/>
                      <a:pt x="1361" y="65"/>
                    </a:cubicBezTo>
                    <a:cubicBezTo>
                      <a:pt x="1377" y="49"/>
                      <a:pt x="1377" y="33"/>
                      <a:pt x="13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4604;p125"/>
              <p:cNvSpPr/>
              <p:nvPr/>
            </p:nvSpPr>
            <p:spPr>
              <a:xfrm>
                <a:off x="1176315" y="2662037"/>
                <a:ext cx="45651" cy="45398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258" extrusionOk="0">
                    <a:moveTo>
                      <a:pt x="818" y="0"/>
                    </a:moveTo>
                    <a:cubicBezTo>
                      <a:pt x="574" y="0"/>
                      <a:pt x="291" y="113"/>
                      <a:pt x="144" y="227"/>
                    </a:cubicBezTo>
                    <a:cubicBezTo>
                      <a:pt x="64" y="275"/>
                      <a:pt x="16" y="339"/>
                      <a:pt x="0" y="419"/>
                    </a:cubicBezTo>
                    <a:cubicBezTo>
                      <a:pt x="0" y="515"/>
                      <a:pt x="64" y="611"/>
                      <a:pt x="112" y="691"/>
                    </a:cubicBezTo>
                    <a:cubicBezTo>
                      <a:pt x="176" y="851"/>
                      <a:pt x="144" y="1059"/>
                      <a:pt x="272" y="1171"/>
                    </a:cubicBezTo>
                    <a:cubicBezTo>
                      <a:pt x="359" y="1225"/>
                      <a:pt x="461" y="1257"/>
                      <a:pt x="557" y="1257"/>
                    </a:cubicBezTo>
                    <a:cubicBezTo>
                      <a:pt x="603" y="1257"/>
                      <a:pt x="647" y="1250"/>
                      <a:pt x="688" y="1235"/>
                    </a:cubicBezTo>
                    <a:cubicBezTo>
                      <a:pt x="720" y="1235"/>
                      <a:pt x="752" y="1219"/>
                      <a:pt x="768" y="1203"/>
                    </a:cubicBezTo>
                    <a:cubicBezTo>
                      <a:pt x="784" y="1171"/>
                      <a:pt x="800" y="1139"/>
                      <a:pt x="800" y="1123"/>
                    </a:cubicBezTo>
                    <a:cubicBezTo>
                      <a:pt x="816" y="995"/>
                      <a:pt x="816" y="883"/>
                      <a:pt x="800" y="771"/>
                    </a:cubicBezTo>
                    <a:cubicBezTo>
                      <a:pt x="784" y="739"/>
                      <a:pt x="784" y="723"/>
                      <a:pt x="800" y="691"/>
                    </a:cubicBezTo>
                    <a:cubicBezTo>
                      <a:pt x="816" y="675"/>
                      <a:pt x="832" y="675"/>
                      <a:pt x="848" y="675"/>
                    </a:cubicBezTo>
                    <a:cubicBezTo>
                      <a:pt x="1008" y="611"/>
                      <a:pt x="1136" y="659"/>
                      <a:pt x="1216" y="467"/>
                    </a:cubicBezTo>
                    <a:cubicBezTo>
                      <a:pt x="1264" y="323"/>
                      <a:pt x="1216" y="163"/>
                      <a:pt x="1088" y="67"/>
                    </a:cubicBezTo>
                    <a:cubicBezTo>
                      <a:pt x="1013" y="20"/>
                      <a:pt x="919" y="0"/>
                      <a:pt x="8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4605;p125"/>
              <p:cNvSpPr/>
              <p:nvPr/>
            </p:nvSpPr>
            <p:spPr>
              <a:xfrm>
                <a:off x="1323546" y="2788518"/>
                <a:ext cx="299165" cy="228181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6323" extrusionOk="0">
                    <a:moveTo>
                      <a:pt x="4670" y="1"/>
                    </a:moveTo>
                    <a:cubicBezTo>
                      <a:pt x="4558" y="1"/>
                      <a:pt x="4427" y="21"/>
                      <a:pt x="4273" y="66"/>
                    </a:cubicBezTo>
                    <a:cubicBezTo>
                      <a:pt x="4273" y="66"/>
                      <a:pt x="0" y="1394"/>
                      <a:pt x="2881" y="2562"/>
                    </a:cubicBezTo>
                    <a:cubicBezTo>
                      <a:pt x="5335" y="3571"/>
                      <a:pt x="3862" y="6322"/>
                      <a:pt x="4591" y="6322"/>
                    </a:cubicBezTo>
                    <a:cubicBezTo>
                      <a:pt x="4717" y="6322"/>
                      <a:pt x="4910" y="6240"/>
                      <a:pt x="5201" y="6050"/>
                    </a:cubicBezTo>
                    <a:cubicBezTo>
                      <a:pt x="7169" y="4770"/>
                      <a:pt x="8289" y="4018"/>
                      <a:pt x="6593" y="3026"/>
                    </a:cubicBezTo>
                    <a:cubicBezTo>
                      <a:pt x="5049" y="2123"/>
                      <a:pt x="5812" y="1"/>
                      <a:pt x="46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4606;p125"/>
              <p:cNvSpPr/>
              <p:nvPr/>
            </p:nvSpPr>
            <p:spPr>
              <a:xfrm>
                <a:off x="1351260" y="2490340"/>
                <a:ext cx="270295" cy="83182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305" extrusionOk="0">
                    <a:moveTo>
                      <a:pt x="3979" y="0"/>
                    </a:moveTo>
                    <a:cubicBezTo>
                      <a:pt x="2640" y="0"/>
                      <a:pt x="1304" y="157"/>
                      <a:pt x="0" y="472"/>
                    </a:cubicBezTo>
                    <a:cubicBezTo>
                      <a:pt x="296" y="874"/>
                      <a:pt x="748" y="1258"/>
                      <a:pt x="1363" y="1258"/>
                    </a:cubicBezTo>
                    <a:cubicBezTo>
                      <a:pt x="1582" y="1258"/>
                      <a:pt x="1821" y="1209"/>
                      <a:pt x="2081" y="1096"/>
                    </a:cubicBezTo>
                    <a:cubicBezTo>
                      <a:pt x="2292" y="1005"/>
                      <a:pt x="2502" y="966"/>
                      <a:pt x="2711" y="966"/>
                    </a:cubicBezTo>
                    <a:cubicBezTo>
                      <a:pt x="3932" y="966"/>
                      <a:pt x="5090" y="2305"/>
                      <a:pt x="6043" y="2305"/>
                    </a:cubicBezTo>
                    <a:cubicBezTo>
                      <a:pt x="6295" y="2305"/>
                      <a:pt x="6532" y="2212"/>
                      <a:pt x="6753" y="1976"/>
                    </a:cubicBezTo>
                    <a:cubicBezTo>
                      <a:pt x="7169" y="1528"/>
                      <a:pt x="7425" y="968"/>
                      <a:pt x="7489" y="376"/>
                    </a:cubicBezTo>
                    <a:lnTo>
                      <a:pt x="7489" y="360"/>
                    </a:lnTo>
                    <a:cubicBezTo>
                      <a:pt x="6330" y="121"/>
                      <a:pt x="5153" y="0"/>
                      <a:pt x="39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4607;p125"/>
              <p:cNvSpPr/>
              <p:nvPr/>
            </p:nvSpPr>
            <p:spPr>
              <a:xfrm>
                <a:off x="1765273" y="2357219"/>
                <a:ext cx="13894" cy="1273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53" extrusionOk="0">
                    <a:moveTo>
                      <a:pt x="96" y="1"/>
                    </a:moveTo>
                    <a:lnTo>
                      <a:pt x="0" y="177"/>
                    </a:lnTo>
                    <a:lnTo>
                      <a:pt x="96" y="353"/>
                    </a:lnTo>
                    <a:lnTo>
                      <a:pt x="288" y="353"/>
                    </a:lnTo>
                    <a:lnTo>
                      <a:pt x="384" y="177"/>
                    </a:lnTo>
                    <a:lnTo>
                      <a:pt x="2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4608;p125"/>
              <p:cNvSpPr/>
              <p:nvPr/>
            </p:nvSpPr>
            <p:spPr>
              <a:xfrm>
                <a:off x="2027400" y="2338166"/>
                <a:ext cx="6387" cy="638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97" y="1"/>
                    </a:moveTo>
                    <a:cubicBezTo>
                      <a:pt x="49" y="1"/>
                      <a:pt x="1" y="33"/>
                      <a:pt x="1" y="81"/>
                    </a:cubicBezTo>
                    <a:cubicBezTo>
                      <a:pt x="1" y="129"/>
                      <a:pt x="49" y="177"/>
                      <a:pt x="97" y="177"/>
                    </a:cubicBezTo>
                    <a:cubicBezTo>
                      <a:pt x="145" y="177"/>
                      <a:pt x="177" y="129"/>
                      <a:pt x="177" y="81"/>
                    </a:cubicBezTo>
                    <a:cubicBezTo>
                      <a:pt x="177" y="33"/>
                      <a:pt x="145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34609;p125"/>
          <p:cNvGrpSpPr/>
          <p:nvPr/>
        </p:nvGrpSpPr>
        <p:grpSpPr>
          <a:xfrm>
            <a:off x="2621277" y="1960785"/>
            <a:ext cx="4423044" cy="2898096"/>
            <a:chOff x="1609382" y="1705905"/>
            <a:chExt cx="4423044" cy="2898096"/>
          </a:xfrm>
        </p:grpSpPr>
        <p:sp>
          <p:nvSpPr>
            <p:cNvPr id="153" name="Google Shape;34610;p125"/>
            <p:cNvSpPr/>
            <p:nvPr/>
          </p:nvSpPr>
          <p:spPr>
            <a:xfrm>
              <a:off x="2883140" y="4588374"/>
              <a:ext cx="24287" cy="15626"/>
            </a:xfrm>
            <a:custGeom>
              <a:avLst/>
              <a:gdLst/>
              <a:ahLst/>
              <a:cxnLst/>
              <a:rect l="l" t="t" r="r" b="b"/>
              <a:pathLst>
                <a:path w="673" h="433" extrusionOk="0">
                  <a:moveTo>
                    <a:pt x="593" y="0"/>
                  </a:moveTo>
                  <a:lnTo>
                    <a:pt x="593" y="0"/>
                  </a:lnTo>
                  <a:cubicBezTo>
                    <a:pt x="385" y="16"/>
                    <a:pt x="193" y="48"/>
                    <a:pt x="1" y="112"/>
                  </a:cubicBezTo>
                  <a:lnTo>
                    <a:pt x="1" y="128"/>
                  </a:lnTo>
                  <a:cubicBezTo>
                    <a:pt x="1" y="304"/>
                    <a:pt x="129" y="432"/>
                    <a:pt x="305" y="432"/>
                  </a:cubicBezTo>
                  <a:cubicBezTo>
                    <a:pt x="529" y="432"/>
                    <a:pt x="673" y="208"/>
                    <a:pt x="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611;p125"/>
            <p:cNvSpPr/>
            <p:nvPr/>
          </p:nvSpPr>
          <p:spPr>
            <a:xfrm>
              <a:off x="3092763" y="3214115"/>
              <a:ext cx="41031" cy="40454"/>
            </a:xfrm>
            <a:custGeom>
              <a:avLst/>
              <a:gdLst/>
              <a:ahLst/>
              <a:cxnLst/>
              <a:rect l="l" t="t" r="r" b="b"/>
              <a:pathLst>
                <a:path w="1137" h="1121" extrusionOk="0">
                  <a:moveTo>
                    <a:pt x="576" y="1"/>
                  </a:moveTo>
                  <a:lnTo>
                    <a:pt x="368" y="369"/>
                  </a:lnTo>
                  <a:lnTo>
                    <a:pt x="0" y="561"/>
                  </a:lnTo>
                  <a:lnTo>
                    <a:pt x="368" y="769"/>
                  </a:lnTo>
                  <a:lnTo>
                    <a:pt x="576" y="1121"/>
                  </a:lnTo>
                  <a:lnTo>
                    <a:pt x="768" y="769"/>
                  </a:lnTo>
                  <a:lnTo>
                    <a:pt x="1136" y="561"/>
                  </a:lnTo>
                  <a:lnTo>
                    <a:pt x="768" y="369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612;p125"/>
            <p:cNvSpPr/>
            <p:nvPr/>
          </p:nvSpPr>
          <p:spPr>
            <a:xfrm>
              <a:off x="3436878" y="2662109"/>
              <a:ext cx="23709" cy="2370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1" y="1"/>
                  </a:moveTo>
                  <a:lnTo>
                    <a:pt x="209" y="209"/>
                  </a:lnTo>
                  <a:lnTo>
                    <a:pt x="1" y="337"/>
                  </a:lnTo>
                  <a:lnTo>
                    <a:pt x="209" y="449"/>
                  </a:lnTo>
                  <a:lnTo>
                    <a:pt x="321" y="657"/>
                  </a:lnTo>
                  <a:lnTo>
                    <a:pt x="449" y="449"/>
                  </a:lnTo>
                  <a:lnTo>
                    <a:pt x="657" y="337"/>
                  </a:lnTo>
                  <a:lnTo>
                    <a:pt x="449" y="209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613;p125"/>
            <p:cNvSpPr/>
            <p:nvPr/>
          </p:nvSpPr>
          <p:spPr>
            <a:xfrm>
              <a:off x="3675947" y="3435285"/>
              <a:ext cx="81449" cy="82027"/>
            </a:xfrm>
            <a:custGeom>
              <a:avLst/>
              <a:gdLst/>
              <a:ahLst/>
              <a:cxnLst/>
              <a:rect l="l" t="t" r="r" b="b"/>
              <a:pathLst>
                <a:path w="2257" h="2273" extrusionOk="0">
                  <a:moveTo>
                    <a:pt x="1137" y="0"/>
                  </a:moveTo>
                  <a:lnTo>
                    <a:pt x="737" y="736"/>
                  </a:lnTo>
                  <a:lnTo>
                    <a:pt x="0" y="1136"/>
                  </a:lnTo>
                  <a:lnTo>
                    <a:pt x="737" y="1536"/>
                  </a:lnTo>
                  <a:lnTo>
                    <a:pt x="1137" y="2272"/>
                  </a:lnTo>
                  <a:lnTo>
                    <a:pt x="1537" y="1536"/>
                  </a:lnTo>
                  <a:lnTo>
                    <a:pt x="2257" y="1136"/>
                  </a:lnTo>
                  <a:lnTo>
                    <a:pt x="1537" y="736"/>
                  </a:lnTo>
                  <a:lnTo>
                    <a:pt x="11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614;p125"/>
            <p:cNvSpPr/>
            <p:nvPr/>
          </p:nvSpPr>
          <p:spPr>
            <a:xfrm>
              <a:off x="4200238" y="2786244"/>
              <a:ext cx="20245" cy="20245"/>
            </a:xfrm>
            <a:custGeom>
              <a:avLst/>
              <a:gdLst/>
              <a:ahLst/>
              <a:cxnLst/>
              <a:rect l="l" t="t" r="r" b="b"/>
              <a:pathLst>
                <a:path w="561" h="561" extrusionOk="0">
                  <a:moveTo>
                    <a:pt x="273" y="1"/>
                  </a:moveTo>
                  <a:lnTo>
                    <a:pt x="177" y="177"/>
                  </a:lnTo>
                  <a:lnTo>
                    <a:pt x="1" y="273"/>
                  </a:lnTo>
                  <a:lnTo>
                    <a:pt x="177" y="369"/>
                  </a:lnTo>
                  <a:lnTo>
                    <a:pt x="273" y="561"/>
                  </a:lnTo>
                  <a:lnTo>
                    <a:pt x="369" y="369"/>
                  </a:lnTo>
                  <a:lnTo>
                    <a:pt x="561" y="273"/>
                  </a:lnTo>
                  <a:lnTo>
                    <a:pt x="369" y="177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615;p125"/>
            <p:cNvSpPr/>
            <p:nvPr/>
          </p:nvSpPr>
          <p:spPr>
            <a:xfrm>
              <a:off x="4476836" y="2186316"/>
              <a:ext cx="41609" cy="41609"/>
            </a:xfrm>
            <a:custGeom>
              <a:avLst/>
              <a:gdLst/>
              <a:ahLst/>
              <a:cxnLst/>
              <a:rect l="l" t="t" r="r" b="b"/>
              <a:pathLst>
                <a:path w="1153" h="1153" extrusionOk="0">
                  <a:moveTo>
                    <a:pt x="576" y="1"/>
                  </a:moveTo>
                  <a:lnTo>
                    <a:pt x="368" y="369"/>
                  </a:lnTo>
                  <a:lnTo>
                    <a:pt x="0" y="577"/>
                  </a:lnTo>
                  <a:lnTo>
                    <a:pt x="368" y="785"/>
                  </a:lnTo>
                  <a:lnTo>
                    <a:pt x="576" y="1153"/>
                  </a:lnTo>
                  <a:lnTo>
                    <a:pt x="768" y="785"/>
                  </a:lnTo>
                  <a:lnTo>
                    <a:pt x="1152" y="577"/>
                  </a:lnTo>
                  <a:lnTo>
                    <a:pt x="768" y="369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616;p125"/>
            <p:cNvSpPr/>
            <p:nvPr/>
          </p:nvSpPr>
          <p:spPr>
            <a:xfrm>
              <a:off x="3895349" y="2078925"/>
              <a:ext cx="30638" cy="31216"/>
            </a:xfrm>
            <a:custGeom>
              <a:avLst/>
              <a:gdLst/>
              <a:ahLst/>
              <a:cxnLst/>
              <a:rect l="l" t="t" r="r" b="b"/>
              <a:pathLst>
                <a:path w="849" h="865" extrusionOk="0">
                  <a:moveTo>
                    <a:pt x="433" y="0"/>
                  </a:moveTo>
                  <a:lnTo>
                    <a:pt x="273" y="288"/>
                  </a:lnTo>
                  <a:lnTo>
                    <a:pt x="1" y="432"/>
                  </a:lnTo>
                  <a:lnTo>
                    <a:pt x="273" y="576"/>
                  </a:lnTo>
                  <a:lnTo>
                    <a:pt x="433" y="864"/>
                  </a:lnTo>
                  <a:lnTo>
                    <a:pt x="577" y="576"/>
                  </a:lnTo>
                  <a:lnTo>
                    <a:pt x="849" y="432"/>
                  </a:lnTo>
                  <a:lnTo>
                    <a:pt x="577" y="28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617;p125"/>
            <p:cNvSpPr/>
            <p:nvPr/>
          </p:nvSpPr>
          <p:spPr>
            <a:xfrm>
              <a:off x="5003437" y="3046099"/>
              <a:ext cx="27174" cy="27174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84" y="0"/>
                  </a:moveTo>
                  <a:lnTo>
                    <a:pt x="256" y="240"/>
                  </a:lnTo>
                  <a:lnTo>
                    <a:pt x="0" y="368"/>
                  </a:lnTo>
                  <a:lnTo>
                    <a:pt x="256" y="512"/>
                  </a:lnTo>
                  <a:lnTo>
                    <a:pt x="384" y="752"/>
                  </a:lnTo>
                  <a:lnTo>
                    <a:pt x="512" y="512"/>
                  </a:lnTo>
                  <a:lnTo>
                    <a:pt x="752" y="368"/>
                  </a:lnTo>
                  <a:lnTo>
                    <a:pt x="512" y="240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618;p125"/>
            <p:cNvSpPr/>
            <p:nvPr/>
          </p:nvSpPr>
          <p:spPr>
            <a:xfrm>
              <a:off x="5262678" y="2761417"/>
              <a:ext cx="41031" cy="41031"/>
            </a:xfrm>
            <a:custGeom>
              <a:avLst/>
              <a:gdLst/>
              <a:ahLst/>
              <a:cxnLst/>
              <a:rect l="l" t="t" r="r" b="b"/>
              <a:pathLst>
                <a:path w="1137" h="1137" extrusionOk="0">
                  <a:moveTo>
                    <a:pt x="561" y="1"/>
                  </a:moveTo>
                  <a:lnTo>
                    <a:pt x="369" y="369"/>
                  </a:lnTo>
                  <a:lnTo>
                    <a:pt x="1" y="561"/>
                  </a:lnTo>
                  <a:lnTo>
                    <a:pt x="369" y="769"/>
                  </a:lnTo>
                  <a:lnTo>
                    <a:pt x="561" y="1137"/>
                  </a:lnTo>
                  <a:lnTo>
                    <a:pt x="769" y="769"/>
                  </a:lnTo>
                  <a:lnTo>
                    <a:pt x="1137" y="561"/>
                  </a:lnTo>
                  <a:lnTo>
                    <a:pt x="769" y="36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619;p125"/>
            <p:cNvSpPr/>
            <p:nvPr/>
          </p:nvSpPr>
          <p:spPr>
            <a:xfrm>
              <a:off x="5845898" y="4288104"/>
              <a:ext cx="38144" cy="38144"/>
            </a:xfrm>
            <a:custGeom>
              <a:avLst/>
              <a:gdLst/>
              <a:ahLst/>
              <a:cxnLst/>
              <a:rect l="l" t="t" r="r" b="b"/>
              <a:pathLst>
                <a:path w="1057" h="1057" extrusionOk="0">
                  <a:moveTo>
                    <a:pt x="528" y="1"/>
                  </a:moveTo>
                  <a:lnTo>
                    <a:pt x="336" y="353"/>
                  </a:lnTo>
                  <a:lnTo>
                    <a:pt x="0" y="529"/>
                  </a:lnTo>
                  <a:lnTo>
                    <a:pt x="336" y="721"/>
                  </a:lnTo>
                  <a:lnTo>
                    <a:pt x="528" y="1057"/>
                  </a:lnTo>
                  <a:lnTo>
                    <a:pt x="720" y="721"/>
                  </a:lnTo>
                  <a:lnTo>
                    <a:pt x="1056" y="529"/>
                  </a:lnTo>
                  <a:lnTo>
                    <a:pt x="720" y="353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620;p125"/>
            <p:cNvSpPr/>
            <p:nvPr/>
          </p:nvSpPr>
          <p:spPr>
            <a:xfrm>
              <a:off x="4851552" y="4181867"/>
              <a:ext cx="45687" cy="45073"/>
            </a:xfrm>
            <a:custGeom>
              <a:avLst/>
              <a:gdLst/>
              <a:ahLst/>
              <a:cxnLst/>
              <a:rect l="l" t="t" r="r" b="b"/>
              <a:pathLst>
                <a:path w="1266" h="1249" extrusionOk="0">
                  <a:moveTo>
                    <a:pt x="625" y="1"/>
                  </a:moveTo>
                  <a:lnTo>
                    <a:pt x="401" y="401"/>
                  </a:lnTo>
                  <a:lnTo>
                    <a:pt x="1" y="625"/>
                  </a:lnTo>
                  <a:lnTo>
                    <a:pt x="401" y="849"/>
                  </a:lnTo>
                  <a:lnTo>
                    <a:pt x="625" y="1249"/>
                  </a:lnTo>
                  <a:lnTo>
                    <a:pt x="849" y="849"/>
                  </a:lnTo>
                  <a:lnTo>
                    <a:pt x="1265" y="625"/>
                  </a:lnTo>
                  <a:lnTo>
                    <a:pt x="849" y="401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621;p125"/>
            <p:cNvSpPr/>
            <p:nvPr/>
          </p:nvSpPr>
          <p:spPr>
            <a:xfrm>
              <a:off x="3218053" y="2953719"/>
              <a:ext cx="27174" cy="27174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69" y="0"/>
                  </a:moveTo>
                  <a:lnTo>
                    <a:pt x="241" y="240"/>
                  </a:lnTo>
                  <a:lnTo>
                    <a:pt x="0" y="368"/>
                  </a:lnTo>
                  <a:lnTo>
                    <a:pt x="241" y="496"/>
                  </a:lnTo>
                  <a:lnTo>
                    <a:pt x="369" y="752"/>
                  </a:lnTo>
                  <a:lnTo>
                    <a:pt x="513" y="496"/>
                  </a:lnTo>
                  <a:lnTo>
                    <a:pt x="753" y="368"/>
                  </a:lnTo>
                  <a:lnTo>
                    <a:pt x="513" y="24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622;p125"/>
            <p:cNvSpPr/>
            <p:nvPr/>
          </p:nvSpPr>
          <p:spPr>
            <a:xfrm>
              <a:off x="2532675" y="3938215"/>
              <a:ext cx="50270" cy="50270"/>
            </a:xfrm>
            <a:custGeom>
              <a:avLst/>
              <a:gdLst/>
              <a:ahLst/>
              <a:cxnLst/>
              <a:rect l="l" t="t" r="r" b="b"/>
              <a:pathLst>
                <a:path w="1393" h="1393" extrusionOk="0">
                  <a:moveTo>
                    <a:pt x="688" y="0"/>
                  </a:moveTo>
                  <a:lnTo>
                    <a:pt x="448" y="448"/>
                  </a:lnTo>
                  <a:lnTo>
                    <a:pt x="0" y="688"/>
                  </a:lnTo>
                  <a:lnTo>
                    <a:pt x="448" y="944"/>
                  </a:lnTo>
                  <a:lnTo>
                    <a:pt x="688" y="1392"/>
                  </a:lnTo>
                  <a:lnTo>
                    <a:pt x="944" y="944"/>
                  </a:lnTo>
                  <a:lnTo>
                    <a:pt x="1392" y="688"/>
                  </a:lnTo>
                  <a:lnTo>
                    <a:pt x="944" y="44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623;p125"/>
            <p:cNvSpPr/>
            <p:nvPr/>
          </p:nvSpPr>
          <p:spPr>
            <a:xfrm>
              <a:off x="3301772" y="4260390"/>
              <a:ext cx="31793" cy="31793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9" y="1"/>
                  </a:moveTo>
                  <a:lnTo>
                    <a:pt x="289" y="289"/>
                  </a:lnTo>
                  <a:lnTo>
                    <a:pt x="1" y="433"/>
                  </a:lnTo>
                  <a:lnTo>
                    <a:pt x="289" y="593"/>
                  </a:lnTo>
                  <a:lnTo>
                    <a:pt x="449" y="881"/>
                  </a:lnTo>
                  <a:lnTo>
                    <a:pt x="593" y="593"/>
                  </a:lnTo>
                  <a:lnTo>
                    <a:pt x="881" y="433"/>
                  </a:lnTo>
                  <a:lnTo>
                    <a:pt x="593" y="28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624;p125"/>
            <p:cNvSpPr/>
            <p:nvPr/>
          </p:nvSpPr>
          <p:spPr>
            <a:xfrm>
              <a:off x="2514162" y="2390129"/>
              <a:ext cx="23168" cy="23168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21" y="1"/>
                  </a:moveTo>
                  <a:lnTo>
                    <a:pt x="209" y="209"/>
                  </a:lnTo>
                  <a:lnTo>
                    <a:pt x="1" y="321"/>
                  </a:lnTo>
                  <a:lnTo>
                    <a:pt x="209" y="433"/>
                  </a:lnTo>
                  <a:lnTo>
                    <a:pt x="321" y="641"/>
                  </a:lnTo>
                  <a:lnTo>
                    <a:pt x="433" y="433"/>
                  </a:lnTo>
                  <a:lnTo>
                    <a:pt x="641" y="321"/>
                  </a:lnTo>
                  <a:lnTo>
                    <a:pt x="433" y="209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625;p125"/>
            <p:cNvSpPr/>
            <p:nvPr/>
          </p:nvSpPr>
          <p:spPr>
            <a:xfrm>
              <a:off x="3260202" y="1980193"/>
              <a:ext cx="64127" cy="64127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81" y="0"/>
                  </a:moveTo>
                  <a:lnTo>
                    <a:pt x="577" y="576"/>
                  </a:lnTo>
                  <a:lnTo>
                    <a:pt x="1" y="896"/>
                  </a:lnTo>
                  <a:lnTo>
                    <a:pt x="577" y="1200"/>
                  </a:lnTo>
                  <a:lnTo>
                    <a:pt x="881" y="1776"/>
                  </a:lnTo>
                  <a:lnTo>
                    <a:pt x="1201" y="1200"/>
                  </a:lnTo>
                  <a:lnTo>
                    <a:pt x="1777" y="896"/>
                  </a:lnTo>
                  <a:lnTo>
                    <a:pt x="1201" y="576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626;p125"/>
            <p:cNvSpPr/>
            <p:nvPr/>
          </p:nvSpPr>
          <p:spPr>
            <a:xfrm>
              <a:off x="3855510" y="3916852"/>
              <a:ext cx="54889" cy="54889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53" y="0"/>
                  </a:moveTo>
                  <a:lnTo>
                    <a:pt x="497" y="480"/>
                  </a:lnTo>
                  <a:lnTo>
                    <a:pt x="1" y="752"/>
                  </a:lnTo>
                  <a:lnTo>
                    <a:pt x="497" y="1024"/>
                  </a:lnTo>
                  <a:lnTo>
                    <a:pt x="753" y="1520"/>
                  </a:lnTo>
                  <a:lnTo>
                    <a:pt x="1025" y="1024"/>
                  </a:lnTo>
                  <a:lnTo>
                    <a:pt x="1521" y="752"/>
                  </a:lnTo>
                  <a:lnTo>
                    <a:pt x="1025" y="48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627;p125"/>
            <p:cNvSpPr/>
            <p:nvPr/>
          </p:nvSpPr>
          <p:spPr>
            <a:xfrm>
              <a:off x="4808249" y="3748800"/>
              <a:ext cx="46228" cy="45651"/>
            </a:xfrm>
            <a:custGeom>
              <a:avLst/>
              <a:gdLst/>
              <a:ahLst/>
              <a:cxnLst/>
              <a:rect l="l" t="t" r="r" b="b"/>
              <a:pathLst>
                <a:path w="1281" h="1265" extrusionOk="0">
                  <a:moveTo>
                    <a:pt x="641" y="1"/>
                  </a:moveTo>
                  <a:lnTo>
                    <a:pt x="417" y="417"/>
                  </a:lnTo>
                  <a:lnTo>
                    <a:pt x="1" y="641"/>
                  </a:lnTo>
                  <a:lnTo>
                    <a:pt x="417" y="865"/>
                  </a:lnTo>
                  <a:lnTo>
                    <a:pt x="641" y="1265"/>
                  </a:lnTo>
                  <a:lnTo>
                    <a:pt x="865" y="865"/>
                  </a:lnTo>
                  <a:lnTo>
                    <a:pt x="1281" y="641"/>
                  </a:lnTo>
                  <a:lnTo>
                    <a:pt x="865" y="417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628;p125"/>
            <p:cNvSpPr/>
            <p:nvPr/>
          </p:nvSpPr>
          <p:spPr>
            <a:xfrm>
              <a:off x="5778309" y="3387327"/>
              <a:ext cx="41068" cy="41068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61" y="1"/>
                  </a:moveTo>
                  <a:lnTo>
                    <a:pt x="369" y="369"/>
                  </a:lnTo>
                  <a:lnTo>
                    <a:pt x="1" y="561"/>
                  </a:lnTo>
                  <a:lnTo>
                    <a:pt x="369" y="769"/>
                  </a:lnTo>
                  <a:lnTo>
                    <a:pt x="561" y="1137"/>
                  </a:lnTo>
                  <a:lnTo>
                    <a:pt x="769" y="769"/>
                  </a:lnTo>
                  <a:lnTo>
                    <a:pt x="1137" y="561"/>
                  </a:lnTo>
                  <a:lnTo>
                    <a:pt x="769" y="36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629;p125"/>
            <p:cNvSpPr/>
            <p:nvPr/>
          </p:nvSpPr>
          <p:spPr>
            <a:xfrm>
              <a:off x="3488300" y="2534365"/>
              <a:ext cx="6387" cy="6532"/>
            </a:xfrm>
            <a:custGeom>
              <a:avLst/>
              <a:gdLst/>
              <a:ahLst/>
              <a:cxnLst/>
              <a:rect l="l" t="t" r="r" b="b"/>
              <a:pathLst>
                <a:path w="177" h="181" extrusionOk="0">
                  <a:moveTo>
                    <a:pt x="88" y="0"/>
                  </a:moveTo>
                  <a:cubicBezTo>
                    <a:pt x="44" y="0"/>
                    <a:pt x="0" y="28"/>
                    <a:pt x="0" y="84"/>
                  </a:cubicBezTo>
                  <a:cubicBezTo>
                    <a:pt x="0" y="148"/>
                    <a:pt x="44" y="180"/>
                    <a:pt x="88" y="180"/>
                  </a:cubicBezTo>
                  <a:cubicBezTo>
                    <a:pt x="132" y="180"/>
                    <a:pt x="176" y="148"/>
                    <a:pt x="176" y="84"/>
                  </a:cubicBezTo>
                  <a:cubicBezTo>
                    <a:pt x="176" y="28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630;p125"/>
            <p:cNvSpPr/>
            <p:nvPr/>
          </p:nvSpPr>
          <p:spPr>
            <a:xfrm>
              <a:off x="3770636" y="3141943"/>
              <a:ext cx="13894" cy="13028"/>
            </a:xfrm>
            <a:custGeom>
              <a:avLst/>
              <a:gdLst/>
              <a:ahLst/>
              <a:cxnLst/>
              <a:rect l="l" t="t" r="r" b="b"/>
              <a:pathLst>
                <a:path w="385" h="361" extrusionOk="0">
                  <a:moveTo>
                    <a:pt x="193" y="0"/>
                  </a:moveTo>
                  <a:cubicBezTo>
                    <a:pt x="97" y="0"/>
                    <a:pt x="1" y="64"/>
                    <a:pt x="17" y="192"/>
                  </a:cubicBezTo>
                  <a:cubicBezTo>
                    <a:pt x="25" y="305"/>
                    <a:pt x="105" y="361"/>
                    <a:pt x="187" y="361"/>
                  </a:cubicBezTo>
                  <a:cubicBezTo>
                    <a:pt x="269" y="361"/>
                    <a:pt x="353" y="305"/>
                    <a:pt x="369" y="192"/>
                  </a:cubicBezTo>
                  <a:cubicBezTo>
                    <a:pt x="385" y="64"/>
                    <a:pt x="289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631;p125"/>
            <p:cNvSpPr/>
            <p:nvPr/>
          </p:nvSpPr>
          <p:spPr>
            <a:xfrm>
              <a:off x="3678256" y="3330745"/>
              <a:ext cx="9852" cy="9852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144" y="1"/>
                  </a:moveTo>
                  <a:cubicBezTo>
                    <a:pt x="64" y="1"/>
                    <a:pt x="0" y="65"/>
                    <a:pt x="0" y="145"/>
                  </a:cubicBezTo>
                  <a:cubicBezTo>
                    <a:pt x="0" y="209"/>
                    <a:pt x="64" y="273"/>
                    <a:pt x="144" y="273"/>
                  </a:cubicBezTo>
                  <a:cubicBezTo>
                    <a:pt x="208" y="273"/>
                    <a:pt x="272" y="209"/>
                    <a:pt x="272" y="145"/>
                  </a:cubicBezTo>
                  <a:cubicBezTo>
                    <a:pt x="272" y="65"/>
                    <a:pt x="208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632;p125"/>
            <p:cNvSpPr/>
            <p:nvPr/>
          </p:nvSpPr>
          <p:spPr>
            <a:xfrm>
              <a:off x="3271172" y="3125199"/>
              <a:ext cx="8120" cy="7542"/>
            </a:xfrm>
            <a:custGeom>
              <a:avLst/>
              <a:gdLst/>
              <a:ahLst/>
              <a:cxnLst/>
              <a:rect l="l" t="t" r="r" b="b"/>
              <a:pathLst>
                <a:path w="225" h="209" extrusionOk="0">
                  <a:moveTo>
                    <a:pt x="113" y="0"/>
                  </a:moveTo>
                  <a:cubicBezTo>
                    <a:pt x="49" y="0"/>
                    <a:pt x="1" y="48"/>
                    <a:pt x="1" y="112"/>
                  </a:cubicBezTo>
                  <a:cubicBezTo>
                    <a:pt x="1" y="160"/>
                    <a:pt x="49" y="208"/>
                    <a:pt x="113" y="208"/>
                  </a:cubicBezTo>
                  <a:cubicBezTo>
                    <a:pt x="177" y="208"/>
                    <a:pt x="225" y="160"/>
                    <a:pt x="225" y="112"/>
                  </a:cubicBezTo>
                  <a:cubicBezTo>
                    <a:pt x="225" y="48"/>
                    <a:pt x="177" y="0"/>
                    <a:pt x="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633;p125"/>
            <p:cNvSpPr/>
            <p:nvPr/>
          </p:nvSpPr>
          <p:spPr>
            <a:xfrm>
              <a:off x="2876789" y="3099217"/>
              <a:ext cx="6387" cy="6965"/>
            </a:xfrm>
            <a:custGeom>
              <a:avLst/>
              <a:gdLst/>
              <a:ahLst/>
              <a:cxnLst/>
              <a:rect l="l" t="t" r="r" b="b"/>
              <a:pathLst>
                <a:path w="177" h="193" extrusionOk="0">
                  <a:moveTo>
                    <a:pt x="97" y="0"/>
                  </a:moveTo>
                  <a:cubicBezTo>
                    <a:pt x="49" y="0"/>
                    <a:pt x="1" y="48"/>
                    <a:pt x="1" y="96"/>
                  </a:cubicBezTo>
                  <a:cubicBezTo>
                    <a:pt x="1" y="144"/>
                    <a:pt x="49" y="192"/>
                    <a:pt x="97" y="192"/>
                  </a:cubicBezTo>
                  <a:cubicBezTo>
                    <a:pt x="145" y="192"/>
                    <a:pt x="177" y="144"/>
                    <a:pt x="177" y="96"/>
                  </a:cubicBezTo>
                  <a:cubicBezTo>
                    <a:pt x="177" y="48"/>
                    <a:pt x="145" y="16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634;p125"/>
            <p:cNvSpPr/>
            <p:nvPr/>
          </p:nvSpPr>
          <p:spPr>
            <a:xfrm>
              <a:off x="3097382" y="2973350"/>
              <a:ext cx="9852" cy="9852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128" y="0"/>
                  </a:moveTo>
                  <a:cubicBezTo>
                    <a:pt x="64" y="0"/>
                    <a:pt x="0" y="64"/>
                    <a:pt x="0" y="128"/>
                  </a:cubicBezTo>
                  <a:cubicBezTo>
                    <a:pt x="0" y="208"/>
                    <a:pt x="64" y="272"/>
                    <a:pt x="128" y="272"/>
                  </a:cubicBezTo>
                  <a:cubicBezTo>
                    <a:pt x="208" y="272"/>
                    <a:pt x="272" y="208"/>
                    <a:pt x="272" y="128"/>
                  </a:cubicBezTo>
                  <a:cubicBezTo>
                    <a:pt x="272" y="64"/>
                    <a:pt x="208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635;p125"/>
            <p:cNvSpPr/>
            <p:nvPr/>
          </p:nvSpPr>
          <p:spPr>
            <a:xfrm>
              <a:off x="2701268" y="2797792"/>
              <a:ext cx="12739" cy="12739"/>
            </a:xfrm>
            <a:custGeom>
              <a:avLst/>
              <a:gdLst/>
              <a:ahLst/>
              <a:cxnLst/>
              <a:rect l="l" t="t" r="r" b="b"/>
              <a:pathLst>
                <a:path w="353" h="353" extrusionOk="0">
                  <a:moveTo>
                    <a:pt x="176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3"/>
                    <a:pt x="80" y="353"/>
                    <a:pt x="176" y="353"/>
                  </a:cubicBezTo>
                  <a:cubicBezTo>
                    <a:pt x="272" y="353"/>
                    <a:pt x="352" y="273"/>
                    <a:pt x="352" y="177"/>
                  </a:cubicBezTo>
                  <a:cubicBezTo>
                    <a:pt x="352" y="81"/>
                    <a:pt x="272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636;p125"/>
            <p:cNvSpPr/>
            <p:nvPr/>
          </p:nvSpPr>
          <p:spPr>
            <a:xfrm>
              <a:off x="3052924" y="3555957"/>
              <a:ext cx="12739" cy="12739"/>
            </a:xfrm>
            <a:custGeom>
              <a:avLst/>
              <a:gdLst/>
              <a:ahLst/>
              <a:cxnLst/>
              <a:rect l="l" t="t" r="r" b="b"/>
              <a:pathLst>
                <a:path w="353" h="353" extrusionOk="0">
                  <a:moveTo>
                    <a:pt x="176" y="0"/>
                  </a:moveTo>
                  <a:cubicBezTo>
                    <a:pt x="80" y="0"/>
                    <a:pt x="0" y="80"/>
                    <a:pt x="0" y="176"/>
                  </a:cubicBezTo>
                  <a:cubicBezTo>
                    <a:pt x="0" y="272"/>
                    <a:pt x="80" y="352"/>
                    <a:pt x="176" y="352"/>
                  </a:cubicBezTo>
                  <a:cubicBezTo>
                    <a:pt x="272" y="352"/>
                    <a:pt x="352" y="272"/>
                    <a:pt x="352" y="176"/>
                  </a:cubicBezTo>
                  <a:cubicBezTo>
                    <a:pt x="352" y="80"/>
                    <a:pt x="272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637;p125"/>
            <p:cNvSpPr/>
            <p:nvPr/>
          </p:nvSpPr>
          <p:spPr>
            <a:xfrm>
              <a:off x="2755541" y="3704342"/>
              <a:ext cx="11584" cy="11584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161" y="1"/>
                  </a:moveTo>
                  <a:cubicBezTo>
                    <a:pt x="81" y="1"/>
                    <a:pt x="0" y="81"/>
                    <a:pt x="0" y="161"/>
                  </a:cubicBezTo>
                  <a:cubicBezTo>
                    <a:pt x="0" y="241"/>
                    <a:pt x="81" y="321"/>
                    <a:pt x="161" y="321"/>
                  </a:cubicBezTo>
                  <a:cubicBezTo>
                    <a:pt x="241" y="321"/>
                    <a:pt x="321" y="241"/>
                    <a:pt x="321" y="161"/>
                  </a:cubicBezTo>
                  <a:cubicBezTo>
                    <a:pt x="321" y="81"/>
                    <a:pt x="241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638;p125"/>
            <p:cNvSpPr/>
            <p:nvPr/>
          </p:nvSpPr>
          <p:spPr>
            <a:xfrm>
              <a:off x="3183411" y="3415655"/>
              <a:ext cx="4655" cy="4655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64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96"/>
                    <a:pt x="32" y="128"/>
                    <a:pt x="64" y="128"/>
                  </a:cubicBezTo>
                  <a:cubicBezTo>
                    <a:pt x="112" y="128"/>
                    <a:pt x="128" y="96"/>
                    <a:pt x="128" y="64"/>
                  </a:cubicBezTo>
                  <a:cubicBezTo>
                    <a:pt x="128" y="32"/>
                    <a:pt x="112" y="0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639;p125"/>
            <p:cNvSpPr/>
            <p:nvPr/>
          </p:nvSpPr>
          <p:spPr>
            <a:xfrm>
              <a:off x="2746303" y="3246448"/>
              <a:ext cx="9274" cy="92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8" y="1"/>
                  </a:moveTo>
                  <a:cubicBezTo>
                    <a:pt x="48" y="1"/>
                    <a:pt x="0" y="65"/>
                    <a:pt x="0" y="129"/>
                  </a:cubicBezTo>
                  <a:cubicBezTo>
                    <a:pt x="0" y="209"/>
                    <a:pt x="48" y="257"/>
                    <a:pt x="128" y="257"/>
                  </a:cubicBezTo>
                  <a:cubicBezTo>
                    <a:pt x="192" y="257"/>
                    <a:pt x="256" y="209"/>
                    <a:pt x="256" y="129"/>
                  </a:cubicBezTo>
                  <a:cubicBezTo>
                    <a:pt x="256" y="65"/>
                    <a:pt x="192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640;p125"/>
            <p:cNvSpPr/>
            <p:nvPr/>
          </p:nvSpPr>
          <p:spPr>
            <a:xfrm>
              <a:off x="2448919" y="2922541"/>
              <a:ext cx="11584" cy="11007"/>
            </a:xfrm>
            <a:custGeom>
              <a:avLst/>
              <a:gdLst/>
              <a:ahLst/>
              <a:cxnLst/>
              <a:rect l="l" t="t" r="r" b="b"/>
              <a:pathLst>
                <a:path w="321" h="305" extrusionOk="0">
                  <a:moveTo>
                    <a:pt x="161" y="0"/>
                  </a:moveTo>
                  <a:cubicBezTo>
                    <a:pt x="81" y="0"/>
                    <a:pt x="1" y="64"/>
                    <a:pt x="1" y="144"/>
                  </a:cubicBezTo>
                  <a:cubicBezTo>
                    <a:pt x="1" y="240"/>
                    <a:pt x="81" y="304"/>
                    <a:pt x="161" y="304"/>
                  </a:cubicBezTo>
                  <a:cubicBezTo>
                    <a:pt x="241" y="304"/>
                    <a:pt x="321" y="240"/>
                    <a:pt x="321" y="144"/>
                  </a:cubicBezTo>
                  <a:cubicBezTo>
                    <a:pt x="321" y="64"/>
                    <a:pt x="241" y="0"/>
                    <a:pt x="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641;p125"/>
            <p:cNvSpPr/>
            <p:nvPr/>
          </p:nvSpPr>
          <p:spPr>
            <a:xfrm>
              <a:off x="2805195" y="2941594"/>
              <a:ext cx="9852" cy="92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29" y="0"/>
                  </a:moveTo>
                  <a:cubicBezTo>
                    <a:pt x="65" y="0"/>
                    <a:pt x="1" y="64"/>
                    <a:pt x="1" y="128"/>
                  </a:cubicBezTo>
                  <a:cubicBezTo>
                    <a:pt x="1" y="208"/>
                    <a:pt x="65" y="256"/>
                    <a:pt x="129" y="256"/>
                  </a:cubicBezTo>
                  <a:cubicBezTo>
                    <a:pt x="209" y="256"/>
                    <a:pt x="273" y="208"/>
                    <a:pt x="273" y="128"/>
                  </a:cubicBezTo>
                  <a:cubicBezTo>
                    <a:pt x="273" y="64"/>
                    <a:pt x="209" y="0"/>
                    <a:pt x="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642;p125"/>
            <p:cNvSpPr/>
            <p:nvPr/>
          </p:nvSpPr>
          <p:spPr>
            <a:xfrm>
              <a:off x="2232404" y="2783357"/>
              <a:ext cx="12739" cy="11007"/>
            </a:xfrm>
            <a:custGeom>
              <a:avLst/>
              <a:gdLst/>
              <a:ahLst/>
              <a:cxnLst/>
              <a:rect l="l" t="t" r="r" b="b"/>
              <a:pathLst>
                <a:path w="353" h="305" extrusionOk="0">
                  <a:moveTo>
                    <a:pt x="192" y="1"/>
                  </a:moveTo>
                  <a:cubicBezTo>
                    <a:pt x="0" y="17"/>
                    <a:pt x="0" y="289"/>
                    <a:pt x="192" y="305"/>
                  </a:cubicBezTo>
                  <a:cubicBezTo>
                    <a:pt x="272" y="305"/>
                    <a:pt x="336" y="241"/>
                    <a:pt x="352" y="161"/>
                  </a:cubicBezTo>
                  <a:cubicBezTo>
                    <a:pt x="352" y="65"/>
                    <a:pt x="272" y="1"/>
                    <a:pt x="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643;p125"/>
            <p:cNvSpPr/>
            <p:nvPr/>
          </p:nvSpPr>
          <p:spPr>
            <a:xfrm>
              <a:off x="2094412" y="3838870"/>
              <a:ext cx="26019" cy="25442"/>
            </a:xfrm>
            <a:custGeom>
              <a:avLst/>
              <a:gdLst/>
              <a:ahLst/>
              <a:cxnLst/>
              <a:rect l="l" t="t" r="r" b="b"/>
              <a:pathLst>
                <a:path w="721" h="705" extrusionOk="0">
                  <a:moveTo>
                    <a:pt x="368" y="1"/>
                  </a:moveTo>
                  <a:cubicBezTo>
                    <a:pt x="160" y="1"/>
                    <a:pt x="0" y="161"/>
                    <a:pt x="0" y="353"/>
                  </a:cubicBezTo>
                  <a:cubicBezTo>
                    <a:pt x="0" y="545"/>
                    <a:pt x="160" y="705"/>
                    <a:pt x="368" y="705"/>
                  </a:cubicBezTo>
                  <a:cubicBezTo>
                    <a:pt x="560" y="705"/>
                    <a:pt x="720" y="545"/>
                    <a:pt x="720" y="353"/>
                  </a:cubicBezTo>
                  <a:cubicBezTo>
                    <a:pt x="720" y="161"/>
                    <a:pt x="560" y="1"/>
                    <a:pt x="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644;p125"/>
            <p:cNvSpPr/>
            <p:nvPr/>
          </p:nvSpPr>
          <p:spPr>
            <a:xfrm>
              <a:off x="2263582" y="4167432"/>
              <a:ext cx="6965" cy="6387"/>
            </a:xfrm>
            <a:custGeom>
              <a:avLst/>
              <a:gdLst/>
              <a:ahLst/>
              <a:cxnLst/>
              <a:rect l="l" t="t" r="r" b="b"/>
              <a:pathLst>
                <a:path w="193" h="177" extrusionOk="0">
                  <a:moveTo>
                    <a:pt x="96" y="1"/>
                  </a:moveTo>
                  <a:cubicBezTo>
                    <a:pt x="0" y="17"/>
                    <a:pt x="0" y="161"/>
                    <a:pt x="96" y="177"/>
                  </a:cubicBezTo>
                  <a:cubicBezTo>
                    <a:pt x="144" y="177"/>
                    <a:pt x="192" y="145"/>
                    <a:pt x="192" y="97"/>
                  </a:cubicBezTo>
                  <a:cubicBezTo>
                    <a:pt x="192" y="49"/>
                    <a:pt x="144" y="1"/>
                    <a:pt x="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645;p125"/>
            <p:cNvSpPr/>
            <p:nvPr/>
          </p:nvSpPr>
          <p:spPr>
            <a:xfrm>
              <a:off x="3402813" y="4046184"/>
              <a:ext cx="26596" cy="22266"/>
            </a:xfrm>
            <a:custGeom>
              <a:avLst/>
              <a:gdLst/>
              <a:ahLst/>
              <a:cxnLst/>
              <a:rect l="l" t="t" r="r" b="b"/>
              <a:pathLst>
                <a:path w="737" h="617" extrusionOk="0">
                  <a:moveTo>
                    <a:pt x="417" y="0"/>
                  </a:moveTo>
                  <a:cubicBezTo>
                    <a:pt x="145" y="0"/>
                    <a:pt x="1" y="320"/>
                    <a:pt x="193" y="528"/>
                  </a:cubicBezTo>
                  <a:cubicBezTo>
                    <a:pt x="259" y="589"/>
                    <a:pt x="336" y="616"/>
                    <a:pt x="411" y="616"/>
                  </a:cubicBezTo>
                  <a:cubicBezTo>
                    <a:pt x="573" y="616"/>
                    <a:pt x="726" y="490"/>
                    <a:pt x="737" y="304"/>
                  </a:cubicBezTo>
                  <a:cubicBezTo>
                    <a:pt x="737" y="128"/>
                    <a:pt x="593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646;p125"/>
            <p:cNvSpPr/>
            <p:nvPr/>
          </p:nvSpPr>
          <p:spPr>
            <a:xfrm>
              <a:off x="3894771" y="4260390"/>
              <a:ext cx="26596" cy="22266"/>
            </a:xfrm>
            <a:custGeom>
              <a:avLst/>
              <a:gdLst/>
              <a:ahLst/>
              <a:cxnLst/>
              <a:rect l="l" t="t" r="r" b="b"/>
              <a:pathLst>
                <a:path w="737" h="617" extrusionOk="0">
                  <a:moveTo>
                    <a:pt x="417" y="1"/>
                  </a:moveTo>
                  <a:cubicBezTo>
                    <a:pt x="145" y="1"/>
                    <a:pt x="1" y="321"/>
                    <a:pt x="209" y="529"/>
                  </a:cubicBezTo>
                  <a:cubicBezTo>
                    <a:pt x="270" y="590"/>
                    <a:pt x="345" y="617"/>
                    <a:pt x="420" y="617"/>
                  </a:cubicBezTo>
                  <a:cubicBezTo>
                    <a:pt x="580" y="617"/>
                    <a:pt x="737" y="491"/>
                    <a:pt x="737" y="305"/>
                  </a:cubicBezTo>
                  <a:cubicBezTo>
                    <a:pt x="737" y="129"/>
                    <a:pt x="593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647;p125"/>
            <p:cNvSpPr/>
            <p:nvPr/>
          </p:nvSpPr>
          <p:spPr>
            <a:xfrm>
              <a:off x="4950896" y="3219311"/>
              <a:ext cx="11007" cy="9419"/>
            </a:xfrm>
            <a:custGeom>
              <a:avLst/>
              <a:gdLst/>
              <a:ahLst/>
              <a:cxnLst/>
              <a:rect l="l" t="t" r="r" b="b"/>
              <a:pathLst>
                <a:path w="305" h="261" extrusionOk="0">
                  <a:moveTo>
                    <a:pt x="176" y="1"/>
                  </a:moveTo>
                  <a:cubicBezTo>
                    <a:pt x="64" y="1"/>
                    <a:pt x="0" y="145"/>
                    <a:pt x="80" y="225"/>
                  </a:cubicBezTo>
                  <a:cubicBezTo>
                    <a:pt x="105" y="249"/>
                    <a:pt x="136" y="260"/>
                    <a:pt x="167" y="260"/>
                  </a:cubicBezTo>
                  <a:cubicBezTo>
                    <a:pt x="236" y="260"/>
                    <a:pt x="304" y="206"/>
                    <a:pt x="304" y="129"/>
                  </a:cubicBezTo>
                  <a:cubicBezTo>
                    <a:pt x="304" y="65"/>
                    <a:pt x="256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648;p125"/>
            <p:cNvSpPr/>
            <p:nvPr/>
          </p:nvSpPr>
          <p:spPr>
            <a:xfrm>
              <a:off x="4489538" y="3126931"/>
              <a:ext cx="28906" cy="28329"/>
            </a:xfrm>
            <a:custGeom>
              <a:avLst/>
              <a:gdLst/>
              <a:ahLst/>
              <a:cxnLst/>
              <a:rect l="l" t="t" r="r" b="b"/>
              <a:pathLst>
                <a:path w="801" h="785" extrusionOk="0">
                  <a:moveTo>
                    <a:pt x="400" y="0"/>
                  </a:moveTo>
                  <a:cubicBezTo>
                    <a:pt x="176" y="0"/>
                    <a:pt x="0" y="176"/>
                    <a:pt x="0" y="384"/>
                  </a:cubicBezTo>
                  <a:cubicBezTo>
                    <a:pt x="0" y="608"/>
                    <a:pt x="176" y="785"/>
                    <a:pt x="400" y="785"/>
                  </a:cubicBezTo>
                  <a:cubicBezTo>
                    <a:pt x="624" y="785"/>
                    <a:pt x="800" y="608"/>
                    <a:pt x="800" y="384"/>
                  </a:cubicBezTo>
                  <a:cubicBezTo>
                    <a:pt x="800" y="176"/>
                    <a:pt x="624" y="0"/>
                    <a:pt x="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649;p125"/>
            <p:cNvSpPr/>
            <p:nvPr/>
          </p:nvSpPr>
          <p:spPr>
            <a:xfrm>
              <a:off x="4247583" y="2031580"/>
              <a:ext cx="19090" cy="15806"/>
            </a:xfrm>
            <a:custGeom>
              <a:avLst/>
              <a:gdLst/>
              <a:ahLst/>
              <a:cxnLst/>
              <a:rect l="l" t="t" r="r" b="b"/>
              <a:pathLst>
                <a:path w="529" h="438" extrusionOk="0">
                  <a:moveTo>
                    <a:pt x="305" y="0"/>
                  </a:moveTo>
                  <a:cubicBezTo>
                    <a:pt x="97" y="0"/>
                    <a:pt x="1" y="240"/>
                    <a:pt x="145" y="368"/>
                  </a:cubicBezTo>
                  <a:cubicBezTo>
                    <a:pt x="193" y="416"/>
                    <a:pt x="251" y="438"/>
                    <a:pt x="308" y="438"/>
                  </a:cubicBezTo>
                  <a:cubicBezTo>
                    <a:pt x="422" y="438"/>
                    <a:pt x="529" y="352"/>
                    <a:pt x="529" y="224"/>
                  </a:cubicBezTo>
                  <a:cubicBezTo>
                    <a:pt x="529" y="96"/>
                    <a:pt x="417" y="0"/>
                    <a:pt x="3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650;p125"/>
            <p:cNvSpPr/>
            <p:nvPr/>
          </p:nvSpPr>
          <p:spPr>
            <a:xfrm>
              <a:off x="3766594" y="1705905"/>
              <a:ext cx="30061" cy="25766"/>
            </a:xfrm>
            <a:custGeom>
              <a:avLst/>
              <a:gdLst/>
              <a:ahLst/>
              <a:cxnLst/>
              <a:rect l="l" t="t" r="r" b="b"/>
              <a:pathLst>
                <a:path w="833" h="714" extrusionOk="0">
                  <a:moveTo>
                    <a:pt x="481" y="1"/>
                  </a:moveTo>
                  <a:cubicBezTo>
                    <a:pt x="161" y="1"/>
                    <a:pt x="1" y="385"/>
                    <a:pt x="225" y="609"/>
                  </a:cubicBezTo>
                  <a:cubicBezTo>
                    <a:pt x="297" y="681"/>
                    <a:pt x="385" y="713"/>
                    <a:pt x="473" y="713"/>
                  </a:cubicBezTo>
                  <a:cubicBezTo>
                    <a:pt x="656" y="713"/>
                    <a:pt x="833" y="570"/>
                    <a:pt x="833" y="353"/>
                  </a:cubicBezTo>
                  <a:cubicBezTo>
                    <a:pt x="833" y="161"/>
                    <a:pt x="673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651;p125"/>
            <p:cNvSpPr/>
            <p:nvPr/>
          </p:nvSpPr>
          <p:spPr>
            <a:xfrm>
              <a:off x="4020097" y="2274077"/>
              <a:ext cx="12739" cy="12739"/>
            </a:xfrm>
            <a:custGeom>
              <a:avLst/>
              <a:gdLst/>
              <a:ahLst/>
              <a:cxnLst/>
              <a:rect l="l" t="t" r="r" b="b"/>
              <a:pathLst>
                <a:path w="353" h="353" extrusionOk="0">
                  <a:moveTo>
                    <a:pt x="176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3"/>
                    <a:pt x="80" y="353"/>
                    <a:pt x="176" y="353"/>
                  </a:cubicBezTo>
                  <a:cubicBezTo>
                    <a:pt x="272" y="353"/>
                    <a:pt x="352" y="273"/>
                    <a:pt x="352" y="177"/>
                  </a:cubicBezTo>
                  <a:cubicBezTo>
                    <a:pt x="352" y="81"/>
                    <a:pt x="272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652;p125"/>
            <p:cNvSpPr/>
            <p:nvPr/>
          </p:nvSpPr>
          <p:spPr>
            <a:xfrm>
              <a:off x="5625882" y="2162066"/>
              <a:ext cx="26596" cy="22410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417" y="1"/>
                  </a:moveTo>
                  <a:cubicBezTo>
                    <a:pt x="145" y="1"/>
                    <a:pt x="1" y="337"/>
                    <a:pt x="193" y="529"/>
                  </a:cubicBezTo>
                  <a:cubicBezTo>
                    <a:pt x="261" y="592"/>
                    <a:pt x="344" y="620"/>
                    <a:pt x="424" y="620"/>
                  </a:cubicBezTo>
                  <a:cubicBezTo>
                    <a:pt x="586" y="620"/>
                    <a:pt x="737" y="503"/>
                    <a:pt x="737" y="321"/>
                  </a:cubicBezTo>
                  <a:cubicBezTo>
                    <a:pt x="737" y="145"/>
                    <a:pt x="593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653;p125"/>
            <p:cNvSpPr/>
            <p:nvPr/>
          </p:nvSpPr>
          <p:spPr>
            <a:xfrm>
              <a:off x="5888046" y="2810494"/>
              <a:ext cx="22555" cy="19199"/>
            </a:xfrm>
            <a:custGeom>
              <a:avLst/>
              <a:gdLst/>
              <a:ahLst/>
              <a:cxnLst/>
              <a:rect l="l" t="t" r="r" b="b"/>
              <a:pathLst>
                <a:path w="625" h="532" extrusionOk="0">
                  <a:moveTo>
                    <a:pt x="352" y="1"/>
                  </a:moveTo>
                  <a:cubicBezTo>
                    <a:pt x="112" y="1"/>
                    <a:pt x="0" y="289"/>
                    <a:pt x="160" y="449"/>
                  </a:cubicBezTo>
                  <a:cubicBezTo>
                    <a:pt x="218" y="506"/>
                    <a:pt x="287" y="531"/>
                    <a:pt x="354" y="531"/>
                  </a:cubicBezTo>
                  <a:cubicBezTo>
                    <a:pt x="493" y="531"/>
                    <a:pt x="624" y="424"/>
                    <a:pt x="624" y="273"/>
                  </a:cubicBezTo>
                  <a:cubicBezTo>
                    <a:pt x="624" y="113"/>
                    <a:pt x="496" y="1"/>
                    <a:pt x="3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654;p125"/>
            <p:cNvSpPr/>
            <p:nvPr/>
          </p:nvSpPr>
          <p:spPr>
            <a:xfrm>
              <a:off x="5248821" y="3027623"/>
              <a:ext cx="26019" cy="22374"/>
            </a:xfrm>
            <a:custGeom>
              <a:avLst/>
              <a:gdLst/>
              <a:ahLst/>
              <a:cxnLst/>
              <a:rect l="l" t="t" r="r" b="b"/>
              <a:pathLst>
                <a:path w="721" h="620" extrusionOk="0">
                  <a:moveTo>
                    <a:pt x="417" y="0"/>
                  </a:moveTo>
                  <a:cubicBezTo>
                    <a:pt x="145" y="0"/>
                    <a:pt x="1" y="336"/>
                    <a:pt x="193" y="528"/>
                  </a:cubicBezTo>
                  <a:cubicBezTo>
                    <a:pt x="261" y="591"/>
                    <a:pt x="341" y="620"/>
                    <a:pt x="417" y="620"/>
                  </a:cubicBezTo>
                  <a:cubicBezTo>
                    <a:pt x="576" y="620"/>
                    <a:pt x="721" y="498"/>
                    <a:pt x="721" y="304"/>
                  </a:cubicBezTo>
                  <a:cubicBezTo>
                    <a:pt x="721" y="144"/>
                    <a:pt x="593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655;p125"/>
            <p:cNvSpPr/>
            <p:nvPr/>
          </p:nvSpPr>
          <p:spPr>
            <a:xfrm>
              <a:off x="5319838" y="2497557"/>
              <a:ext cx="15626" cy="16203"/>
            </a:xfrm>
            <a:custGeom>
              <a:avLst/>
              <a:gdLst/>
              <a:ahLst/>
              <a:cxnLst/>
              <a:rect l="l" t="t" r="r" b="b"/>
              <a:pathLst>
                <a:path w="433" h="449" extrusionOk="0">
                  <a:moveTo>
                    <a:pt x="225" y="0"/>
                  </a:moveTo>
                  <a:cubicBezTo>
                    <a:pt x="97" y="0"/>
                    <a:pt x="1" y="96"/>
                    <a:pt x="1" y="224"/>
                  </a:cubicBezTo>
                  <a:cubicBezTo>
                    <a:pt x="1" y="352"/>
                    <a:pt x="97" y="448"/>
                    <a:pt x="225" y="448"/>
                  </a:cubicBezTo>
                  <a:cubicBezTo>
                    <a:pt x="337" y="448"/>
                    <a:pt x="433" y="352"/>
                    <a:pt x="433" y="224"/>
                  </a:cubicBezTo>
                  <a:cubicBezTo>
                    <a:pt x="433" y="96"/>
                    <a:pt x="337" y="0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656;p125"/>
            <p:cNvSpPr/>
            <p:nvPr/>
          </p:nvSpPr>
          <p:spPr>
            <a:xfrm>
              <a:off x="5875344" y="3941102"/>
              <a:ext cx="27751" cy="23746"/>
            </a:xfrm>
            <a:custGeom>
              <a:avLst/>
              <a:gdLst/>
              <a:ahLst/>
              <a:cxnLst/>
              <a:rect l="l" t="t" r="r" b="b"/>
              <a:pathLst>
                <a:path w="769" h="658" extrusionOk="0">
                  <a:moveTo>
                    <a:pt x="448" y="0"/>
                  </a:moveTo>
                  <a:cubicBezTo>
                    <a:pt x="144" y="0"/>
                    <a:pt x="0" y="352"/>
                    <a:pt x="208" y="560"/>
                  </a:cubicBezTo>
                  <a:cubicBezTo>
                    <a:pt x="276" y="628"/>
                    <a:pt x="358" y="658"/>
                    <a:pt x="439" y="658"/>
                  </a:cubicBezTo>
                  <a:cubicBezTo>
                    <a:pt x="607" y="658"/>
                    <a:pt x="768" y="526"/>
                    <a:pt x="768" y="320"/>
                  </a:cubicBezTo>
                  <a:cubicBezTo>
                    <a:pt x="768" y="144"/>
                    <a:pt x="624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657;p125"/>
            <p:cNvSpPr/>
            <p:nvPr/>
          </p:nvSpPr>
          <p:spPr>
            <a:xfrm>
              <a:off x="5950980" y="3581939"/>
              <a:ext cx="16781" cy="14291"/>
            </a:xfrm>
            <a:custGeom>
              <a:avLst/>
              <a:gdLst/>
              <a:ahLst/>
              <a:cxnLst/>
              <a:rect l="l" t="t" r="r" b="b"/>
              <a:pathLst>
                <a:path w="465" h="396" extrusionOk="0">
                  <a:moveTo>
                    <a:pt x="272" y="0"/>
                  </a:moveTo>
                  <a:cubicBezTo>
                    <a:pt x="96" y="0"/>
                    <a:pt x="0" y="208"/>
                    <a:pt x="128" y="336"/>
                  </a:cubicBezTo>
                  <a:cubicBezTo>
                    <a:pt x="169" y="377"/>
                    <a:pt x="218" y="395"/>
                    <a:pt x="266" y="395"/>
                  </a:cubicBezTo>
                  <a:cubicBezTo>
                    <a:pt x="368" y="395"/>
                    <a:pt x="464" y="312"/>
                    <a:pt x="464" y="192"/>
                  </a:cubicBezTo>
                  <a:cubicBezTo>
                    <a:pt x="464" y="80"/>
                    <a:pt x="384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658;p125"/>
            <p:cNvSpPr/>
            <p:nvPr/>
          </p:nvSpPr>
          <p:spPr>
            <a:xfrm>
              <a:off x="5472301" y="3459535"/>
              <a:ext cx="14471" cy="14471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92" y="0"/>
                  </a:moveTo>
                  <a:cubicBezTo>
                    <a:pt x="80" y="0"/>
                    <a:pt x="0" y="96"/>
                    <a:pt x="0" y="208"/>
                  </a:cubicBezTo>
                  <a:cubicBezTo>
                    <a:pt x="0" y="304"/>
                    <a:pt x="80" y="400"/>
                    <a:pt x="192" y="400"/>
                  </a:cubicBezTo>
                  <a:cubicBezTo>
                    <a:pt x="304" y="400"/>
                    <a:pt x="400" y="304"/>
                    <a:pt x="400" y="208"/>
                  </a:cubicBezTo>
                  <a:cubicBezTo>
                    <a:pt x="400" y="96"/>
                    <a:pt x="304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659;p125"/>
            <p:cNvSpPr/>
            <p:nvPr/>
          </p:nvSpPr>
          <p:spPr>
            <a:xfrm>
              <a:off x="5422069" y="3818662"/>
              <a:ext cx="19090" cy="19090"/>
            </a:xfrm>
            <a:custGeom>
              <a:avLst/>
              <a:gdLst/>
              <a:ahLst/>
              <a:cxnLst/>
              <a:rect l="l" t="t" r="r" b="b"/>
              <a:pathLst>
                <a:path w="529" h="529" extrusionOk="0">
                  <a:moveTo>
                    <a:pt x="256" y="1"/>
                  </a:moveTo>
                  <a:cubicBezTo>
                    <a:pt x="112" y="1"/>
                    <a:pt x="0" y="129"/>
                    <a:pt x="0" y="273"/>
                  </a:cubicBezTo>
                  <a:cubicBezTo>
                    <a:pt x="0" y="417"/>
                    <a:pt x="112" y="529"/>
                    <a:pt x="256" y="529"/>
                  </a:cubicBezTo>
                  <a:cubicBezTo>
                    <a:pt x="416" y="529"/>
                    <a:pt x="528" y="417"/>
                    <a:pt x="528" y="273"/>
                  </a:cubicBezTo>
                  <a:cubicBezTo>
                    <a:pt x="528" y="129"/>
                    <a:pt x="416" y="1"/>
                    <a:pt x="2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660;p125"/>
            <p:cNvSpPr/>
            <p:nvPr/>
          </p:nvSpPr>
          <p:spPr>
            <a:xfrm>
              <a:off x="4406397" y="4125284"/>
              <a:ext cx="9852" cy="92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44" y="0"/>
                  </a:moveTo>
                  <a:cubicBezTo>
                    <a:pt x="64" y="0"/>
                    <a:pt x="0" y="64"/>
                    <a:pt x="0" y="128"/>
                  </a:cubicBezTo>
                  <a:cubicBezTo>
                    <a:pt x="0" y="208"/>
                    <a:pt x="64" y="256"/>
                    <a:pt x="144" y="256"/>
                  </a:cubicBezTo>
                  <a:cubicBezTo>
                    <a:pt x="208" y="256"/>
                    <a:pt x="272" y="208"/>
                    <a:pt x="272" y="128"/>
                  </a:cubicBezTo>
                  <a:cubicBezTo>
                    <a:pt x="272" y="64"/>
                    <a:pt x="208" y="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661;p125"/>
            <p:cNvSpPr/>
            <p:nvPr/>
          </p:nvSpPr>
          <p:spPr>
            <a:xfrm>
              <a:off x="4687000" y="4431906"/>
              <a:ext cx="7542" cy="6965"/>
            </a:xfrm>
            <a:custGeom>
              <a:avLst/>
              <a:gdLst/>
              <a:ahLst/>
              <a:cxnLst/>
              <a:rect l="l" t="t" r="r" b="b"/>
              <a:pathLst>
                <a:path w="209" h="193" extrusionOk="0">
                  <a:moveTo>
                    <a:pt x="97" y="0"/>
                  </a:moveTo>
                  <a:cubicBezTo>
                    <a:pt x="49" y="0"/>
                    <a:pt x="1" y="48"/>
                    <a:pt x="1" y="96"/>
                  </a:cubicBezTo>
                  <a:cubicBezTo>
                    <a:pt x="1" y="160"/>
                    <a:pt x="49" y="192"/>
                    <a:pt x="97" y="192"/>
                  </a:cubicBezTo>
                  <a:cubicBezTo>
                    <a:pt x="161" y="192"/>
                    <a:pt x="209" y="160"/>
                    <a:pt x="209" y="96"/>
                  </a:cubicBezTo>
                  <a:cubicBezTo>
                    <a:pt x="209" y="48"/>
                    <a:pt x="161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662;p125"/>
            <p:cNvSpPr/>
            <p:nvPr/>
          </p:nvSpPr>
          <p:spPr>
            <a:xfrm>
              <a:off x="4863677" y="3550183"/>
              <a:ext cx="14507" cy="14471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209" y="0"/>
                  </a:moveTo>
                  <a:cubicBezTo>
                    <a:pt x="97" y="0"/>
                    <a:pt x="1" y="96"/>
                    <a:pt x="1" y="208"/>
                  </a:cubicBezTo>
                  <a:cubicBezTo>
                    <a:pt x="1" y="320"/>
                    <a:pt x="97" y="400"/>
                    <a:pt x="209" y="400"/>
                  </a:cubicBezTo>
                  <a:cubicBezTo>
                    <a:pt x="321" y="400"/>
                    <a:pt x="401" y="320"/>
                    <a:pt x="401" y="208"/>
                  </a:cubicBezTo>
                  <a:cubicBezTo>
                    <a:pt x="401" y="96"/>
                    <a:pt x="321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663;p125"/>
            <p:cNvSpPr/>
            <p:nvPr/>
          </p:nvSpPr>
          <p:spPr>
            <a:xfrm>
              <a:off x="3983146" y="3378089"/>
              <a:ext cx="13894" cy="12089"/>
            </a:xfrm>
            <a:custGeom>
              <a:avLst/>
              <a:gdLst/>
              <a:ahLst/>
              <a:cxnLst/>
              <a:rect l="l" t="t" r="r" b="b"/>
              <a:pathLst>
                <a:path w="385" h="335" extrusionOk="0">
                  <a:moveTo>
                    <a:pt x="224" y="1"/>
                  </a:moveTo>
                  <a:cubicBezTo>
                    <a:pt x="64" y="1"/>
                    <a:pt x="0" y="177"/>
                    <a:pt x="96" y="289"/>
                  </a:cubicBezTo>
                  <a:cubicBezTo>
                    <a:pt x="132" y="320"/>
                    <a:pt x="175" y="334"/>
                    <a:pt x="216" y="334"/>
                  </a:cubicBezTo>
                  <a:cubicBezTo>
                    <a:pt x="303" y="334"/>
                    <a:pt x="384" y="270"/>
                    <a:pt x="384" y="161"/>
                  </a:cubicBezTo>
                  <a:cubicBezTo>
                    <a:pt x="384" y="81"/>
                    <a:pt x="304" y="1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664;p125"/>
            <p:cNvSpPr/>
            <p:nvPr/>
          </p:nvSpPr>
          <p:spPr>
            <a:xfrm>
              <a:off x="4450277" y="2609568"/>
              <a:ext cx="13894" cy="11765"/>
            </a:xfrm>
            <a:custGeom>
              <a:avLst/>
              <a:gdLst/>
              <a:ahLst/>
              <a:cxnLst/>
              <a:rect l="l" t="t" r="r" b="b"/>
              <a:pathLst>
                <a:path w="385" h="326" extrusionOk="0">
                  <a:moveTo>
                    <a:pt x="208" y="0"/>
                  </a:moveTo>
                  <a:cubicBezTo>
                    <a:pt x="64" y="0"/>
                    <a:pt x="0" y="176"/>
                    <a:pt x="96" y="272"/>
                  </a:cubicBezTo>
                  <a:cubicBezTo>
                    <a:pt x="133" y="309"/>
                    <a:pt x="176" y="325"/>
                    <a:pt x="218" y="325"/>
                  </a:cubicBezTo>
                  <a:cubicBezTo>
                    <a:pt x="305" y="325"/>
                    <a:pt x="384" y="257"/>
                    <a:pt x="384" y="160"/>
                  </a:cubicBezTo>
                  <a:cubicBezTo>
                    <a:pt x="384" y="64"/>
                    <a:pt x="304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665;p125"/>
            <p:cNvSpPr/>
            <p:nvPr/>
          </p:nvSpPr>
          <p:spPr>
            <a:xfrm>
              <a:off x="3567978" y="2906374"/>
              <a:ext cx="14471" cy="14471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8" y="0"/>
                  </a:moveTo>
                  <a:cubicBezTo>
                    <a:pt x="96" y="0"/>
                    <a:pt x="0" y="80"/>
                    <a:pt x="0" y="192"/>
                  </a:cubicBezTo>
                  <a:cubicBezTo>
                    <a:pt x="0" y="304"/>
                    <a:pt x="96" y="400"/>
                    <a:pt x="208" y="400"/>
                  </a:cubicBezTo>
                  <a:cubicBezTo>
                    <a:pt x="320" y="400"/>
                    <a:pt x="400" y="304"/>
                    <a:pt x="400" y="192"/>
                  </a:cubicBezTo>
                  <a:cubicBezTo>
                    <a:pt x="400" y="80"/>
                    <a:pt x="320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666;p125"/>
            <p:cNvSpPr/>
            <p:nvPr/>
          </p:nvSpPr>
          <p:spPr>
            <a:xfrm>
              <a:off x="3235374" y="2724465"/>
              <a:ext cx="7542" cy="6965"/>
            </a:xfrm>
            <a:custGeom>
              <a:avLst/>
              <a:gdLst/>
              <a:ahLst/>
              <a:cxnLst/>
              <a:rect l="l" t="t" r="r" b="b"/>
              <a:pathLst>
                <a:path w="209" h="193" extrusionOk="0">
                  <a:moveTo>
                    <a:pt x="97" y="1"/>
                  </a:moveTo>
                  <a:cubicBezTo>
                    <a:pt x="49" y="1"/>
                    <a:pt x="1" y="49"/>
                    <a:pt x="1" y="97"/>
                  </a:cubicBezTo>
                  <a:cubicBezTo>
                    <a:pt x="1" y="145"/>
                    <a:pt x="49" y="193"/>
                    <a:pt x="97" y="193"/>
                  </a:cubicBezTo>
                  <a:cubicBezTo>
                    <a:pt x="161" y="193"/>
                    <a:pt x="209" y="145"/>
                    <a:pt x="209" y="97"/>
                  </a:cubicBezTo>
                  <a:cubicBezTo>
                    <a:pt x="209" y="49"/>
                    <a:pt x="161" y="1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667;p125"/>
            <p:cNvSpPr/>
            <p:nvPr/>
          </p:nvSpPr>
          <p:spPr>
            <a:xfrm>
              <a:off x="3137221" y="2278696"/>
              <a:ext cx="16781" cy="14615"/>
            </a:xfrm>
            <a:custGeom>
              <a:avLst/>
              <a:gdLst/>
              <a:ahLst/>
              <a:cxnLst/>
              <a:rect l="l" t="t" r="r" b="b"/>
              <a:pathLst>
                <a:path w="465" h="405" extrusionOk="0">
                  <a:moveTo>
                    <a:pt x="272" y="1"/>
                  </a:moveTo>
                  <a:cubicBezTo>
                    <a:pt x="80" y="1"/>
                    <a:pt x="0" y="225"/>
                    <a:pt x="128" y="353"/>
                  </a:cubicBezTo>
                  <a:cubicBezTo>
                    <a:pt x="169" y="388"/>
                    <a:pt x="217" y="404"/>
                    <a:pt x="265" y="404"/>
                  </a:cubicBezTo>
                  <a:cubicBezTo>
                    <a:pt x="367" y="404"/>
                    <a:pt x="464" y="329"/>
                    <a:pt x="464" y="209"/>
                  </a:cubicBezTo>
                  <a:cubicBezTo>
                    <a:pt x="464" y="97"/>
                    <a:pt x="384" y="1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668;p125"/>
            <p:cNvSpPr/>
            <p:nvPr/>
          </p:nvSpPr>
          <p:spPr>
            <a:xfrm>
              <a:off x="3525252" y="2386665"/>
              <a:ext cx="9852" cy="9888"/>
            </a:xfrm>
            <a:custGeom>
              <a:avLst/>
              <a:gdLst/>
              <a:ahLst/>
              <a:cxnLst/>
              <a:rect l="l" t="t" r="r" b="b"/>
              <a:pathLst>
                <a:path w="273" h="274" extrusionOk="0">
                  <a:moveTo>
                    <a:pt x="128" y="1"/>
                  </a:moveTo>
                  <a:cubicBezTo>
                    <a:pt x="64" y="1"/>
                    <a:pt x="0" y="65"/>
                    <a:pt x="0" y="129"/>
                  </a:cubicBezTo>
                  <a:cubicBezTo>
                    <a:pt x="0" y="209"/>
                    <a:pt x="64" y="273"/>
                    <a:pt x="128" y="273"/>
                  </a:cubicBezTo>
                  <a:cubicBezTo>
                    <a:pt x="208" y="273"/>
                    <a:pt x="272" y="209"/>
                    <a:pt x="272" y="129"/>
                  </a:cubicBezTo>
                  <a:cubicBezTo>
                    <a:pt x="272" y="65"/>
                    <a:pt x="208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669;p125"/>
            <p:cNvSpPr/>
            <p:nvPr/>
          </p:nvSpPr>
          <p:spPr>
            <a:xfrm>
              <a:off x="3242880" y="2480236"/>
              <a:ext cx="6965" cy="696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3" y="0"/>
                    <a:pt x="1" y="32"/>
                    <a:pt x="1" y="96"/>
                  </a:cubicBezTo>
                  <a:cubicBezTo>
                    <a:pt x="1" y="144"/>
                    <a:pt x="33" y="192"/>
                    <a:pt x="97" y="192"/>
                  </a:cubicBezTo>
                  <a:cubicBezTo>
                    <a:pt x="145" y="192"/>
                    <a:pt x="193" y="144"/>
                    <a:pt x="193" y="96"/>
                  </a:cubicBezTo>
                  <a:cubicBezTo>
                    <a:pt x="193" y="32"/>
                    <a:pt x="145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670;p125"/>
            <p:cNvSpPr/>
            <p:nvPr/>
          </p:nvSpPr>
          <p:spPr>
            <a:xfrm>
              <a:off x="2648727" y="2630931"/>
              <a:ext cx="16781" cy="14399"/>
            </a:xfrm>
            <a:custGeom>
              <a:avLst/>
              <a:gdLst/>
              <a:ahLst/>
              <a:cxnLst/>
              <a:rect l="l" t="t" r="r" b="b"/>
              <a:pathLst>
                <a:path w="465" h="399" extrusionOk="0">
                  <a:moveTo>
                    <a:pt x="272" y="0"/>
                  </a:moveTo>
                  <a:cubicBezTo>
                    <a:pt x="80" y="0"/>
                    <a:pt x="0" y="208"/>
                    <a:pt x="128" y="336"/>
                  </a:cubicBezTo>
                  <a:cubicBezTo>
                    <a:pt x="171" y="379"/>
                    <a:pt x="223" y="399"/>
                    <a:pt x="272" y="399"/>
                  </a:cubicBezTo>
                  <a:cubicBezTo>
                    <a:pt x="372" y="399"/>
                    <a:pt x="464" y="320"/>
                    <a:pt x="464" y="192"/>
                  </a:cubicBezTo>
                  <a:cubicBezTo>
                    <a:pt x="464" y="80"/>
                    <a:pt x="368" y="0"/>
                    <a:pt x="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671;p125"/>
            <p:cNvSpPr/>
            <p:nvPr/>
          </p:nvSpPr>
          <p:spPr>
            <a:xfrm>
              <a:off x="2234136" y="3289174"/>
              <a:ext cx="19668" cy="19668"/>
            </a:xfrm>
            <a:custGeom>
              <a:avLst/>
              <a:gdLst/>
              <a:ahLst/>
              <a:cxnLst/>
              <a:rect l="l" t="t" r="r" b="b"/>
              <a:pathLst>
                <a:path w="545" h="545" extrusionOk="0">
                  <a:moveTo>
                    <a:pt x="272" y="1"/>
                  </a:moveTo>
                  <a:cubicBezTo>
                    <a:pt x="128" y="1"/>
                    <a:pt x="0" y="129"/>
                    <a:pt x="0" y="273"/>
                  </a:cubicBezTo>
                  <a:cubicBezTo>
                    <a:pt x="0" y="417"/>
                    <a:pt x="128" y="545"/>
                    <a:pt x="272" y="545"/>
                  </a:cubicBezTo>
                  <a:cubicBezTo>
                    <a:pt x="416" y="545"/>
                    <a:pt x="544" y="417"/>
                    <a:pt x="544" y="273"/>
                  </a:cubicBezTo>
                  <a:cubicBezTo>
                    <a:pt x="544" y="129"/>
                    <a:pt x="416" y="1"/>
                    <a:pt x="2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672;p125"/>
            <p:cNvSpPr/>
            <p:nvPr/>
          </p:nvSpPr>
          <p:spPr>
            <a:xfrm>
              <a:off x="2332867" y="3687021"/>
              <a:ext cx="14471" cy="14471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93" y="1"/>
                  </a:moveTo>
                  <a:cubicBezTo>
                    <a:pt x="81" y="1"/>
                    <a:pt x="1" y="97"/>
                    <a:pt x="1" y="193"/>
                  </a:cubicBezTo>
                  <a:cubicBezTo>
                    <a:pt x="1" y="305"/>
                    <a:pt x="81" y="401"/>
                    <a:pt x="193" y="401"/>
                  </a:cubicBezTo>
                  <a:cubicBezTo>
                    <a:pt x="305" y="401"/>
                    <a:pt x="401" y="305"/>
                    <a:pt x="401" y="193"/>
                  </a:cubicBezTo>
                  <a:cubicBezTo>
                    <a:pt x="401" y="97"/>
                    <a:pt x="305" y="1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673;p125"/>
            <p:cNvSpPr/>
            <p:nvPr/>
          </p:nvSpPr>
          <p:spPr>
            <a:xfrm>
              <a:off x="2893533" y="4283485"/>
              <a:ext cx="11584" cy="9527"/>
            </a:xfrm>
            <a:custGeom>
              <a:avLst/>
              <a:gdLst/>
              <a:ahLst/>
              <a:cxnLst/>
              <a:rect l="l" t="t" r="r" b="b"/>
              <a:pathLst>
                <a:path w="321" h="264" extrusionOk="0">
                  <a:moveTo>
                    <a:pt x="177" y="1"/>
                  </a:moveTo>
                  <a:cubicBezTo>
                    <a:pt x="65" y="1"/>
                    <a:pt x="1" y="145"/>
                    <a:pt x="81" y="225"/>
                  </a:cubicBezTo>
                  <a:cubicBezTo>
                    <a:pt x="113" y="251"/>
                    <a:pt x="150" y="264"/>
                    <a:pt x="186" y="264"/>
                  </a:cubicBezTo>
                  <a:cubicBezTo>
                    <a:pt x="257" y="264"/>
                    <a:pt x="321" y="214"/>
                    <a:pt x="321" y="129"/>
                  </a:cubicBezTo>
                  <a:cubicBezTo>
                    <a:pt x="321" y="49"/>
                    <a:pt x="257" y="1"/>
                    <a:pt x="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674;p125"/>
            <p:cNvSpPr/>
            <p:nvPr/>
          </p:nvSpPr>
          <p:spPr>
            <a:xfrm>
              <a:off x="3108930" y="3907578"/>
              <a:ext cx="13894" cy="11765"/>
            </a:xfrm>
            <a:custGeom>
              <a:avLst/>
              <a:gdLst/>
              <a:ahLst/>
              <a:cxnLst/>
              <a:rect l="l" t="t" r="r" b="b"/>
              <a:pathLst>
                <a:path w="385" h="326" extrusionOk="0">
                  <a:moveTo>
                    <a:pt x="224" y="1"/>
                  </a:moveTo>
                  <a:cubicBezTo>
                    <a:pt x="80" y="1"/>
                    <a:pt x="0" y="177"/>
                    <a:pt x="96" y="273"/>
                  </a:cubicBezTo>
                  <a:cubicBezTo>
                    <a:pt x="133" y="310"/>
                    <a:pt x="176" y="326"/>
                    <a:pt x="218" y="326"/>
                  </a:cubicBezTo>
                  <a:cubicBezTo>
                    <a:pt x="305" y="326"/>
                    <a:pt x="384" y="258"/>
                    <a:pt x="384" y="161"/>
                  </a:cubicBezTo>
                  <a:cubicBezTo>
                    <a:pt x="384" y="65"/>
                    <a:pt x="304" y="1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675;p125"/>
            <p:cNvSpPr/>
            <p:nvPr/>
          </p:nvSpPr>
          <p:spPr>
            <a:xfrm>
              <a:off x="3719827" y="3650646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7" y="0"/>
                  </a:moveTo>
                  <a:cubicBezTo>
                    <a:pt x="49" y="0"/>
                    <a:pt x="1" y="32"/>
                    <a:pt x="1" y="80"/>
                  </a:cubicBezTo>
                  <a:cubicBezTo>
                    <a:pt x="1" y="128"/>
                    <a:pt x="49" y="176"/>
                    <a:pt x="97" y="176"/>
                  </a:cubicBezTo>
                  <a:cubicBezTo>
                    <a:pt x="145" y="176"/>
                    <a:pt x="177" y="128"/>
                    <a:pt x="177" y="80"/>
                  </a:cubicBezTo>
                  <a:cubicBezTo>
                    <a:pt x="177" y="32"/>
                    <a:pt x="145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676;p125"/>
            <p:cNvSpPr/>
            <p:nvPr/>
          </p:nvSpPr>
          <p:spPr>
            <a:xfrm>
              <a:off x="4507690" y="2469266"/>
              <a:ext cx="7434" cy="4655"/>
            </a:xfrm>
            <a:custGeom>
              <a:avLst/>
              <a:gdLst/>
              <a:ahLst/>
              <a:cxnLst/>
              <a:rect l="l" t="t" r="r" b="b"/>
              <a:pathLst>
                <a:path w="206" h="129" extrusionOk="0">
                  <a:moveTo>
                    <a:pt x="121" y="0"/>
                  </a:moveTo>
                  <a:cubicBezTo>
                    <a:pt x="0" y="0"/>
                    <a:pt x="117" y="128"/>
                    <a:pt x="175" y="128"/>
                  </a:cubicBezTo>
                  <a:cubicBezTo>
                    <a:pt x="193" y="128"/>
                    <a:pt x="205" y="115"/>
                    <a:pt x="201" y="80"/>
                  </a:cubicBezTo>
                  <a:cubicBezTo>
                    <a:pt x="201" y="32"/>
                    <a:pt x="153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677;p125"/>
            <p:cNvSpPr/>
            <p:nvPr/>
          </p:nvSpPr>
          <p:spPr>
            <a:xfrm>
              <a:off x="5140852" y="2190935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7" y="1"/>
                  </a:moveTo>
                  <a:cubicBezTo>
                    <a:pt x="49" y="1"/>
                    <a:pt x="1" y="49"/>
                    <a:pt x="1" y="97"/>
                  </a:cubicBezTo>
                  <a:cubicBezTo>
                    <a:pt x="1" y="145"/>
                    <a:pt x="49" y="177"/>
                    <a:pt x="97" y="177"/>
                  </a:cubicBezTo>
                  <a:cubicBezTo>
                    <a:pt x="145" y="177"/>
                    <a:pt x="177" y="145"/>
                    <a:pt x="177" y="97"/>
                  </a:cubicBezTo>
                  <a:cubicBezTo>
                    <a:pt x="177" y="49"/>
                    <a:pt x="145" y="1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678;p125"/>
            <p:cNvSpPr/>
            <p:nvPr/>
          </p:nvSpPr>
          <p:spPr>
            <a:xfrm>
              <a:off x="5046740" y="2820309"/>
              <a:ext cx="11007" cy="9419"/>
            </a:xfrm>
            <a:custGeom>
              <a:avLst/>
              <a:gdLst/>
              <a:ahLst/>
              <a:cxnLst/>
              <a:rect l="l" t="t" r="r" b="b"/>
              <a:pathLst>
                <a:path w="305" h="261" extrusionOk="0">
                  <a:moveTo>
                    <a:pt x="176" y="1"/>
                  </a:moveTo>
                  <a:cubicBezTo>
                    <a:pt x="64" y="1"/>
                    <a:pt x="0" y="145"/>
                    <a:pt x="80" y="225"/>
                  </a:cubicBezTo>
                  <a:cubicBezTo>
                    <a:pt x="105" y="250"/>
                    <a:pt x="136" y="261"/>
                    <a:pt x="167" y="261"/>
                  </a:cubicBezTo>
                  <a:cubicBezTo>
                    <a:pt x="236" y="261"/>
                    <a:pt x="304" y="206"/>
                    <a:pt x="304" y="129"/>
                  </a:cubicBezTo>
                  <a:cubicBezTo>
                    <a:pt x="304" y="49"/>
                    <a:pt x="256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679;p125"/>
            <p:cNvSpPr/>
            <p:nvPr/>
          </p:nvSpPr>
          <p:spPr>
            <a:xfrm>
              <a:off x="5933081" y="2587050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80" y="0"/>
                  </a:moveTo>
                  <a:cubicBezTo>
                    <a:pt x="32" y="0"/>
                    <a:pt x="0" y="32"/>
                    <a:pt x="0" y="96"/>
                  </a:cubicBezTo>
                  <a:cubicBezTo>
                    <a:pt x="0" y="144"/>
                    <a:pt x="32" y="176"/>
                    <a:pt x="80" y="176"/>
                  </a:cubicBezTo>
                  <a:cubicBezTo>
                    <a:pt x="128" y="176"/>
                    <a:pt x="176" y="144"/>
                    <a:pt x="176" y="96"/>
                  </a:cubicBezTo>
                  <a:cubicBezTo>
                    <a:pt x="176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680;p125"/>
            <p:cNvSpPr/>
            <p:nvPr/>
          </p:nvSpPr>
          <p:spPr>
            <a:xfrm>
              <a:off x="5961372" y="3200258"/>
              <a:ext cx="16203" cy="15626"/>
            </a:xfrm>
            <a:custGeom>
              <a:avLst/>
              <a:gdLst/>
              <a:ahLst/>
              <a:cxnLst/>
              <a:rect l="l" t="t" r="r" b="b"/>
              <a:pathLst>
                <a:path w="449" h="433" extrusionOk="0">
                  <a:moveTo>
                    <a:pt x="224" y="1"/>
                  </a:moveTo>
                  <a:cubicBezTo>
                    <a:pt x="96" y="1"/>
                    <a:pt x="0" y="97"/>
                    <a:pt x="0" y="209"/>
                  </a:cubicBezTo>
                  <a:cubicBezTo>
                    <a:pt x="0" y="337"/>
                    <a:pt x="96" y="433"/>
                    <a:pt x="224" y="433"/>
                  </a:cubicBezTo>
                  <a:cubicBezTo>
                    <a:pt x="352" y="433"/>
                    <a:pt x="448" y="337"/>
                    <a:pt x="448" y="209"/>
                  </a:cubicBezTo>
                  <a:cubicBezTo>
                    <a:pt x="448" y="97"/>
                    <a:pt x="352" y="1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681;p125"/>
            <p:cNvSpPr/>
            <p:nvPr/>
          </p:nvSpPr>
          <p:spPr>
            <a:xfrm>
              <a:off x="5654462" y="2397816"/>
              <a:ext cx="13894" cy="13028"/>
            </a:xfrm>
            <a:custGeom>
              <a:avLst/>
              <a:gdLst/>
              <a:ahLst/>
              <a:cxnLst/>
              <a:rect l="l" t="t" r="r" b="b"/>
              <a:pathLst>
                <a:path w="385" h="361" extrusionOk="0">
                  <a:moveTo>
                    <a:pt x="193" y="0"/>
                  </a:moveTo>
                  <a:cubicBezTo>
                    <a:pt x="97" y="0"/>
                    <a:pt x="1" y="68"/>
                    <a:pt x="9" y="204"/>
                  </a:cubicBezTo>
                  <a:cubicBezTo>
                    <a:pt x="25" y="308"/>
                    <a:pt x="109" y="360"/>
                    <a:pt x="193" y="360"/>
                  </a:cubicBezTo>
                  <a:cubicBezTo>
                    <a:pt x="277" y="360"/>
                    <a:pt x="361" y="308"/>
                    <a:pt x="377" y="204"/>
                  </a:cubicBezTo>
                  <a:cubicBezTo>
                    <a:pt x="385" y="68"/>
                    <a:pt x="289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682;p125"/>
            <p:cNvSpPr/>
            <p:nvPr/>
          </p:nvSpPr>
          <p:spPr>
            <a:xfrm>
              <a:off x="5328499" y="3270120"/>
              <a:ext cx="6965" cy="6387"/>
            </a:xfrm>
            <a:custGeom>
              <a:avLst/>
              <a:gdLst/>
              <a:ahLst/>
              <a:cxnLst/>
              <a:rect l="l" t="t" r="r" b="b"/>
              <a:pathLst>
                <a:path w="193" h="177" extrusionOk="0">
                  <a:moveTo>
                    <a:pt x="113" y="1"/>
                  </a:moveTo>
                  <a:cubicBezTo>
                    <a:pt x="1" y="1"/>
                    <a:pt x="1" y="177"/>
                    <a:pt x="113" y="177"/>
                  </a:cubicBezTo>
                  <a:cubicBezTo>
                    <a:pt x="161" y="177"/>
                    <a:pt x="193" y="145"/>
                    <a:pt x="193" y="97"/>
                  </a:cubicBezTo>
                  <a:cubicBezTo>
                    <a:pt x="193" y="49"/>
                    <a:pt x="161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683;p125"/>
            <p:cNvSpPr/>
            <p:nvPr/>
          </p:nvSpPr>
          <p:spPr>
            <a:xfrm>
              <a:off x="5907099" y="3516118"/>
              <a:ext cx="11584" cy="9816"/>
            </a:xfrm>
            <a:custGeom>
              <a:avLst/>
              <a:gdLst/>
              <a:ahLst/>
              <a:cxnLst/>
              <a:rect l="l" t="t" r="r" b="b"/>
              <a:pathLst>
                <a:path w="321" h="272" extrusionOk="0">
                  <a:moveTo>
                    <a:pt x="176" y="0"/>
                  </a:moveTo>
                  <a:cubicBezTo>
                    <a:pt x="64" y="0"/>
                    <a:pt x="0" y="144"/>
                    <a:pt x="80" y="224"/>
                  </a:cubicBezTo>
                  <a:cubicBezTo>
                    <a:pt x="113" y="257"/>
                    <a:pt x="151" y="271"/>
                    <a:pt x="187" y="271"/>
                  </a:cubicBezTo>
                  <a:cubicBezTo>
                    <a:pt x="258" y="271"/>
                    <a:pt x="320" y="218"/>
                    <a:pt x="320" y="144"/>
                  </a:cubicBezTo>
                  <a:cubicBezTo>
                    <a:pt x="320" y="64"/>
                    <a:pt x="256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684;p125"/>
            <p:cNvSpPr/>
            <p:nvPr/>
          </p:nvSpPr>
          <p:spPr>
            <a:xfrm>
              <a:off x="5916337" y="3345179"/>
              <a:ext cx="5233" cy="5810"/>
            </a:xfrm>
            <a:custGeom>
              <a:avLst/>
              <a:gdLst/>
              <a:ahLst/>
              <a:cxnLst/>
              <a:rect l="l" t="t" r="r" b="b"/>
              <a:pathLst>
                <a:path w="145" h="161" extrusionOk="0">
                  <a:moveTo>
                    <a:pt x="64" y="1"/>
                  </a:moveTo>
                  <a:cubicBezTo>
                    <a:pt x="32" y="1"/>
                    <a:pt x="0" y="33"/>
                    <a:pt x="0" y="81"/>
                  </a:cubicBezTo>
                  <a:cubicBezTo>
                    <a:pt x="0" y="129"/>
                    <a:pt x="32" y="161"/>
                    <a:pt x="64" y="161"/>
                  </a:cubicBezTo>
                  <a:cubicBezTo>
                    <a:pt x="112" y="161"/>
                    <a:pt x="144" y="129"/>
                    <a:pt x="144" y="81"/>
                  </a:cubicBezTo>
                  <a:cubicBezTo>
                    <a:pt x="144" y="33"/>
                    <a:pt x="112" y="1"/>
                    <a:pt x="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685;p125"/>
            <p:cNvSpPr/>
            <p:nvPr/>
          </p:nvSpPr>
          <p:spPr>
            <a:xfrm>
              <a:off x="5485003" y="363274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6" y="0"/>
                  </a:moveTo>
                  <a:cubicBezTo>
                    <a:pt x="32" y="0"/>
                    <a:pt x="0" y="32"/>
                    <a:pt x="0" y="96"/>
                  </a:cubicBezTo>
                  <a:cubicBezTo>
                    <a:pt x="0" y="144"/>
                    <a:pt x="32" y="176"/>
                    <a:pt x="96" y="176"/>
                  </a:cubicBezTo>
                  <a:cubicBezTo>
                    <a:pt x="144" y="176"/>
                    <a:pt x="176" y="144"/>
                    <a:pt x="176" y="96"/>
                  </a:cubicBezTo>
                  <a:cubicBezTo>
                    <a:pt x="176" y="32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686;p125"/>
            <p:cNvSpPr/>
            <p:nvPr/>
          </p:nvSpPr>
          <p:spPr>
            <a:xfrm>
              <a:off x="5651864" y="3989024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81" y="0"/>
                  </a:moveTo>
                  <a:cubicBezTo>
                    <a:pt x="33" y="0"/>
                    <a:pt x="1" y="32"/>
                    <a:pt x="1" y="80"/>
                  </a:cubicBezTo>
                  <a:cubicBezTo>
                    <a:pt x="1" y="128"/>
                    <a:pt x="33" y="176"/>
                    <a:pt x="81" y="176"/>
                  </a:cubicBezTo>
                  <a:cubicBezTo>
                    <a:pt x="129" y="176"/>
                    <a:pt x="177" y="128"/>
                    <a:pt x="177" y="80"/>
                  </a:cubicBezTo>
                  <a:cubicBezTo>
                    <a:pt x="177" y="32"/>
                    <a:pt x="129" y="0"/>
                    <a:pt x="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687;p125"/>
            <p:cNvSpPr/>
            <p:nvPr/>
          </p:nvSpPr>
          <p:spPr>
            <a:xfrm>
              <a:off x="5758101" y="3723973"/>
              <a:ext cx="16781" cy="14291"/>
            </a:xfrm>
            <a:custGeom>
              <a:avLst/>
              <a:gdLst/>
              <a:ahLst/>
              <a:cxnLst/>
              <a:rect l="l" t="t" r="r" b="b"/>
              <a:pathLst>
                <a:path w="465" h="396" extrusionOk="0">
                  <a:moveTo>
                    <a:pt x="273" y="1"/>
                  </a:moveTo>
                  <a:cubicBezTo>
                    <a:pt x="81" y="1"/>
                    <a:pt x="1" y="209"/>
                    <a:pt x="129" y="337"/>
                  </a:cubicBezTo>
                  <a:cubicBezTo>
                    <a:pt x="170" y="377"/>
                    <a:pt x="219" y="395"/>
                    <a:pt x="266" y="395"/>
                  </a:cubicBezTo>
                  <a:cubicBezTo>
                    <a:pt x="368" y="395"/>
                    <a:pt x="465" y="313"/>
                    <a:pt x="465" y="193"/>
                  </a:cubicBezTo>
                  <a:cubicBezTo>
                    <a:pt x="465" y="81"/>
                    <a:pt x="369" y="1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688;p125"/>
            <p:cNvSpPr/>
            <p:nvPr/>
          </p:nvSpPr>
          <p:spPr>
            <a:xfrm>
              <a:off x="4259708" y="4162813"/>
              <a:ext cx="4655" cy="4655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65" y="0"/>
                  </a:moveTo>
                  <a:cubicBezTo>
                    <a:pt x="33" y="0"/>
                    <a:pt x="1" y="32"/>
                    <a:pt x="1" y="65"/>
                  </a:cubicBezTo>
                  <a:cubicBezTo>
                    <a:pt x="1" y="97"/>
                    <a:pt x="33" y="129"/>
                    <a:pt x="65" y="129"/>
                  </a:cubicBezTo>
                  <a:cubicBezTo>
                    <a:pt x="97" y="129"/>
                    <a:pt x="129" y="97"/>
                    <a:pt x="129" y="65"/>
                  </a:cubicBezTo>
                  <a:cubicBezTo>
                    <a:pt x="129" y="32"/>
                    <a:pt x="97" y="0"/>
                    <a:pt x="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689;p125"/>
            <p:cNvSpPr/>
            <p:nvPr/>
          </p:nvSpPr>
          <p:spPr>
            <a:xfrm>
              <a:off x="3919598" y="4102189"/>
              <a:ext cx="8120" cy="8120"/>
            </a:xfrm>
            <a:custGeom>
              <a:avLst/>
              <a:gdLst/>
              <a:ahLst/>
              <a:cxnLst/>
              <a:rect l="l" t="t" r="r" b="b"/>
              <a:pathLst>
                <a:path w="225" h="225" extrusionOk="0">
                  <a:moveTo>
                    <a:pt x="113" y="0"/>
                  </a:moveTo>
                  <a:cubicBezTo>
                    <a:pt x="49" y="0"/>
                    <a:pt x="1" y="48"/>
                    <a:pt x="1" y="112"/>
                  </a:cubicBezTo>
                  <a:cubicBezTo>
                    <a:pt x="1" y="176"/>
                    <a:pt x="49" y="224"/>
                    <a:pt x="113" y="224"/>
                  </a:cubicBezTo>
                  <a:cubicBezTo>
                    <a:pt x="177" y="224"/>
                    <a:pt x="225" y="176"/>
                    <a:pt x="225" y="112"/>
                  </a:cubicBezTo>
                  <a:cubicBezTo>
                    <a:pt x="225" y="48"/>
                    <a:pt x="177" y="0"/>
                    <a:pt x="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690;p125"/>
            <p:cNvSpPr/>
            <p:nvPr/>
          </p:nvSpPr>
          <p:spPr>
            <a:xfrm>
              <a:off x="3897081" y="3621777"/>
              <a:ext cx="9852" cy="92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29" y="0"/>
                  </a:moveTo>
                  <a:cubicBezTo>
                    <a:pt x="65" y="0"/>
                    <a:pt x="1" y="48"/>
                    <a:pt x="1" y="128"/>
                  </a:cubicBezTo>
                  <a:cubicBezTo>
                    <a:pt x="1" y="208"/>
                    <a:pt x="65" y="256"/>
                    <a:pt x="129" y="256"/>
                  </a:cubicBezTo>
                  <a:cubicBezTo>
                    <a:pt x="209" y="256"/>
                    <a:pt x="273" y="208"/>
                    <a:pt x="273" y="128"/>
                  </a:cubicBezTo>
                  <a:cubicBezTo>
                    <a:pt x="273" y="48"/>
                    <a:pt x="209" y="0"/>
                    <a:pt x="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691;p125"/>
            <p:cNvSpPr/>
            <p:nvPr/>
          </p:nvSpPr>
          <p:spPr>
            <a:xfrm>
              <a:off x="3959473" y="3089979"/>
              <a:ext cx="4655" cy="4655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64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96"/>
                    <a:pt x="32" y="128"/>
                    <a:pt x="64" y="128"/>
                  </a:cubicBezTo>
                  <a:cubicBezTo>
                    <a:pt x="96" y="128"/>
                    <a:pt x="128" y="96"/>
                    <a:pt x="128" y="64"/>
                  </a:cubicBezTo>
                  <a:cubicBezTo>
                    <a:pt x="128" y="32"/>
                    <a:pt x="96" y="0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692;p125"/>
            <p:cNvSpPr/>
            <p:nvPr/>
          </p:nvSpPr>
          <p:spPr>
            <a:xfrm>
              <a:off x="4419099" y="3021272"/>
              <a:ext cx="5233" cy="4655"/>
            </a:xfrm>
            <a:custGeom>
              <a:avLst/>
              <a:gdLst/>
              <a:ahLst/>
              <a:cxnLst/>
              <a:rect l="l" t="t" r="r" b="b"/>
              <a:pathLst>
                <a:path w="145" h="129" extrusionOk="0">
                  <a:moveTo>
                    <a:pt x="80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96"/>
                    <a:pt x="32" y="128"/>
                    <a:pt x="80" y="128"/>
                  </a:cubicBezTo>
                  <a:cubicBezTo>
                    <a:pt x="112" y="128"/>
                    <a:pt x="144" y="96"/>
                    <a:pt x="144" y="64"/>
                  </a:cubicBezTo>
                  <a:cubicBezTo>
                    <a:pt x="144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93;p125"/>
            <p:cNvSpPr/>
            <p:nvPr/>
          </p:nvSpPr>
          <p:spPr>
            <a:xfrm>
              <a:off x="4046765" y="2657490"/>
              <a:ext cx="6857" cy="4655"/>
            </a:xfrm>
            <a:custGeom>
              <a:avLst/>
              <a:gdLst/>
              <a:ahLst/>
              <a:cxnLst/>
              <a:rect l="l" t="t" r="r" b="b"/>
              <a:pathLst>
                <a:path w="190" h="129" extrusionOk="0">
                  <a:moveTo>
                    <a:pt x="109" y="1"/>
                  </a:moveTo>
                  <a:cubicBezTo>
                    <a:pt x="0" y="1"/>
                    <a:pt x="102" y="129"/>
                    <a:pt x="158" y="129"/>
                  </a:cubicBezTo>
                  <a:cubicBezTo>
                    <a:pt x="176" y="129"/>
                    <a:pt x="189" y="116"/>
                    <a:pt x="189" y="81"/>
                  </a:cubicBezTo>
                  <a:cubicBezTo>
                    <a:pt x="189" y="33"/>
                    <a:pt x="157" y="1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94;p125"/>
            <p:cNvSpPr/>
            <p:nvPr/>
          </p:nvSpPr>
          <p:spPr>
            <a:xfrm>
              <a:off x="3568555" y="2749870"/>
              <a:ext cx="4655" cy="4655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64" y="1"/>
                  </a:moveTo>
                  <a:cubicBezTo>
                    <a:pt x="16" y="1"/>
                    <a:pt x="0" y="33"/>
                    <a:pt x="0" y="65"/>
                  </a:cubicBezTo>
                  <a:cubicBezTo>
                    <a:pt x="0" y="97"/>
                    <a:pt x="16" y="129"/>
                    <a:pt x="64" y="129"/>
                  </a:cubicBezTo>
                  <a:cubicBezTo>
                    <a:pt x="96" y="129"/>
                    <a:pt x="128" y="97"/>
                    <a:pt x="128" y="65"/>
                  </a:cubicBezTo>
                  <a:cubicBezTo>
                    <a:pt x="128" y="33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95;p125"/>
            <p:cNvSpPr/>
            <p:nvPr/>
          </p:nvSpPr>
          <p:spPr>
            <a:xfrm>
              <a:off x="2876789" y="3358459"/>
              <a:ext cx="9852" cy="92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45" y="1"/>
                  </a:moveTo>
                  <a:cubicBezTo>
                    <a:pt x="65" y="1"/>
                    <a:pt x="1" y="49"/>
                    <a:pt x="1" y="129"/>
                  </a:cubicBezTo>
                  <a:cubicBezTo>
                    <a:pt x="1" y="193"/>
                    <a:pt x="65" y="257"/>
                    <a:pt x="145" y="257"/>
                  </a:cubicBezTo>
                  <a:cubicBezTo>
                    <a:pt x="209" y="257"/>
                    <a:pt x="273" y="193"/>
                    <a:pt x="273" y="129"/>
                  </a:cubicBezTo>
                  <a:cubicBezTo>
                    <a:pt x="273" y="49"/>
                    <a:pt x="209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96;p125"/>
            <p:cNvSpPr/>
            <p:nvPr/>
          </p:nvSpPr>
          <p:spPr>
            <a:xfrm>
              <a:off x="3178792" y="3723395"/>
              <a:ext cx="20822" cy="17791"/>
            </a:xfrm>
            <a:custGeom>
              <a:avLst/>
              <a:gdLst/>
              <a:ahLst/>
              <a:cxnLst/>
              <a:rect l="l" t="t" r="r" b="b"/>
              <a:pathLst>
                <a:path w="577" h="493" extrusionOk="0">
                  <a:moveTo>
                    <a:pt x="336" y="1"/>
                  </a:moveTo>
                  <a:cubicBezTo>
                    <a:pt x="112" y="1"/>
                    <a:pt x="0" y="273"/>
                    <a:pt x="160" y="417"/>
                  </a:cubicBezTo>
                  <a:cubicBezTo>
                    <a:pt x="213" y="469"/>
                    <a:pt x="276" y="493"/>
                    <a:pt x="337" y="493"/>
                  </a:cubicBezTo>
                  <a:cubicBezTo>
                    <a:pt x="461" y="493"/>
                    <a:pt x="576" y="396"/>
                    <a:pt x="576" y="257"/>
                  </a:cubicBezTo>
                  <a:cubicBezTo>
                    <a:pt x="576" y="113"/>
                    <a:pt x="464" y="1"/>
                    <a:pt x="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97;p125"/>
            <p:cNvSpPr/>
            <p:nvPr/>
          </p:nvSpPr>
          <p:spPr>
            <a:xfrm>
              <a:off x="2337486" y="2499289"/>
              <a:ext cx="6965" cy="696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49" y="0"/>
                    <a:pt x="1" y="48"/>
                    <a:pt x="1" y="96"/>
                  </a:cubicBezTo>
                  <a:cubicBezTo>
                    <a:pt x="1" y="160"/>
                    <a:pt x="49" y="192"/>
                    <a:pt x="97" y="192"/>
                  </a:cubicBezTo>
                  <a:cubicBezTo>
                    <a:pt x="145" y="192"/>
                    <a:pt x="193" y="160"/>
                    <a:pt x="193" y="96"/>
                  </a:cubicBezTo>
                  <a:cubicBezTo>
                    <a:pt x="193" y="48"/>
                    <a:pt x="145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98;p125"/>
            <p:cNvSpPr/>
            <p:nvPr/>
          </p:nvSpPr>
          <p:spPr>
            <a:xfrm>
              <a:off x="4245851" y="2283892"/>
              <a:ext cx="5233" cy="4655"/>
            </a:xfrm>
            <a:custGeom>
              <a:avLst/>
              <a:gdLst/>
              <a:ahLst/>
              <a:cxnLst/>
              <a:rect l="l" t="t" r="r" b="b"/>
              <a:pathLst>
                <a:path w="145" h="129" extrusionOk="0">
                  <a:moveTo>
                    <a:pt x="65" y="1"/>
                  </a:moveTo>
                  <a:cubicBezTo>
                    <a:pt x="33" y="1"/>
                    <a:pt x="1" y="17"/>
                    <a:pt x="1" y="65"/>
                  </a:cubicBezTo>
                  <a:cubicBezTo>
                    <a:pt x="1" y="97"/>
                    <a:pt x="33" y="129"/>
                    <a:pt x="65" y="129"/>
                  </a:cubicBezTo>
                  <a:cubicBezTo>
                    <a:pt x="113" y="129"/>
                    <a:pt x="145" y="97"/>
                    <a:pt x="145" y="65"/>
                  </a:cubicBezTo>
                  <a:cubicBezTo>
                    <a:pt x="145" y="17"/>
                    <a:pt x="113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99;p125"/>
            <p:cNvSpPr/>
            <p:nvPr/>
          </p:nvSpPr>
          <p:spPr>
            <a:xfrm>
              <a:off x="4562288" y="3435863"/>
              <a:ext cx="9274" cy="92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8" y="0"/>
                  </a:moveTo>
                  <a:cubicBezTo>
                    <a:pt x="64" y="0"/>
                    <a:pt x="0" y="48"/>
                    <a:pt x="0" y="128"/>
                  </a:cubicBezTo>
                  <a:cubicBezTo>
                    <a:pt x="0" y="192"/>
                    <a:pt x="64" y="256"/>
                    <a:pt x="128" y="256"/>
                  </a:cubicBezTo>
                  <a:cubicBezTo>
                    <a:pt x="208" y="256"/>
                    <a:pt x="256" y="192"/>
                    <a:pt x="256" y="128"/>
                  </a:cubicBezTo>
                  <a:cubicBezTo>
                    <a:pt x="256" y="48"/>
                    <a:pt x="208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700;p125"/>
            <p:cNvSpPr/>
            <p:nvPr/>
          </p:nvSpPr>
          <p:spPr>
            <a:xfrm>
              <a:off x="4820951" y="3991333"/>
              <a:ext cx="14471" cy="14471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93" y="0"/>
                  </a:moveTo>
                  <a:cubicBezTo>
                    <a:pt x="81" y="0"/>
                    <a:pt x="1" y="80"/>
                    <a:pt x="1" y="192"/>
                  </a:cubicBezTo>
                  <a:cubicBezTo>
                    <a:pt x="1" y="304"/>
                    <a:pt x="81" y="400"/>
                    <a:pt x="193" y="400"/>
                  </a:cubicBezTo>
                  <a:cubicBezTo>
                    <a:pt x="305" y="400"/>
                    <a:pt x="401" y="304"/>
                    <a:pt x="401" y="192"/>
                  </a:cubicBezTo>
                  <a:cubicBezTo>
                    <a:pt x="401" y="80"/>
                    <a:pt x="30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701;p125"/>
            <p:cNvSpPr/>
            <p:nvPr/>
          </p:nvSpPr>
          <p:spPr>
            <a:xfrm>
              <a:off x="5596436" y="4259235"/>
              <a:ext cx="16781" cy="16781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241" y="1"/>
                  </a:moveTo>
                  <a:cubicBezTo>
                    <a:pt x="113" y="1"/>
                    <a:pt x="1" y="113"/>
                    <a:pt x="1" y="241"/>
                  </a:cubicBezTo>
                  <a:cubicBezTo>
                    <a:pt x="1" y="369"/>
                    <a:pt x="113" y="465"/>
                    <a:pt x="241" y="465"/>
                  </a:cubicBezTo>
                  <a:cubicBezTo>
                    <a:pt x="369" y="465"/>
                    <a:pt x="465" y="369"/>
                    <a:pt x="465" y="241"/>
                  </a:cubicBezTo>
                  <a:cubicBezTo>
                    <a:pt x="465" y="113"/>
                    <a:pt x="369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702;p125"/>
            <p:cNvSpPr/>
            <p:nvPr/>
          </p:nvSpPr>
          <p:spPr>
            <a:xfrm>
              <a:off x="5225726" y="4319282"/>
              <a:ext cx="11007" cy="9996"/>
            </a:xfrm>
            <a:custGeom>
              <a:avLst/>
              <a:gdLst/>
              <a:ahLst/>
              <a:cxnLst/>
              <a:rect l="l" t="t" r="r" b="b"/>
              <a:pathLst>
                <a:path w="305" h="277" extrusionOk="0">
                  <a:moveTo>
                    <a:pt x="129" y="1"/>
                  </a:moveTo>
                  <a:cubicBezTo>
                    <a:pt x="49" y="1"/>
                    <a:pt x="1" y="65"/>
                    <a:pt x="1" y="145"/>
                  </a:cubicBezTo>
                  <a:cubicBezTo>
                    <a:pt x="1" y="222"/>
                    <a:pt x="69" y="277"/>
                    <a:pt x="138" y="277"/>
                  </a:cubicBezTo>
                  <a:cubicBezTo>
                    <a:pt x="169" y="277"/>
                    <a:pt x="200" y="266"/>
                    <a:pt x="225" y="241"/>
                  </a:cubicBezTo>
                  <a:cubicBezTo>
                    <a:pt x="305" y="145"/>
                    <a:pt x="241" y="1"/>
                    <a:pt x="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3;p125"/>
            <p:cNvSpPr/>
            <p:nvPr/>
          </p:nvSpPr>
          <p:spPr>
            <a:xfrm>
              <a:off x="5948670" y="3808847"/>
              <a:ext cx="12161" cy="12161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6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3"/>
                    <a:pt x="80" y="337"/>
                    <a:pt x="160" y="337"/>
                  </a:cubicBezTo>
                  <a:cubicBezTo>
                    <a:pt x="256" y="337"/>
                    <a:pt x="336" y="273"/>
                    <a:pt x="336" y="177"/>
                  </a:cubicBezTo>
                  <a:cubicBezTo>
                    <a:pt x="336" y="81"/>
                    <a:pt x="256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04;p125"/>
            <p:cNvSpPr/>
            <p:nvPr/>
          </p:nvSpPr>
          <p:spPr>
            <a:xfrm>
              <a:off x="6023151" y="3023581"/>
              <a:ext cx="9274" cy="9852"/>
            </a:xfrm>
            <a:custGeom>
              <a:avLst/>
              <a:gdLst/>
              <a:ahLst/>
              <a:cxnLst/>
              <a:rect l="l" t="t" r="r" b="b"/>
              <a:pathLst>
                <a:path w="257" h="273" extrusionOk="0">
                  <a:moveTo>
                    <a:pt x="128" y="0"/>
                  </a:moveTo>
                  <a:cubicBezTo>
                    <a:pt x="48" y="0"/>
                    <a:pt x="0" y="64"/>
                    <a:pt x="0" y="128"/>
                  </a:cubicBezTo>
                  <a:cubicBezTo>
                    <a:pt x="0" y="208"/>
                    <a:pt x="48" y="272"/>
                    <a:pt x="128" y="272"/>
                  </a:cubicBezTo>
                  <a:cubicBezTo>
                    <a:pt x="208" y="272"/>
                    <a:pt x="256" y="208"/>
                    <a:pt x="256" y="128"/>
                  </a:cubicBezTo>
                  <a:cubicBezTo>
                    <a:pt x="256" y="64"/>
                    <a:pt x="208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05;p125"/>
            <p:cNvSpPr/>
            <p:nvPr/>
          </p:nvSpPr>
          <p:spPr>
            <a:xfrm>
              <a:off x="5409944" y="2858416"/>
              <a:ext cx="9274" cy="9852"/>
            </a:xfrm>
            <a:custGeom>
              <a:avLst/>
              <a:gdLst/>
              <a:ahLst/>
              <a:cxnLst/>
              <a:rect l="l" t="t" r="r" b="b"/>
              <a:pathLst>
                <a:path w="257" h="273" extrusionOk="0">
                  <a:moveTo>
                    <a:pt x="128" y="1"/>
                  </a:moveTo>
                  <a:cubicBezTo>
                    <a:pt x="64" y="1"/>
                    <a:pt x="0" y="65"/>
                    <a:pt x="0" y="129"/>
                  </a:cubicBezTo>
                  <a:cubicBezTo>
                    <a:pt x="0" y="209"/>
                    <a:pt x="64" y="273"/>
                    <a:pt x="128" y="273"/>
                  </a:cubicBezTo>
                  <a:cubicBezTo>
                    <a:pt x="208" y="273"/>
                    <a:pt x="256" y="209"/>
                    <a:pt x="256" y="129"/>
                  </a:cubicBezTo>
                  <a:cubicBezTo>
                    <a:pt x="256" y="65"/>
                    <a:pt x="208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06;p125"/>
            <p:cNvSpPr/>
            <p:nvPr/>
          </p:nvSpPr>
          <p:spPr>
            <a:xfrm>
              <a:off x="5180113" y="2637859"/>
              <a:ext cx="12161" cy="12161"/>
            </a:xfrm>
            <a:custGeom>
              <a:avLst/>
              <a:gdLst/>
              <a:ahLst/>
              <a:cxnLst/>
              <a:rect l="l" t="t" r="r" b="b"/>
              <a:pathLst>
                <a:path w="337" h="337" extrusionOk="0">
                  <a:moveTo>
                    <a:pt x="161" y="0"/>
                  </a:moveTo>
                  <a:cubicBezTo>
                    <a:pt x="81" y="0"/>
                    <a:pt x="1" y="80"/>
                    <a:pt x="1" y="177"/>
                  </a:cubicBezTo>
                  <a:cubicBezTo>
                    <a:pt x="1" y="257"/>
                    <a:pt x="81" y="337"/>
                    <a:pt x="161" y="337"/>
                  </a:cubicBezTo>
                  <a:cubicBezTo>
                    <a:pt x="257" y="337"/>
                    <a:pt x="337" y="257"/>
                    <a:pt x="337" y="177"/>
                  </a:cubicBezTo>
                  <a:cubicBezTo>
                    <a:pt x="337" y="80"/>
                    <a:pt x="257" y="0"/>
                    <a:pt x="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07;p125"/>
            <p:cNvSpPr/>
            <p:nvPr/>
          </p:nvSpPr>
          <p:spPr>
            <a:xfrm>
              <a:off x="5819338" y="2293130"/>
              <a:ext cx="9852" cy="9852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144" y="1"/>
                  </a:moveTo>
                  <a:cubicBezTo>
                    <a:pt x="64" y="1"/>
                    <a:pt x="0" y="65"/>
                    <a:pt x="0" y="129"/>
                  </a:cubicBezTo>
                  <a:cubicBezTo>
                    <a:pt x="0" y="209"/>
                    <a:pt x="64" y="273"/>
                    <a:pt x="144" y="273"/>
                  </a:cubicBezTo>
                  <a:cubicBezTo>
                    <a:pt x="208" y="273"/>
                    <a:pt x="272" y="209"/>
                    <a:pt x="272" y="129"/>
                  </a:cubicBezTo>
                  <a:cubicBezTo>
                    <a:pt x="272" y="65"/>
                    <a:pt x="208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08;p125"/>
            <p:cNvSpPr/>
            <p:nvPr/>
          </p:nvSpPr>
          <p:spPr>
            <a:xfrm>
              <a:off x="3320248" y="1824266"/>
              <a:ext cx="14471" cy="12161"/>
            </a:xfrm>
            <a:custGeom>
              <a:avLst/>
              <a:gdLst/>
              <a:ahLst/>
              <a:cxnLst/>
              <a:rect l="l" t="t" r="r" b="b"/>
              <a:pathLst>
                <a:path w="401" h="337" extrusionOk="0">
                  <a:moveTo>
                    <a:pt x="97" y="1"/>
                  </a:moveTo>
                  <a:lnTo>
                    <a:pt x="1" y="161"/>
                  </a:lnTo>
                  <a:lnTo>
                    <a:pt x="97" y="337"/>
                  </a:lnTo>
                  <a:lnTo>
                    <a:pt x="289" y="337"/>
                  </a:lnTo>
                  <a:lnTo>
                    <a:pt x="401" y="16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09;p125"/>
            <p:cNvSpPr/>
            <p:nvPr/>
          </p:nvSpPr>
          <p:spPr>
            <a:xfrm>
              <a:off x="1641137" y="4050803"/>
              <a:ext cx="26019" cy="23132"/>
            </a:xfrm>
            <a:custGeom>
              <a:avLst/>
              <a:gdLst/>
              <a:ahLst/>
              <a:cxnLst/>
              <a:rect l="l" t="t" r="r" b="b"/>
              <a:pathLst>
                <a:path w="721" h="641" extrusionOk="0">
                  <a:moveTo>
                    <a:pt x="176" y="0"/>
                  </a:moveTo>
                  <a:lnTo>
                    <a:pt x="0" y="320"/>
                  </a:lnTo>
                  <a:lnTo>
                    <a:pt x="176" y="640"/>
                  </a:lnTo>
                  <a:lnTo>
                    <a:pt x="544" y="640"/>
                  </a:lnTo>
                  <a:lnTo>
                    <a:pt x="720" y="320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10;p125"/>
            <p:cNvSpPr/>
            <p:nvPr/>
          </p:nvSpPr>
          <p:spPr>
            <a:xfrm>
              <a:off x="1976591" y="4318704"/>
              <a:ext cx="12739" cy="11007"/>
            </a:xfrm>
            <a:custGeom>
              <a:avLst/>
              <a:gdLst/>
              <a:ahLst/>
              <a:cxnLst/>
              <a:rect l="l" t="t" r="r" b="b"/>
              <a:pathLst>
                <a:path w="353" h="305" extrusionOk="0">
                  <a:moveTo>
                    <a:pt x="97" y="1"/>
                  </a:moveTo>
                  <a:lnTo>
                    <a:pt x="1" y="145"/>
                  </a:lnTo>
                  <a:lnTo>
                    <a:pt x="97" y="305"/>
                  </a:lnTo>
                  <a:lnTo>
                    <a:pt x="273" y="305"/>
                  </a:lnTo>
                  <a:lnTo>
                    <a:pt x="353" y="145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11;p125"/>
            <p:cNvSpPr/>
            <p:nvPr/>
          </p:nvSpPr>
          <p:spPr>
            <a:xfrm>
              <a:off x="5483271" y="4452114"/>
              <a:ext cx="5810" cy="4655"/>
            </a:xfrm>
            <a:custGeom>
              <a:avLst/>
              <a:gdLst/>
              <a:ahLst/>
              <a:cxnLst/>
              <a:rect l="l" t="t" r="r" b="b"/>
              <a:pathLst>
                <a:path w="161" h="129" extrusionOk="0">
                  <a:moveTo>
                    <a:pt x="96" y="0"/>
                  </a:moveTo>
                  <a:cubicBezTo>
                    <a:pt x="0" y="0"/>
                    <a:pt x="0" y="128"/>
                    <a:pt x="96" y="128"/>
                  </a:cubicBezTo>
                  <a:cubicBezTo>
                    <a:pt x="128" y="128"/>
                    <a:pt x="160" y="112"/>
                    <a:pt x="160" y="64"/>
                  </a:cubicBezTo>
                  <a:cubicBezTo>
                    <a:pt x="160" y="32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12;p125"/>
            <p:cNvSpPr/>
            <p:nvPr/>
          </p:nvSpPr>
          <p:spPr>
            <a:xfrm>
              <a:off x="4690464" y="4016738"/>
              <a:ext cx="6965" cy="7542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97" y="0"/>
                  </a:moveTo>
                  <a:cubicBezTo>
                    <a:pt x="33" y="0"/>
                    <a:pt x="1" y="48"/>
                    <a:pt x="1" y="96"/>
                  </a:cubicBezTo>
                  <a:cubicBezTo>
                    <a:pt x="1" y="160"/>
                    <a:pt x="33" y="208"/>
                    <a:pt x="97" y="208"/>
                  </a:cubicBezTo>
                  <a:cubicBezTo>
                    <a:pt x="145" y="208"/>
                    <a:pt x="193" y="160"/>
                    <a:pt x="193" y="96"/>
                  </a:cubicBezTo>
                  <a:cubicBezTo>
                    <a:pt x="193" y="48"/>
                    <a:pt x="145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713;p125"/>
            <p:cNvSpPr/>
            <p:nvPr/>
          </p:nvSpPr>
          <p:spPr>
            <a:xfrm>
              <a:off x="4116519" y="4399681"/>
              <a:ext cx="5233" cy="4367"/>
            </a:xfrm>
            <a:custGeom>
              <a:avLst/>
              <a:gdLst/>
              <a:ahLst/>
              <a:cxnLst/>
              <a:rect l="l" t="t" r="r" b="b"/>
              <a:pathLst>
                <a:path w="145" h="121" extrusionOk="0">
                  <a:moveTo>
                    <a:pt x="72" y="1"/>
                  </a:moveTo>
                  <a:cubicBezTo>
                    <a:pt x="36" y="1"/>
                    <a:pt x="0" y="21"/>
                    <a:pt x="0" y="61"/>
                  </a:cubicBezTo>
                  <a:cubicBezTo>
                    <a:pt x="0" y="101"/>
                    <a:pt x="36" y="121"/>
                    <a:pt x="72" y="121"/>
                  </a:cubicBezTo>
                  <a:cubicBezTo>
                    <a:pt x="108" y="121"/>
                    <a:pt x="144" y="101"/>
                    <a:pt x="144" y="61"/>
                  </a:cubicBezTo>
                  <a:cubicBezTo>
                    <a:pt x="144" y="21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714;p125"/>
            <p:cNvSpPr/>
            <p:nvPr/>
          </p:nvSpPr>
          <p:spPr>
            <a:xfrm>
              <a:off x="3739458" y="4328989"/>
              <a:ext cx="6387" cy="5918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100" y="1"/>
                  </a:moveTo>
                  <a:cubicBezTo>
                    <a:pt x="93" y="1"/>
                    <a:pt x="87" y="2"/>
                    <a:pt x="81" y="4"/>
                  </a:cubicBezTo>
                  <a:cubicBezTo>
                    <a:pt x="33" y="4"/>
                    <a:pt x="1" y="36"/>
                    <a:pt x="1" y="84"/>
                  </a:cubicBezTo>
                  <a:cubicBezTo>
                    <a:pt x="1" y="132"/>
                    <a:pt x="33" y="164"/>
                    <a:pt x="81" y="164"/>
                  </a:cubicBezTo>
                  <a:cubicBezTo>
                    <a:pt x="129" y="164"/>
                    <a:pt x="161" y="132"/>
                    <a:pt x="177" y="84"/>
                  </a:cubicBezTo>
                  <a:cubicBezTo>
                    <a:pt x="177" y="42"/>
                    <a:pt x="141" y="1"/>
                    <a:pt x="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715;p125"/>
            <p:cNvSpPr/>
            <p:nvPr/>
          </p:nvSpPr>
          <p:spPr>
            <a:xfrm>
              <a:off x="3674323" y="3919161"/>
              <a:ext cx="4114" cy="2707"/>
            </a:xfrm>
            <a:custGeom>
              <a:avLst/>
              <a:gdLst/>
              <a:ahLst/>
              <a:cxnLst/>
              <a:rect l="l" t="t" r="r" b="b"/>
              <a:pathLst>
                <a:path w="114" h="75" extrusionOk="0">
                  <a:moveTo>
                    <a:pt x="61" y="0"/>
                  </a:moveTo>
                  <a:cubicBezTo>
                    <a:pt x="1" y="0"/>
                    <a:pt x="70" y="74"/>
                    <a:pt x="99" y="74"/>
                  </a:cubicBezTo>
                  <a:cubicBezTo>
                    <a:pt x="108" y="74"/>
                    <a:pt x="113" y="67"/>
                    <a:pt x="109" y="48"/>
                  </a:cubicBezTo>
                  <a:cubicBezTo>
                    <a:pt x="109" y="32"/>
                    <a:pt x="93" y="0"/>
                    <a:pt x="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716;p125"/>
            <p:cNvSpPr/>
            <p:nvPr/>
          </p:nvSpPr>
          <p:spPr>
            <a:xfrm>
              <a:off x="3196041" y="4450959"/>
              <a:ext cx="9347" cy="6351"/>
            </a:xfrm>
            <a:custGeom>
              <a:avLst/>
              <a:gdLst/>
              <a:ahLst/>
              <a:cxnLst/>
              <a:rect l="l" t="t" r="r" b="b"/>
              <a:pathLst>
                <a:path w="259" h="176" extrusionOk="0">
                  <a:moveTo>
                    <a:pt x="146" y="0"/>
                  </a:moveTo>
                  <a:cubicBezTo>
                    <a:pt x="1" y="0"/>
                    <a:pt x="141" y="176"/>
                    <a:pt x="217" y="176"/>
                  </a:cubicBezTo>
                  <a:cubicBezTo>
                    <a:pt x="241" y="176"/>
                    <a:pt x="258" y="158"/>
                    <a:pt x="258" y="112"/>
                  </a:cubicBezTo>
                  <a:cubicBezTo>
                    <a:pt x="258" y="48"/>
                    <a:pt x="210" y="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717;p125"/>
            <p:cNvSpPr/>
            <p:nvPr/>
          </p:nvSpPr>
          <p:spPr>
            <a:xfrm>
              <a:off x="2995187" y="4059463"/>
              <a:ext cx="6965" cy="5810"/>
            </a:xfrm>
            <a:custGeom>
              <a:avLst/>
              <a:gdLst/>
              <a:ahLst/>
              <a:cxnLst/>
              <a:rect l="l" t="t" r="r" b="b"/>
              <a:pathLst>
                <a:path w="193" h="161" extrusionOk="0">
                  <a:moveTo>
                    <a:pt x="96" y="0"/>
                  </a:moveTo>
                  <a:cubicBezTo>
                    <a:pt x="0" y="0"/>
                    <a:pt x="0" y="160"/>
                    <a:pt x="96" y="160"/>
                  </a:cubicBezTo>
                  <a:cubicBezTo>
                    <a:pt x="144" y="160"/>
                    <a:pt x="192" y="128"/>
                    <a:pt x="192" y="80"/>
                  </a:cubicBezTo>
                  <a:cubicBezTo>
                    <a:pt x="192" y="32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718;p125"/>
            <p:cNvSpPr/>
            <p:nvPr/>
          </p:nvSpPr>
          <p:spPr>
            <a:xfrm>
              <a:off x="2694339" y="4209003"/>
              <a:ext cx="5810" cy="6387"/>
            </a:xfrm>
            <a:custGeom>
              <a:avLst/>
              <a:gdLst/>
              <a:ahLst/>
              <a:cxnLst/>
              <a:rect l="l" t="t" r="r" b="b"/>
              <a:pathLst>
                <a:path w="161" h="177" extrusionOk="0">
                  <a:moveTo>
                    <a:pt x="80" y="1"/>
                  </a:moveTo>
                  <a:cubicBezTo>
                    <a:pt x="32" y="1"/>
                    <a:pt x="0" y="33"/>
                    <a:pt x="0" y="81"/>
                  </a:cubicBezTo>
                  <a:cubicBezTo>
                    <a:pt x="0" y="129"/>
                    <a:pt x="32" y="177"/>
                    <a:pt x="80" y="177"/>
                  </a:cubicBezTo>
                  <a:cubicBezTo>
                    <a:pt x="128" y="177"/>
                    <a:pt x="160" y="129"/>
                    <a:pt x="160" y="81"/>
                  </a:cubicBezTo>
                  <a:cubicBezTo>
                    <a:pt x="160" y="33"/>
                    <a:pt x="128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719;p125"/>
            <p:cNvSpPr/>
            <p:nvPr/>
          </p:nvSpPr>
          <p:spPr>
            <a:xfrm>
              <a:off x="2414277" y="4058309"/>
              <a:ext cx="2346" cy="2346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3" y="0"/>
                  </a:moveTo>
                  <a:cubicBezTo>
                    <a:pt x="1" y="0"/>
                    <a:pt x="1" y="16"/>
                    <a:pt x="1" y="32"/>
                  </a:cubicBezTo>
                  <a:cubicBezTo>
                    <a:pt x="1" y="48"/>
                    <a:pt x="1" y="64"/>
                    <a:pt x="33" y="64"/>
                  </a:cubicBezTo>
                  <a:cubicBezTo>
                    <a:pt x="49" y="64"/>
                    <a:pt x="65" y="48"/>
                    <a:pt x="65" y="32"/>
                  </a:cubicBezTo>
                  <a:cubicBezTo>
                    <a:pt x="65" y="16"/>
                    <a:pt x="49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720;p125"/>
            <p:cNvSpPr/>
            <p:nvPr/>
          </p:nvSpPr>
          <p:spPr>
            <a:xfrm>
              <a:off x="1609382" y="4364894"/>
              <a:ext cx="7542" cy="6965"/>
            </a:xfrm>
            <a:custGeom>
              <a:avLst/>
              <a:gdLst/>
              <a:ahLst/>
              <a:cxnLst/>
              <a:rect l="l" t="t" r="r" b="b"/>
              <a:pathLst>
                <a:path w="209" h="193" extrusionOk="0">
                  <a:moveTo>
                    <a:pt x="96" y="1"/>
                  </a:moveTo>
                  <a:cubicBezTo>
                    <a:pt x="48" y="1"/>
                    <a:pt x="0" y="49"/>
                    <a:pt x="0" y="97"/>
                  </a:cubicBezTo>
                  <a:cubicBezTo>
                    <a:pt x="0" y="145"/>
                    <a:pt x="48" y="193"/>
                    <a:pt x="96" y="193"/>
                  </a:cubicBezTo>
                  <a:cubicBezTo>
                    <a:pt x="160" y="193"/>
                    <a:pt x="208" y="145"/>
                    <a:pt x="208" y="97"/>
                  </a:cubicBezTo>
                  <a:cubicBezTo>
                    <a:pt x="208" y="49"/>
                    <a:pt x="160" y="1"/>
                    <a:pt x="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721;p125"/>
            <p:cNvSpPr/>
            <p:nvPr/>
          </p:nvSpPr>
          <p:spPr>
            <a:xfrm>
              <a:off x="4624644" y="3682402"/>
              <a:ext cx="15048" cy="12883"/>
            </a:xfrm>
            <a:custGeom>
              <a:avLst/>
              <a:gdLst/>
              <a:ahLst/>
              <a:cxnLst/>
              <a:rect l="l" t="t" r="r" b="b"/>
              <a:pathLst>
                <a:path w="417" h="357" extrusionOk="0">
                  <a:moveTo>
                    <a:pt x="241" y="1"/>
                  </a:moveTo>
                  <a:cubicBezTo>
                    <a:pt x="80" y="1"/>
                    <a:pt x="0" y="193"/>
                    <a:pt x="112" y="305"/>
                  </a:cubicBezTo>
                  <a:cubicBezTo>
                    <a:pt x="149" y="341"/>
                    <a:pt x="193" y="357"/>
                    <a:pt x="236" y="357"/>
                  </a:cubicBezTo>
                  <a:cubicBezTo>
                    <a:pt x="328" y="357"/>
                    <a:pt x="417" y="285"/>
                    <a:pt x="417" y="177"/>
                  </a:cubicBezTo>
                  <a:cubicBezTo>
                    <a:pt x="417" y="81"/>
                    <a:pt x="337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722;p125"/>
            <p:cNvSpPr/>
            <p:nvPr/>
          </p:nvSpPr>
          <p:spPr>
            <a:xfrm>
              <a:off x="6004675" y="2417879"/>
              <a:ext cx="11007" cy="9383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6" y="0"/>
                  </a:moveTo>
                  <a:cubicBezTo>
                    <a:pt x="64" y="0"/>
                    <a:pt x="0" y="144"/>
                    <a:pt x="80" y="224"/>
                  </a:cubicBezTo>
                  <a:cubicBezTo>
                    <a:pt x="105" y="249"/>
                    <a:pt x="136" y="260"/>
                    <a:pt x="167" y="260"/>
                  </a:cubicBezTo>
                  <a:cubicBezTo>
                    <a:pt x="236" y="260"/>
                    <a:pt x="304" y="205"/>
                    <a:pt x="304" y="128"/>
                  </a:cubicBezTo>
                  <a:cubicBezTo>
                    <a:pt x="304" y="64"/>
                    <a:pt x="256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723;p125"/>
            <p:cNvSpPr/>
            <p:nvPr/>
          </p:nvSpPr>
          <p:spPr>
            <a:xfrm>
              <a:off x="5278267" y="1996360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81" y="0"/>
                  </a:moveTo>
                  <a:cubicBezTo>
                    <a:pt x="33" y="0"/>
                    <a:pt x="1" y="32"/>
                    <a:pt x="1" y="80"/>
                  </a:cubicBezTo>
                  <a:cubicBezTo>
                    <a:pt x="1" y="128"/>
                    <a:pt x="33" y="176"/>
                    <a:pt x="81" y="176"/>
                  </a:cubicBezTo>
                  <a:cubicBezTo>
                    <a:pt x="129" y="176"/>
                    <a:pt x="177" y="128"/>
                    <a:pt x="177" y="80"/>
                  </a:cubicBezTo>
                  <a:cubicBezTo>
                    <a:pt x="177" y="32"/>
                    <a:pt x="129" y="0"/>
                    <a:pt x="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724;p125"/>
            <p:cNvSpPr/>
            <p:nvPr/>
          </p:nvSpPr>
          <p:spPr>
            <a:xfrm>
              <a:off x="5890355" y="4521976"/>
              <a:ext cx="11007" cy="9780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176" y="0"/>
                  </a:moveTo>
                  <a:cubicBezTo>
                    <a:pt x="48" y="0"/>
                    <a:pt x="0" y="144"/>
                    <a:pt x="80" y="224"/>
                  </a:cubicBezTo>
                  <a:cubicBezTo>
                    <a:pt x="107" y="256"/>
                    <a:pt x="141" y="270"/>
                    <a:pt x="174" y="270"/>
                  </a:cubicBezTo>
                  <a:cubicBezTo>
                    <a:pt x="240" y="270"/>
                    <a:pt x="304" y="214"/>
                    <a:pt x="304" y="128"/>
                  </a:cubicBezTo>
                  <a:cubicBezTo>
                    <a:pt x="304" y="64"/>
                    <a:pt x="256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725;p125"/>
            <p:cNvSpPr/>
            <p:nvPr/>
          </p:nvSpPr>
          <p:spPr>
            <a:xfrm>
              <a:off x="5249398" y="3228549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7" y="1"/>
                  </a:moveTo>
                  <a:cubicBezTo>
                    <a:pt x="49" y="1"/>
                    <a:pt x="1" y="49"/>
                    <a:pt x="1" y="97"/>
                  </a:cubicBezTo>
                  <a:cubicBezTo>
                    <a:pt x="1" y="145"/>
                    <a:pt x="49" y="177"/>
                    <a:pt x="97" y="177"/>
                  </a:cubicBezTo>
                  <a:cubicBezTo>
                    <a:pt x="145" y="177"/>
                    <a:pt x="177" y="145"/>
                    <a:pt x="177" y="97"/>
                  </a:cubicBezTo>
                  <a:cubicBezTo>
                    <a:pt x="177" y="49"/>
                    <a:pt x="145" y="1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726;p125"/>
            <p:cNvSpPr/>
            <p:nvPr/>
          </p:nvSpPr>
          <p:spPr>
            <a:xfrm>
              <a:off x="6021997" y="4097570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6" y="0"/>
                  </a:moveTo>
                  <a:cubicBezTo>
                    <a:pt x="48" y="0"/>
                    <a:pt x="0" y="32"/>
                    <a:pt x="0" y="80"/>
                  </a:cubicBezTo>
                  <a:cubicBezTo>
                    <a:pt x="0" y="128"/>
                    <a:pt x="48" y="176"/>
                    <a:pt x="96" y="176"/>
                  </a:cubicBezTo>
                  <a:cubicBezTo>
                    <a:pt x="144" y="176"/>
                    <a:pt x="176" y="128"/>
                    <a:pt x="176" y="80"/>
                  </a:cubicBezTo>
                  <a:cubicBezTo>
                    <a:pt x="176" y="32"/>
                    <a:pt x="144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727;p125"/>
            <p:cNvSpPr/>
            <p:nvPr/>
          </p:nvSpPr>
          <p:spPr>
            <a:xfrm>
              <a:off x="2160232" y="2567997"/>
              <a:ext cx="11007" cy="9527"/>
            </a:xfrm>
            <a:custGeom>
              <a:avLst/>
              <a:gdLst/>
              <a:ahLst/>
              <a:cxnLst/>
              <a:rect l="l" t="t" r="r" b="b"/>
              <a:pathLst>
                <a:path w="305" h="264" extrusionOk="0">
                  <a:moveTo>
                    <a:pt x="176" y="0"/>
                  </a:moveTo>
                  <a:cubicBezTo>
                    <a:pt x="48" y="0"/>
                    <a:pt x="0" y="144"/>
                    <a:pt x="80" y="224"/>
                  </a:cubicBezTo>
                  <a:cubicBezTo>
                    <a:pt x="107" y="251"/>
                    <a:pt x="141" y="263"/>
                    <a:pt x="174" y="263"/>
                  </a:cubicBezTo>
                  <a:cubicBezTo>
                    <a:pt x="240" y="263"/>
                    <a:pt x="304" y="214"/>
                    <a:pt x="304" y="128"/>
                  </a:cubicBezTo>
                  <a:cubicBezTo>
                    <a:pt x="304" y="48"/>
                    <a:pt x="256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728;p125"/>
            <p:cNvSpPr/>
            <p:nvPr/>
          </p:nvSpPr>
          <p:spPr>
            <a:xfrm>
              <a:off x="2503192" y="2101442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7" y="0"/>
                  </a:moveTo>
                  <a:cubicBezTo>
                    <a:pt x="49" y="0"/>
                    <a:pt x="1" y="48"/>
                    <a:pt x="1" y="96"/>
                  </a:cubicBezTo>
                  <a:cubicBezTo>
                    <a:pt x="1" y="144"/>
                    <a:pt x="49" y="176"/>
                    <a:pt x="97" y="176"/>
                  </a:cubicBezTo>
                  <a:cubicBezTo>
                    <a:pt x="145" y="176"/>
                    <a:pt x="177" y="144"/>
                    <a:pt x="177" y="96"/>
                  </a:cubicBezTo>
                  <a:cubicBezTo>
                    <a:pt x="177" y="48"/>
                    <a:pt x="145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729;p125"/>
            <p:cNvSpPr/>
            <p:nvPr/>
          </p:nvSpPr>
          <p:spPr>
            <a:xfrm>
              <a:off x="2308617" y="2226155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97" y="1"/>
                  </a:moveTo>
                  <a:cubicBezTo>
                    <a:pt x="49" y="1"/>
                    <a:pt x="1" y="49"/>
                    <a:pt x="1" y="97"/>
                  </a:cubicBezTo>
                  <a:cubicBezTo>
                    <a:pt x="1" y="145"/>
                    <a:pt x="49" y="177"/>
                    <a:pt x="97" y="177"/>
                  </a:cubicBezTo>
                  <a:cubicBezTo>
                    <a:pt x="145" y="177"/>
                    <a:pt x="177" y="145"/>
                    <a:pt x="177" y="97"/>
                  </a:cubicBezTo>
                  <a:cubicBezTo>
                    <a:pt x="177" y="49"/>
                    <a:pt x="145" y="1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4730;p125"/>
            <p:cNvSpPr/>
            <p:nvPr/>
          </p:nvSpPr>
          <p:spPr>
            <a:xfrm>
              <a:off x="2551150" y="4394340"/>
              <a:ext cx="9852" cy="92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44" y="1"/>
                  </a:moveTo>
                  <a:cubicBezTo>
                    <a:pt x="64" y="1"/>
                    <a:pt x="0" y="65"/>
                    <a:pt x="0" y="129"/>
                  </a:cubicBezTo>
                  <a:cubicBezTo>
                    <a:pt x="0" y="209"/>
                    <a:pt x="64" y="257"/>
                    <a:pt x="144" y="257"/>
                  </a:cubicBezTo>
                  <a:cubicBezTo>
                    <a:pt x="208" y="257"/>
                    <a:pt x="272" y="209"/>
                    <a:pt x="272" y="129"/>
                  </a:cubicBezTo>
                  <a:cubicBezTo>
                    <a:pt x="272" y="65"/>
                    <a:pt x="208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4731;p125"/>
            <p:cNvSpPr/>
            <p:nvPr/>
          </p:nvSpPr>
          <p:spPr>
            <a:xfrm>
              <a:off x="1890563" y="3883328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81" y="1"/>
                  </a:moveTo>
                  <a:cubicBezTo>
                    <a:pt x="33" y="1"/>
                    <a:pt x="1" y="49"/>
                    <a:pt x="1" y="97"/>
                  </a:cubicBezTo>
                  <a:cubicBezTo>
                    <a:pt x="1" y="145"/>
                    <a:pt x="33" y="177"/>
                    <a:pt x="81" y="177"/>
                  </a:cubicBezTo>
                  <a:cubicBezTo>
                    <a:pt x="129" y="177"/>
                    <a:pt x="177" y="145"/>
                    <a:pt x="177" y="97"/>
                  </a:cubicBezTo>
                  <a:cubicBezTo>
                    <a:pt x="177" y="49"/>
                    <a:pt x="129" y="1"/>
                    <a:pt x="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65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Uzayda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bulunan gaz ve toz bulutlarına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Bulutsu (</a:t>
            </a:r>
            <a:r>
              <a:rPr lang="tr-TR" sz="1400" b="1" dirty="0" err="1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Nebula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)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denir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da bir çok gök cismi gibi bulutsu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içerisinde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 doğar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b="1" dirty="0" err="1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Atbaşı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, </a:t>
            </a: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Orion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, </a:t>
            </a:r>
            <a:r>
              <a:rPr lang="tr-TR" sz="1400" b="1" dirty="0" err="1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Tarantula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, Kartal, Yengeç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ve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Kelebek Bulutsusu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bulutsulara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örnek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olarak verilebilir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Bir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yıldız süpernova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patlaması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geçirdiğinde arkasında bulutsu bırakır.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0" lv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Bulutsu Çeşitleri;</a:t>
            </a:r>
          </a:p>
          <a:p>
            <a:pPr marL="0" lvl="0" indent="0">
              <a:buClr>
                <a:schemeClr val="accent5"/>
              </a:buClr>
              <a:buSzPct val="100000"/>
              <a:buNone/>
            </a:pPr>
            <a:endParaRPr lang="tr-TR" sz="1400" b="1" dirty="0" smtClean="0">
              <a:latin typeface="Poppins" pitchFamily="2" charset="-94"/>
              <a:cs typeface="Poppins" pitchFamily="2" charset="-94"/>
            </a:endParaRPr>
          </a:p>
          <a:p>
            <a:pPr marL="0" lv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Parlak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Bulutsu: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Orion, Kartal </a:t>
            </a:r>
          </a:p>
          <a:p>
            <a:pPr marL="0" lvl="0" indent="0">
              <a:buClr>
                <a:schemeClr val="accent5"/>
              </a:buClr>
              <a:buSzPct val="100000"/>
              <a:buNone/>
            </a:pP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Karanlık Bulutsu: </a:t>
            </a:r>
            <a:r>
              <a:rPr lang="tr-TR" sz="1400" dirty="0" err="1">
                <a:latin typeface="Poppins" pitchFamily="2" charset="-94"/>
                <a:cs typeface="Poppins" pitchFamily="2" charset="-94"/>
              </a:rPr>
              <a:t>Atbaşı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0" lvl="0" indent="0">
              <a:buClr>
                <a:schemeClr val="accent5"/>
              </a:buClr>
              <a:buSzPct val="100000"/>
              <a:buNone/>
            </a:pP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Gezegenimsi Bulutsu: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Sarmal, Kelebek</a:t>
            </a:r>
            <a:endParaRPr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Bulutsu (</a:t>
            </a:r>
            <a:r>
              <a:rPr lang="tr-TR" b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Nebula</a:t>
            </a: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)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4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:\Users\Eru Iluvatar\Desktop\orion-nebula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09" y="843558"/>
            <a:ext cx="2456972" cy="214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ru Iluvatar\Desktop\Tarantula-Bulutsusu-bölges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43558"/>
            <a:ext cx="2222399" cy="214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u Iluvatar\Desktop\atbaşı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3558"/>
            <a:ext cx="2147393" cy="214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55576" y="3075806"/>
            <a:ext cx="7406975" cy="44804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       </a:t>
            </a:r>
            <a:r>
              <a:rPr lang="tr-TR" sz="1400" b="1" dirty="0" err="1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Atbaşı</a:t>
            </a: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 Bulutsusu                              Orion Bulutsusu                      </a:t>
            </a:r>
            <a:r>
              <a:rPr lang="tr-TR" sz="1400" b="1" dirty="0" err="1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Tarantula</a:t>
            </a: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 Bulutsusu</a:t>
            </a:r>
            <a:endParaRPr sz="1400" b="1" dirty="0">
              <a:solidFill>
                <a:schemeClr val="accent5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8918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2" name="Google Shape;25442;p68"/>
          <p:cNvSpPr txBox="1">
            <a:spLocks noGrp="1"/>
          </p:cNvSpPr>
          <p:nvPr>
            <p:ph type="title"/>
          </p:nvPr>
        </p:nvSpPr>
        <p:spPr>
          <a:xfrm>
            <a:off x="2691300" y="1563638"/>
            <a:ext cx="3761400" cy="576064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BİLGİ</a:t>
            </a:r>
            <a:endParaRPr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3" name="Google Shape;25443;p68"/>
          <p:cNvSpPr txBox="1">
            <a:spLocks noGrp="1"/>
          </p:cNvSpPr>
          <p:nvPr>
            <p:ph type="subTitle" idx="1"/>
          </p:nvPr>
        </p:nvSpPr>
        <p:spPr>
          <a:xfrm>
            <a:off x="2691300" y="2139702"/>
            <a:ext cx="3761400" cy="252028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Dünya'ya en yakın 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bulutsu: </a:t>
            </a:r>
          </a:p>
          <a:p>
            <a:pPr marL="0" lvl="0" indent="0" algn="l">
              <a:buClrTx/>
              <a:buSzPct val="100000"/>
            </a:pP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Helis Bulutsusu </a:t>
            </a: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endParaRPr lang="tr-TR" sz="1600" dirty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Bilinen en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büyük 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bulutsu: </a:t>
            </a:r>
          </a:p>
          <a:p>
            <a:pPr marL="0" lvl="0" indent="0" algn="l">
              <a:buClrTx/>
              <a:buSzPct val="100000"/>
            </a:pPr>
            <a:r>
              <a:rPr lang="tr-TR" sz="1600" b="1" dirty="0" err="1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Tarantula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Bulutsusu </a:t>
            </a:r>
            <a:endParaRPr sz="1600" b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4" name="Google Shape;25444;p68"/>
          <p:cNvSpPr/>
          <p:nvPr/>
        </p:nvSpPr>
        <p:spPr>
          <a:xfrm>
            <a:off x="998421" y="-259985"/>
            <a:ext cx="52957" cy="40778"/>
          </a:xfrm>
          <a:custGeom>
            <a:avLst/>
            <a:gdLst/>
            <a:ahLst/>
            <a:cxnLst/>
            <a:rect l="l" t="t" r="r" b="b"/>
            <a:pathLst>
              <a:path w="787" h="606" extrusionOk="0">
                <a:moveTo>
                  <a:pt x="399" y="1"/>
                </a:moveTo>
                <a:cubicBezTo>
                  <a:pt x="0" y="1"/>
                  <a:pt x="0" y="606"/>
                  <a:pt x="399" y="606"/>
                </a:cubicBezTo>
                <a:cubicBezTo>
                  <a:pt x="508" y="593"/>
                  <a:pt x="605" y="557"/>
                  <a:pt x="690" y="485"/>
                </a:cubicBezTo>
                <a:cubicBezTo>
                  <a:pt x="787" y="388"/>
                  <a:pt x="787" y="218"/>
                  <a:pt x="690" y="122"/>
                </a:cubicBezTo>
                <a:cubicBezTo>
                  <a:pt x="605" y="49"/>
                  <a:pt x="508" y="13"/>
                  <a:pt x="3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5" name="Google Shape;25445;p68"/>
          <p:cNvSpPr/>
          <p:nvPr/>
        </p:nvSpPr>
        <p:spPr>
          <a:xfrm>
            <a:off x="623144" y="-211133"/>
            <a:ext cx="42393" cy="32636"/>
          </a:xfrm>
          <a:custGeom>
            <a:avLst/>
            <a:gdLst/>
            <a:ahLst/>
            <a:cxnLst/>
            <a:rect l="l" t="t" r="r" b="b"/>
            <a:pathLst>
              <a:path w="630" h="485" extrusionOk="0">
                <a:moveTo>
                  <a:pt x="315" y="0"/>
                </a:moveTo>
                <a:cubicBezTo>
                  <a:pt x="1" y="0"/>
                  <a:pt x="1" y="484"/>
                  <a:pt x="315" y="484"/>
                </a:cubicBezTo>
                <a:cubicBezTo>
                  <a:pt x="630" y="484"/>
                  <a:pt x="630" y="0"/>
                  <a:pt x="3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6" name="Google Shape;25446;p68"/>
          <p:cNvSpPr/>
          <p:nvPr/>
        </p:nvSpPr>
        <p:spPr>
          <a:xfrm>
            <a:off x="759070" y="-327544"/>
            <a:ext cx="127851" cy="128659"/>
          </a:xfrm>
          <a:custGeom>
            <a:avLst/>
            <a:gdLst/>
            <a:ahLst/>
            <a:cxnLst/>
            <a:rect l="l" t="t" r="r" b="b"/>
            <a:pathLst>
              <a:path w="1900" h="1912" extrusionOk="0">
                <a:moveTo>
                  <a:pt x="956" y="1"/>
                </a:moveTo>
                <a:cubicBezTo>
                  <a:pt x="932" y="908"/>
                  <a:pt x="908" y="932"/>
                  <a:pt x="1" y="956"/>
                </a:cubicBezTo>
                <a:cubicBezTo>
                  <a:pt x="908" y="980"/>
                  <a:pt x="932" y="1005"/>
                  <a:pt x="956" y="1912"/>
                </a:cubicBezTo>
                <a:cubicBezTo>
                  <a:pt x="981" y="1005"/>
                  <a:pt x="993" y="980"/>
                  <a:pt x="1900" y="956"/>
                </a:cubicBezTo>
                <a:cubicBezTo>
                  <a:pt x="993" y="932"/>
                  <a:pt x="981" y="920"/>
                  <a:pt x="9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47" name="Google Shape;25447;p68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448" name="Google Shape;25448;p68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49" name="Google Shape;25449;p68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0" name="Google Shape;25450;p68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451" name="Google Shape;25451;p68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52" name="Google Shape;25452;p68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53" name="Google Shape;25453;p68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4" name="Google Shape;25454;p68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55" name="Google Shape;25455;p68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456" name="Google Shape;25456;p68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457" name="Google Shape;25457;p68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8" name="Google Shape;25458;p68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9" name="Google Shape;25459;p68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0" name="Google Shape;25460;p68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1" name="Google Shape;25461;p68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462" name="Google Shape;25462;p68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63" name="Google Shape;25463;p68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40022;p143"/>
          <p:cNvGrpSpPr/>
          <p:nvPr/>
        </p:nvGrpSpPr>
        <p:grpSpPr>
          <a:xfrm>
            <a:off x="5940152" y="1635646"/>
            <a:ext cx="384734" cy="381556"/>
            <a:chOff x="830742" y="2763601"/>
            <a:chExt cx="384734" cy="381556"/>
          </a:xfrm>
        </p:grpSpPr>
        <p:sp>
          <p:nvSpPr>
            <p:cNvPr id="26" name="Google Shape;40023;p143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024;p143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025;p143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026;p143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027;p143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28;p143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029;p143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030;p143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031;p143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032;p143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033;p143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034;p143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035;p143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036;p143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037;p143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038;p143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039;p143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040;p143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041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042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043;p143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62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2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b="1" dirty="0" err="1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nebula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 (bulutsu)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adı verilen gaz bulutundan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doğar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sıcak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gazlardan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oluşmuştur.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ısı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ve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ışık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kaynağıdır.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Yıldızların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şekli genellikle küreseldir.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da doğar, yaşar ve ölürler.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Yıldızların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enerjisi hidrojenin helyuma dönüşmesi ile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oluşur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Yıldızlar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4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Ömrü biten dev yıldızlar şiddetli bir patlama ile parçalanır ve ortaya çıkan parçalar uzay boşluğuna dağılır.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Yıldızların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ortalama ömrü 10 milyar yıldır.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Yıldızlar çok uzakta oldukları için ışıkları atmosferden geçerken titreşerek göze ulaşır.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kendi ekseni etrafında dönerken, galaksi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içerisinde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de dolanırlar. </a:t>
            </a: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Yıldızlar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8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2" name="Google Shape;25442;p68"/>
          <p:cNvSpPr txBox="1">
            <a:spLocks noGrp="1"/>
          </p:cNvSpPr>
          <p:nvPr>
            <p:ph type="title"/>
          </p:nvPr>
        </p:nvSpPr>
        <p:spPr>
          <a:xfrm>
            <a:off x="2691300" y="1563638"/>
            <a:ext cx="3761400" cy="576064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BİLGİ</a:t>
            </a:r>
            <a:endParaRPr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3" name="Google Shape;25443;p68"/>
          <p:cNvSpPr txBox="1">
            <a:spLocks noGrp="1"/>
          </p:cNvSpPr>
          <p:nvPr>
            <p:ph type="subTitle" idx="1"/>
          </p:nvPr>
        </p:nvSpPr>
        <p:spPr>
          <a:xfrm>
            <a:off x="2691300" y="2139702"/>
            <a:ext cx="3761400" cy="252028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Gece görülen en parlak 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yıldız: </a:t>
            </a:r>
          </a:p>
          <a:p>
            <a:pPr marL="0" lvl="0" indent="0" algn="l">
              <a:buClrTx/>
              <a:buSzPct val="100000"/>
            </a:pPr>
            <a:r>
              <a:rPr lang="tr-TR" sz="1600" b="1" dirty="0" err="1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Sirius</a:t>
            </a: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  <a:endParaRPr lang="tr-TR" sz="1600" b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endParaRPr lang="tr-TR" sz="1600" dirty="0" smtClean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Güneş’ten sonra Dünya’ya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en yakın yıldız: </a:t>
            </a:r>
            <a:endParaRPr lang="tr-TR" sz="1600" dirty="0" smtClean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 algn="l">
              <a:buClrTx/>
              <a:buSzPct val="100000"/>
            </a:pPr>
            <a:r>
              <a:rPr lang="tr-TR" sz="1600" b="1" dirty="0" err="1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Proxima</a:t>
            </a: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Centauri</a:t>
            </a: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endParaRPr lang="tr-TR" sz="1600" dirty="0" smtClean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Bilinen en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büyük yıldız:</a:t>
            </a: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  <a:endParaRPr lang="tr-TR" sz="1600" b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 algn="l">
              <a:buClrTx/>
              <a:buSzPct val="100000"/>
            </a:pP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VY </a:t>
            </a:r>
            <a:r>
              <a:rPr lang="tr-TR" sz="1600" b="1" dirty="0" err="1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Canis</a:t>
            </a: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Majoris</a:t>
            </a: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</a:t>
            </a:r>
          </a:p>
        </p:txBody>
      </p:sp>
      <p:sp>
        <p:nvSpPr>
          <p:cNvPr id="25444" name="Google Shape;25444;p68"/>
          <p:cNvSpPr/>
          <p:nvPr/>
        </p:nvSpPr>
        <p:spPr>
          <a:xfrm>
            <a:off x="998421" y="-259985"/>
            <a:ext cx="52957" cy="40778"/>
          </a:xfrm>
          <a:custGeom>
            <a:avLst/>
            <a:gdLst/>
            <a:ahLst/>
            <a:cxnLst/>
            <a:rect l="l" t="t" r="r" b="b"/>
            <a:pathLst>
              <a:path w="787" h="606" extrusionOk="0">
                <a:moveTo>
                  <a:pt x="399" y="1"/>
                </a:moveTo>
                <a:cubicBezTo>
                  <a:pt x="0" y="1"/>
                  <a:pt x="0" y="606"/>
                  <a:pt x="399" y="606"/>
                </a:cubicBezTo>
                <a:cubicBezTo>
                  <a:pt x="508" y="593"/>
                  <a:pt x="605" y="557"/>
                  <a:pt x="690" y="485"/>
                </a:cubicBezTo>
                <a:cubicBezTo>
                  <a:pt x="787" y="388"/>
                  <a:pt x="787" y="218"/>
                  <a:pt x="690" y="122"/>
                </a:cubicBezTo>
                <a:cubicBezTo>
                  <a:pt x="605" y="49"/>
                  <a:pt x="508" y="13"/>
                  <a:pt x="3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5" name="Google Shape;25445;p68"/>
          <p:cNvSpPr/>
          <p:nvPr/>
        </p:nvSpPr>
        <p:spPr>
          <a:xfrm>
            <a:off x="623144" y="-211133"/>
            <a:ext cx="42393" cy="32636"/>
          </a:xfrm>
          <a:custGeom>
            <a:avLst/>
            <a:gdLst/>
            <a:ahLst/>
            <a:cxnLst/>
            <a:rect l="l" t="t" r="r" b="b"/>
            <a:pathLst>
              <a:path w="630" h="485" extrusionOk="0">
                <a:moveTo>
                  <a:pt x="315" y="0"/>
                </a:moveTo>
                <a:cubicBezTo>
                  <a:pt x="1" y="0"/>
                  <a:pt x="1" y="484"/>
                  <a:pt x="315" y="484"/>
                </a:cubicBezTo>
                <a:cubicBezTo>
                  <a:pt x="630" y="484"/>
                  <a:pt x="630" y="0"/>
                  <a:pt x="3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6" name="Google Shape;25446;p68"/>
          <p:cNvSpPr/>
          <p:nvPr/>
        </p:nvSpPr>
        <p:spPr>
          <a:xfrm>
            <a:off x="759070" y="-327544"/>
            <a:ext cx="127851" cy="128659"/>
          </a:xfrm>
          <a:custGeom>
            <a:avLst/>
            <a:gdLst/>
            <a:ahLst/>
            <a:cxnLst/>
            <a:rect l="l" t="t" r="r" b="b"/>
            <a:pathLst>
              <a:path w="1900" h="1912" extrusionOk="0">
                <a:moveTo>
                  <a:pt x="956" y="1"/>
                </a:moveTo>
                <a:cubicBezTo>
                  <a:pt x="932" y="908"/>
                  <a:pt x="908" y="932"/>
                  <a:pt x="1" y="956"/>
                </a:cubicBezTo>
                <a:cubicBezTo>
                  <a:pt x="908" y="980"/>
                  <a:pt x="932" y="1005"/>
                  <a:pt x="956" y="1912"/>
                </a:cubicBezTo>
                <a:cubicBezTo>
                  <a:pt x="981" y="1005"/>
                  <a:pt x="993" y="980"/>
                  <a:pt x="1900" y="956"/>
                </a:cubicBezTo>
                <a:cubicBezTo>
                  <a:pt x="993" y="932"/>
                  <a:pt x="981" y="920"/>
                  <a:pt x="9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47" name="Google Shape;25447;p68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448" name="Google Shape;25448;p68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49" name="Google Shape;25449;p68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0" name="Google Shape;25450;p68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451" name="Google Shape;25451;p68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52" name="Google Shape;25452;p68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53" name="Google Shape;25453;p68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4" name="Google Shape;25454;p68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55" name="Google Shape;25455;p68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456" name="Google Shape;25456;p68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457" name="Google Shape;25457;p68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8" name="Google Shape;25458;p68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9" name="Google Shape;25459;p68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0" name="Google Shape;25460;p68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1" name="Google Shape;25461;p68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462" name="Google Shape;25462;p68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63" name="Google Shape;25463;p68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40022;p143"/>
          <p:cNvGrpSpPr/>
          <p:nvPr/>
        </p:nvGrpSpPr>
        <p:grpSpPr>
          <a:xfrm>
            <a:off x="5940152" y="1635646"/>
            <a:ext cx="384734" cy="381556"/>
            <a:chOff x="830742" y="2763601"/>
            <a:chExt cx="384734" cy="381556"/>
          </a:xfrm>
        </p:grpSpPr>
        <p:sp>
          <p:nvSpPr>
            <p:cNvPr id="26" name="Google Shape;40023;p143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024;p143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025;p143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026;p143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027;p143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28;p143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029;p143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030;p143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031;p143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032;p143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033;p143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034;p143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035;p143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036;p143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037;p143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038;p143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039;p143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040;p143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041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042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043;p143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425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2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4" y="1152475"/>
            <a:ext cx="5154919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Soğuk ➝ Kırmızı yıldızlar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Orta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sıcaklıkta ➝ Sarı yıldızlar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Çok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sıcak ➝ Mavi veya beyaz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b="1" dirty="0">
                <a:solidFill>
                  <a:schemeClr val="accent3">
                    <a:lumMod val="90000"/>
                  </a:schemeClr>
                </a:solidFill>
                <a:latin typeface="Poppins" pitchFamily="2" charset="-94"/>
                <a:cs typeface="Poppins" pitchFamily="2" charset="-94"/>
              </a:rPr>
              <a:t>Mavi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ışık saçan yıldızlar en genç yıldızlardır. Maviden beyaz, sarı, kırmızı ışık saçan yıldızlara doğru gidildikçe yıldızın yaşının daha büyük olduğu anlaşılır.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Yıldızların Sıcaklıkları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7041"/>
            <a:ext cx="3004753" cy="94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4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5154919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Dünya'ya en yakın yıldız Güneş'tir.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Güneş'e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doğrudan bakmak göze zarar verir, körlüğe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neden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olabilir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Güneş, bize diğer yıldızlardan yakın olduğu için büyük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görünür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Güneş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orta büyüklükte bir yıldızdır.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Güneş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sarı renkte bir yıldızdır. (MEB Kitabına göre)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Güneş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yaklaşık 5 milyar yaşındadır. </a:t>
            </a: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Güneş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1141155"/>
            <a:ext cx="2808312" cy="26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555526"/>
            <a:ext cx="7754100" cy="404844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 </a:t>
            </a:r>
            <a:endParaRPr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310;p65"/>
          <p:cNvSpPr txBox="1">
            <a:spLocks/>
          </p:cNvSpPr>
          <p:nvPr/>
        </p:nvSpPr>
        <p:spPr>
          <a:xfrm>
            <a:off x="2376832" y="641337"/>
            <a:ext cx="5487884" cy="137316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 bilimi ile ilgili araştırma ve deney yapan insanlı uydulardır.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Astronot ve uzay araştırmacılarının uzayda uzun süre kalmalarını sağlayan uzay araçlarıdır.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23" name="Picture 3" descr="C:\Users\Eru Iluvatar\Downloads\uzay istasyon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37" y="555526"/>
            <a:ext cx="1120771" cy="14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5310;p65"/>
          <p:cNvSpPr txBox="1">
            <a:spLocks/>
          </p:cNvSpPr>
          <p:nvPr/>
        </p:nvSpPr>
        <p:spPr>
          <a:xfrm>
            <a:off x="972668" y="2014499"/>
            <a:ext cx="140416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Uzay İstasyonu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28" name="Picture 4" descr="C:\Users\Eru Iluvatar\Downloads\uzay sondası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37" y="2599085"/>
            <a:ext cx="1312757" cy="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5310;p65"/>
          <p:cNvSpPr txBox="1">
            <a:spLocks/>
          </p:cNvSpPr>
          <p:nvPr/>
        </p:nvSpPr>
        <p:spPr>
          <a:xfrm>
            <a:off x="1080837" y="3550998"/>
            <a:ext cx="140416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Uzay Sondası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2450700" y="2499742"/>
            <a:ext cx="5487884" cy="201622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 cisimlerini incelemek üzere uzaya gönderilen robotik araçlardır.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Uzaktan kumanda ile insansız olarak çalışan cihazlardır.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Fotoğraf çekme, atmosfer ve toprak analizinde kullanılmaktadır.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31" name="Google Shape;25654;p72"/>
          <p:cNvCxnSpPr/>
          <p:nvPr/>
        </p:nvCxnSpPr>
        <p:spPr>
          <a:xfrm>
            <a:off x="892074" y="2427734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260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Yıldızlar da canlılar gibi doğar büyür ve ölür.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Bir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yıldızın doğumu bulutsu içerisinde gerçekleşir.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Bulutsu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içerisindeki gaz ve toz bulutları bir araya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gelerek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sıkışır, yoğunluğu ve sıcaklığı artar.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Belirli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bir sıcaklığa geldiğinde yıldızlar doğar ve ısı ve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ışık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vermeye başlar.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Yıldızların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içindeki enerji hidrojenin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helyuma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dönüşmesi ile açığa çıkar. Yıldızın içerisindeki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yakıt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(Hidrojen) bittiğinde yıldızın ölümü de yavaş yavaş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başlar.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Büyük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kütleli yıldızlar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süpernova patlaması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geçirir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tr-TR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Yıldızların Yaşam </a:t>
            </a: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Süreci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6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" descr="C:\Users\Eru Iluvatar\Desktop\yildiz-yasam-dongu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2" y="123478"/>
            <a:ext cx="7704856" cy="45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9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5586967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Ömürlerinin sonuna gelen enerjisi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biten büyük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kütleli yıldızlar şiddetli bir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patlama sonucu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patlamanın çekirdeği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karadeliğe dönüşür.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Karadelikler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çok küçük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hacimde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sonsuz yoğunluğa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sahip gök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cismi olması çok büyük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kütle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çekim kuvvetine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sahip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olmasına neden olur.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Karadeliğin çekim kuvvetinin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çok fazla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olması kendine yaklaşan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her şeyi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içine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çeker (yutar).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Birçok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galaksinin merkezinde karadelik vardır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Samanyolu </a:t>
            </a:r>
            <a:r>
              <a:rPr lang="tr-TR" sz="1400" dirty="0" err="1" smtClean="0">
                <a:latin typeface="Poppins" pitchFamily="2" charset="-94"/>
                <a:cs typeface="Poppins" pitchFamily="2" charset="-94"/>
              </a:rPr>
              <a:t>Galaksisi’nin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 de merkezinde karadelik vardır.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Karadelik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C:\Users\Eru Iluvatar\Desktop\_106360831_blackho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8" y="1203598"/>
            <a:ext cx="268829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5586967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Gökyüzünde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bir arada görünen yıldız kümelerine </a:t>
            </a: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takım yıldızı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 denir.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Takım yıldızında bulunan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yıldızlar aslında birbirinden çok uzakta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bulunmaktadır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Büyükayı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Küçükayı, Ejderha, Çoban, Kuzey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tacı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Orion (Avcı)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günlük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hayatta sıkça duyduğumuz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takım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yıldızlarıdır. </a:t>
            </a: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Burçlarda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takım yıldızlarına örnek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verilebilir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. 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Takım Yıldızı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22" y="1203599"/>
            <a:ext cx="2762482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6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3" descr="C:\Users\Eru Iluvatar\Desktop\Takımyıldızlar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2" y="195486"/>
            <a:ext cx="696615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5586967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Takım yıldızlarına bakıldığında görüntüleri bazı hayvan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ve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nesnelere benzetilmiştir. Bu benzetmeler,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gökyüzü gözlemini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kolaylaştırmaktadır.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Küçük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ayı takım yıldızı kepçeyi andırır. Kepçenin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sapındaki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son yıldız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Kutup Yıldızı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'dır. 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b="1" dirty="0" smtClean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Kutup </a:t>
            </a:r>
            <a:r>
              <a:rPr lang="tr-TR" sz="1400" b="1" dirty="0">
                <a:solidFill>
                  <a:schemeClr val="accent5"/>
                </a:solidFill>
                <a:latin typeface="Poppins" pitchFamily="2" charset="-94"/>
                <a:cs typeface="Poppins" pitchFamily="2" charset="-94"/>
              </a:rPr>
              <a:t>yıldızı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bize daima </a:t>
            </a:r>
            <a:r>
              <a:rPr lang="tr-TR" sz="1400" b="1" dirty="0">
                <a:latin typeface="Poppins" pitchFamily="2" charset="-94"/>
                <a:cs typeface="Poppins" pitchFamily="2" charset="-94"/>
              </a:rPr>
              <a:t>kuzey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yönünü gösterir. 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Takım Yıldızı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22" y="1203599"/>
            <a:ext cx="2762482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8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2" name="Google Shape;25442;p68"/>
          <p:cNvSpPr txBox="1">
            <a:spLocks noGrp="1"/>
          </p:cNvSpPr>
          <p:nvPr>
            <p:ph type="title"/>
          </p:nvPr>
        </p:nvSpPr>
        <p:spPr>
          <a:xfrm>
            <a:off x="2691300" y="1563638"/>
            <a:ext cx="3761400" cy="576064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BİLGİ</a:t>
            </a:r>
            <a:endParaRPr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3" name="Google Shape;25443;p68"/>
          <p:cNvSpPr txBox="1">
            <a:spLocks noGrp="1"/>
          </p:cNvSpPr>
          <p:nvPr>
            <p:ph type="subTitle" idx="1"/>
          </p:nvPr>
        </p:nvSpPr>
        <p:spPr>
          <a:xfrm>
            <a:off x="2691300" y="2139702"/>
            <a:ext cx="3761400" cy="252028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Çoban </a:t>
            </a: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Takım Yıldızı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ile </a:t>
            </a:r>
            <a:r>
              <a:rPr lang="tr-TR" sz="1600" b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Çoban </a:t>
            </a:r>
            <a:r>
              <a:rPr lang="tr-TR" sz="16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Yıldızı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 karıştırılmamalıdır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. </a:t>
            </a:r>
            <a:endParaRPr lang="tr-TR" sz="1600" dirty="0" smtClean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endParaRPr lang="tr-TR" sz="1600" dirty="0">
              <a:solidFill>
                <a:schemeClr val="tx1"/>
              </a:solidFill>
              <a:latin typeface="Poppins" pitchFamily="2" charset="-94"/>
              <a:cs typeface="Poppins" pitchFamily="2" charset="-94"/>
            </a:endParaRPr>
          </a:p>
          <a:p>
            <a:pPr marL="285750" lvl="0" indent="-285750" algn="l">
              <a:buClrTx/>
              <a:buSzPct val="100000"/>
              <a:buFont typeface="Arial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Venüs 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gezegeninin halk arasındaki ismi Çoban </a:t>
            </a:r>
            <a:r>
              <a:rPr lang="tr-TR" sz="1600" dirty="0" smtClean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Yıldızı'dır</a:t>
            </a:r>
            <a:r>
              <a:rPr lang="tr-TR" sz="1600" dirty="0">
                <a:solidFill>
                  <a:schemeClr val="tx1"/>
                </a:solidFill>
                <a:latin typeface="Poppins" pitchFamily="2" charset="-94"/>
                <a:cs typeface="Poppins" pitchFamily="2" charset="-94"/>
              </a:rPr>
              <a:t>. </a:t>
            </a:r>
            <a:endParaRPr lang="tr-TR" sz="1600" b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444" name="Google Shape;25444;p68"/>
          <p:cNvSpPr/>
          <p:nvPr/>
        </p:nvSpPr>
        <p:spPr>
          <a:xfrm>
            <a:off x="998421" y="-259985"/>
            <a:ext cx="52957" cy="40778"/>
          </a:xfrm>
          <a:custGeom>
            <a:avLst/>
            <a:gdLst/>
            <a:ahLst/>
            <a:cxnLst/>
            <a:rect l="l" t="t" r="r" b="b"/>
            <a:pathLst>
              <a:path w="787" h="606" extrusionOk="0">
                <a:moveTo>
                  <a:pt x="399" y="1"/>
                </a:moveTo>
                <a:cubicBezTo>
                  <a:pt x="0" y="1"/>
                  <a:pt x="0" y="606"/>
                  <a:pt x="399" y="606"/>
                </a:cubicBezTo>
                <a:cubicBezTo>
                  <a:pt x="508" y="593"/>
                  <a:pt x="605" y="557"/>
                  <a:pt x="690" y="485"/>
                </a:cubicBezTo>
                <a:cubicBezTo>
                  <a:pt x="787" y="388"/>
                  <a:pt x="787" y="218"/>
                  <a:pt x="690" y="122"/>
                </a:cubicBezTo>
                <a:cubicBezTo>
                  <a:pt x="605" y="49"/>
                  <a:pt x="508" y="13"/>
                  <a:pt x="3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5" name="Google Shape;25445;p68"/>
          <p:cNvSpPr/>
          <p:nvPr/>
        </p:nvSpPr>
        <p:spPr>
          <a:xfrm>
            <a:off x="623144" y="-211133"/>
            <a:ext cx="42393" cy="32636"/>
          </a:xfrm>
          <a:custGeom>
            <a:avLst/>
            <a:gdLst/>
            <a:ahLst/>
            <a:cxnLst/>
            <a:rect l="l" t="t" r="r" b="b"/>
            <a:pathLst>
              <a:path w="630" h="485" extrusionOk="0">
                <a:moveTo>
                  <a:pt x="315" y="0"/>
                </a:moveTo>
                <a:cubicBezTo>
                  <a:pt x="1" y="0"/>
                  <a:pt x="1" y="484"/>
                  <a:pt x="315" y="484"/>
                </a:cubicBezTo>
                <a:cubicBezTo>
                  <a:pt x="630" y="484"/>
                  <a:pt x="630" y="0"/>
                  <a:pt x="3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6" name="Google Shape;25446;p68"/>
          <p:cNvSpPr/>
          <p:nvPr/>
        </p:nvSpPr>
        <p:spPr>
          <a:xfrm>
            <a:off x="759070" y="-327544"/>
            <a:ext cx="127851" cy="128659"/>
          </a:xfrm>
          <a:custGeom>
            <a:avLst/>
            <a:gdLst/>
            <a:ahLst/>
            <a:cxnLst/>
            <a:rect l="l" t="t" r="r" b="b"/>
            <a:pathLst>
              <a:path w="1900" h="1912" extrusionOk="0">
                <a:moveTo>
                  <a:pt x="956" y="1"/>
                </a:moveTo>
                <a:cubicBezTo>
                  <a:pt x="932" y="908"/>
                  <a:pt x="908" y="932"/>
                  <a:pt x="1" y="956"/>
                </a:cubicBezTo>
                <a:cubicBezTo>
                  <a:pt x="908" y="980"/>
                  <a:pt x="932" y="1005"/>
                  <a:pt x="956" y="1912"/>
                </a:cubicBezTo>
                <a:cubicBezTo>
                  <a:pt x="981" y="1005"/>
                  <a:pt x="993" y="980"/>
                  <a:pt x="1900" y="956"/>
                </a:cubicBezTo>
                <a:cubicBezTo>
                  <a:pt x="993" y="932"/>
                  <a:pt x="981" y="920"/>
                  <a:pt x="9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47" name="Google Shape;25447;p68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448" name="Google Shape;25448;p68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49" name="Google Shape;25449;p68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0" name="Google Shape;25450;p68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451" name="Google Shape;25451;p68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52" name="Google Shape;25452;p68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53" name="Google Shape;25453;p68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4" name="Google Shape;25454;p68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55" name="Google Shape;25455;p68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456" name="Google Shape;25456;p68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457" name="Google Shape;25457;p68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8" name="Google Shape;25458;p68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9" name="Google Shape;25459;p68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0" name="Google Shape;25460;p68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1" name="Google Shape;25461;p68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462" name="Google Shape;25462;p68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63" name="Google Shape;25463;p68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40022;p143"/>
          <p:cNvGrpSpPr/>
          <p:nvPr/>
        </p:nvGrpSpPr>
        <p:grpSpPr>
          <a:xfrm>
            <a:off x="5940152" y="1635646"/>
            <a:ext cx="384734" cy="381556"/>
            <a:chOff x="830742" y="2763601"/>
            <a:chExt cx="384734" cy="381556"/>
          </a:xfrm>
        </p:grpSpPr>
        <p:sp>
          <p:nvSpPr>
            <p:cNvPr id="26" name="Google Shape;40023;p143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024;p143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025;p143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026;p143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027;p143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28;p143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029;p143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030;p143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031;p143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032;p143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033;p143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034;p143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035;p143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036;p143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037;p143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038;p143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039;p143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040;p143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041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042;p143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043;p143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45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2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555526"/>
            <a:ext cx="7754100" cy="4048449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 </a:t>
            </a:r>
            <a:endParaRPr dirty="0"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310;p65"/>
          <p:cNvSpPr txBox="1">
            <a:spLocks/>
          </p:cNvSpPr>
          <p:nvPr/>
        </p:nvSpPr>
        <p:spPr>
          <a:xfrm>
            <a:off x="2376832" y="555525"/>
            <a:ext cx="5487884" cy="1561345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Tekrar kullanılabilen uzay araçlarıdır.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Uydu yerleştirmek ve uzayla ilgili araştırma yapmak için geliştirilmiş araçlardır.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İlk uzay mekiği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Columbia Uzay </a:t>
            </a:r>
            <a:r>
              <a:rPr lang="tr-TR" sz="1400" b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Mekiği</a:t>
            </a:r>
            <a:r>
              <a:rPr lang="tr-TR" sz="1400" dirty="0" err="1" smtClean="0">
                <a:latin typeface="Poppins" pitchFamily="2" charset="-94"/>
                <a:cs typeface="Poppins" pitchFamily="2" charset="-94"/>
              </a:rPr>
              <a:t>’dir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.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0" name="Google Shape;25310;p65"/>
          <p:cNvSpPr txBox="1">
            <a:spLocks/>
          </p:cNvSpPr>
          <p:nvPr/>
        </p:nvSpPr>
        <p:spPr>
          <a:xfrm>
            <a:off x="2376832" y="2499742"/>
            <a:ext cx="5487884" cy="1872208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İnsan eliyle yapılan ve Dünya yörüngesine yerleştirilen cisimlere yapay uydu denir.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Askeri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, haberleşme, meteoroloji ve gök cisimlerini inceleme amaçlı kullanılır.</a:t>
            </a: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Dünya’nın 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ilk yapay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uydusu 1957 Rus yapımı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Sputnik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1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 uydusudur. </a:t>
            </a:r>
            <a:endParaRPr lang="tr-TR" sz="1400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1" name="Picture 2" descr="C:\Users\Eru Iluvatar\Downloads\rok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89" y="574995"/>
            <a:ext cx="608426" cy="127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5310;p65"/>
          <p:cNvSpPr txBox="1">
            <a:spLocks/>
          </p:cNvSpPr>
          <p:nvPr/>
        </p:nvSpPr>
        <p:spPr>
          <a:xfrm>
            <a:off x="1212402" y="1950024"/>
            <a:ext cx="111625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Uzay Mekiği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074" name="Picture 2" descr="C:\Users\Eru Iluvatar\Downloads\yapay uydul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07187"/>
            <a:ext cx="1634846" cy="10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25310;p65"/>
          <p:cNvSpPr txBox="1">
            <a:spLocks/>
          </p:cNvSpPr>
          <p:nvPr/>
        </p:nvSpPr>
        <p:spPr>
          <a:xfrm>
            <a:off x="1187624" y="3596659"/>
            <a:ext cx="1116254" cy="33369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Roboto"/>
              <a:buAutoNum type="arabicPeriod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5"/>
              </a:buClr>
              <a:buSzPct val="100000"/>
              <a:buNone/>
            </a:pPr>
            <a:r>
              <a:rPr lang="tr-TR" dirty="0" smtClean="0">
                <a:latin typeface="Poppins" pitchFamily="2" charset="-94"/>
                <a:cs typeface="Poppins" pitchFamily="2" charset="-94"/>
              </a:rPr>
              <a:t>Yapay Uydu</a:t>
            </a:r>
            <a:endParaRPr lang="tr-TR" dirty="0"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36" name="Google Shape;25654;p72"/>
          <p:cNvCxnSpPr/>
          <p:nvPr/>
        </p:nvCxnSpPr>
        <p:spPr>
          <a:xfrm>
            <a:off x="892074" y="2355726"/>
            <a:ext cx="742434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932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5" name="Google Shape;32295;p1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Türkiye’nin Uzaya Gönderdiği Uydular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aphicFrame>
        <p:nvGraphicFramePr>
          <p:cNvPr id="32296" name="Google Shape;32296;p118"/>
          <p:cNvGraphicFramePr/>
          <p:nvPr>
            <p:extLst>
              <p:ext uri="{D42A27DB-BD31-4B8C-83A1-F6EECF244321}">
                <p14:modId xmlns:p14="http://schemas.microsoft.com/office/powerpoint/2010/main" val="2754656700"/>
              </p:ext>
            </p:extLst>
          </p:nvPr>
        </p:nvGraphicFramePr>
        <p:xfrm>
          <a:off x="1043608" y="1347614"/>
          <a:ext cx="6984776" cy="2804100"/>
        </p:xfrm>
        <a:graphic>
          <a:graphicData uri="http://schemas.openxmlformats.org/drawingml/2006/table">
            <a:tbl>
              <a:tblPr>
                <a:noFill/>
                <a:tableStyleId>{36E0AEBA-6C60-4526-9346-038AA8DCE798}</a:tableStyleId>
              </a:tblPr>
              <a:tblGrid>
                <a:gridCol w="2448272"/>
                <a:gridCol w="2016224"/>
                <a:gridCol w="252028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20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Big Shoulders Text"/>
                          <a:cs typeface="Poppins" pitchFamily="2" charset="-94"/>
                          <a:sym typeface="Big Shoulders Text"/>
                        </a:rPr>
                        <a:t>Haberleşme</a:t>
                      </a:r>
                      <a:endParaRPr sz="2000" dirty="0">
                        <a:solidFill>
                          <a:schemeClr val="accent1"/>
                        </a:solidFill>
                        <a:latin typeface="Poppins" pitchFamily="2" charset="-94"/>
                        <a:ea typeface="Big Shoulders Text"/>
                        <a:cs typeface="Poppins" pitchFamily="2" charset="-94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20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Big Shoulders Text"/>
                          <a:cs typeface="Poppins" pitchFamily="2" charset="-94"/>
                          <a:sym typeface="Big Shoulders Text"/>
                        </a:rPr>
                        <a:t>Gözlem</a:t>
                      </a:r>
                      <a:endParaRPr sz="2000" dirty="0">
                        <a:solidFill>
                          <a:schemeClr val="accent1"/>
                        </a:solidFill>
                        <a:latin typeface="Poppins" pitchFamily="2" charset="-94"/>
                        <a:ea typeface="Big Shoulders Text"/>
                        <a:cs typeface="Poppins" pitchFamily="2" charset="-94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20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Big Shoulders Text"/>
                          <a:cs typeface="Poppins" pitchFamily="2" charset="-94"/>
                          <a:sym typeface="Big Shoulders Text"/>
                        </a:rPr>
                        <a:t>Öğrenim</a:t>
                      </a:r>
                      <a:endParaRPr sz="2000" dirty="0">
                        <a:solidFill>
                          <a:schemeClr val="accent1"/>
                        </a:solidFill>
                        <a:latin typeface="Poppins" pitchFamily="2" charset="-94"/>
                        <a:ea typeface="Big Shoulders Text"/>
                        <a:cs typeface="Poppins" pitchFamily="2" charset="-94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1A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1B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1C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</a:t>
                      </a:r>
                      <a:r>
                        <a:rPr lang="tr-TR" sz="1400" baseline="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 2A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3A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4A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4B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5A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5B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TÜRKSAT 6A</a:t>
                      </a:r>
                      <a:endParaRPr lang="tr-TR" sz="1400" b="1" dirty="0">
                        <a:solidFill>
                          <a:srgbClr val="FF0000"/>
                        </a:solidFill>
                        <a:latin typeface="Poppins" pitchFamily="2" charset="-94"/>
                        <a:ea typeface="Roboto"/>
                        <a:cs typeface="Poppins" pitchFamily="2" charset="-94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BİLSAT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RASAT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GÖKTÜRK-1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GÖKTÜRK-2</a:t>
                      </a:r>
                      <a:endParaRPr lang="tr-TR" sz="1400" b="0" dirty="0">
                        <a:solidFill>
                          <a:schemeClr val="accent1"/>
                        </a:solidFill>
                        <a:latin typeface="Poppins" pitchFamily="2" charset="-94"/>
                        <a:ea typeface="Roboto"/>
                        <a:cs typeface="Poppins" pitchFamily="2" charset="-94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İMECE</a:t>
                      </a: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dirty="0" smtClean="0">
                          <a:solidFill>
                            <a:schemeClr val="accent1"/>
                          </a:solidFill>
                          <a:latin typeface="Poppins" pitchFamily="2" charset="-94"/>
                          <a:ea typeface="Roboto"/>
                          <a:cs typeface="Poppins" pitchFamily="2" charset="-94"/>
                          <a:sym typeface="Roboto"/>
                        </a:rPr>
                        <a:t>İTÜPSAT</a:t>
                      </a:r>
                      <a:endParaRPr sz="1400" dirty="0">
                        <a:solidFill>
                          <a:schemeClr val="accent1"/>
                        </a:solidFill>
                        <a:latin typeface="Poppins" pitchFamily="2" charset="-94"/>
                        <a:ea typeface="Roboto"/>
                        <a:cs typeface="Poppins" pitchFamily="2" charset="-94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pSp>
        <p:nvGrpSpPr>
          <p:cNvPr id="32303" name="Google Shape;32303;p118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32304" name="Google Shape;32304;p118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2305" name="Google Shape;32305;p118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06" name="Google Shape;32306;p118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32307" name="Google Shape;32307;p118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2308" name="Google Shape;32308;p118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09" name="Google Shape;32309;p118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0" name="Google Shape;32310;p118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11" name="Google Shape;32311;p118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32312" name="Google Shape;32312;p118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32313" name="Google Shape;32313;p118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4" name="Google Shape;32314;p118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5" name="Google Shape;32315;p118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6" name="Google Shape;32316;p118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7" name="Google Shape;32317;p118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2318" name="Google Shape;32318;p118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319" name="Google Shape;32319;p118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2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Tanım: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Dünya’nın çevresinde dolanan, işlevi olmayan insan yapımı uzay araçlarının oluşturduğu kirliliktir.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Sebepleri: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Ömrünü tamamlamış uydular, roket parçaları, yakıt tankları ve uzay aracı atıkları.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Sonuçları: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 araştırmalarını olumsuz etkileyebilir. Atıkların Dünya’ya düşmesi sonucu Dünya’daki canlı cansız çevreyi olumsuz etkileyebilir.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endParaRPr lang="tr-TR" sz="1400" dirty="0">
              <a:latin typeface="Poppins" pitchFamily="2" charset="-94"/>
              <a:cs typeface="Poppins" pitchFamily="2" charset="-9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Önlemler: </a:t>
            </a:r>
            <a:r>
              <a:rPr lang="tr-TR" sz="1400" dirty="0" smtClean="0">
                <a:latin typeface="Poppins" pitchFamily="2" charset="-94"/>
                <a:cs typeface="Poppins" pitchFamily="2" charset="-94"/>
              </a:rPr>
              <a:t>Uzay araçları en az kirlilik yapacak şekilde tasarlanmalı, ömrü tükenen araçlar kontrollü bir şekilde Dünya’ya indirilmelidir.</a:t>
            </a:r>
            <a:endParaRPr sz="1400" b="1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Kirliliği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0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" name="Google Shape;26317;p75"/>
          <p:cNvSpPr/>
          <p:nvPr/>
        </p:nvSpPr>
        <p:spPr>
          <a:xfrm>
            <a:off x="2933763" y="1579375"/>
            <a:ext cx="854400" cy="85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8" name="Google Shape;26318;p75"/>
          <p:cNvSpPr/>
          <p:nvPr/>
        </p:nvSpPr>
        <p:spPr>
          <a:xfrm>
            <a:off x="4769702" y="1897787"/>
            <a:ext cx="5724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0" name="Google Shape;26320;p75"/>
          <p:cNvSpPr txBox="1">
            <a:spLocks noGrp="1"/>
          </p:cNvSpPr>
          <p:nvPr>
            <p:ph type="title" idx="15"/>
          </p:nvPr>
        </p:nvSpPr>
        <p:spPr>
          <a:xfrm>
            <a:off x="179512" y="539500"/>
            <a:ext cx="878497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Uzay Araştırması Yapan En Önemli Kurumlar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26321" name="Google Shape;26321;p75"/>
          <p:cNvCxnSpPr/>
          <p:nvPr/>
        </p:nvCxnSpPr>
        <p:spPr>
          <a:xfrm rot="10800000" flipH="1">
            <a:off x="4288325" y="2433672"/>
            <a:ext cx="600" cy="5214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6323" name="Google Shape;26323;p75"/>
          <p:cNvCxnSpPr/>
          <p:nvPr/>
        </p:nvCxnSpPr>
        <p:spPr>
          <a:xfrm rot="10800000" flipH="1">
            <a:off x="6595172" y="2470572"/>
            <a:ext cx="3000" cy="484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291" name="Google Shape;26291;p75"/>
          <p:cNvSpPr txBox="1">
            <a:spLocks noGrp="1"/>
          </p:cNvSpPr>
          <p:nvPr>
            <p:ph type="subTitle" idx="1"/>
          </p:nvPr>
        </p:nvSpPr>
        <p:spPr>
          <a:xfrm>
            <a:off x="611560" y="2955072"/>
            <a:ext cx="1841452" cy="552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-TR" sz="1600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Ulusal Havacılık Uzay Dairesi</a:t>
            </a:r>
            <a:endParaRPr sz="1600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6339" name="Google Shape;26339;p7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340" name="Google Shape;26340;p7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341" name="Google Shape;26341;p7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2" name="Google Shape;26342;p7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343" name="Google Shape;26343;p7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344" name="Google Shape;26344;p7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45" name="Google Shape;26345;p7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6" name="Google Shape;26346;p7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47" name="Google Shape;26347;p7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348" name="Google Shape;26348;p7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349" name="Google Shape;26349;p7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0" name="Google Shape;26350;p7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1" name="Google Shape;26351;p7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2" name="Google Shape;26352;p7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3" name="Google Shape;26353;p7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354" name="Google Shape;26354;p7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355" name="Google Shape;26355;p7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C:\Users\Eru Iluvatar\Downloads\na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8" y="1676004"/>
            <a:ext cx="1164215" cy="9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Google Shape;26290;p75"/>
          <p:cNvCxnSpPr/>
          <p:nvPr/>
        </p:nvCxnSpPr>
        <p:spPr>
          <a:xfrm rot="10800000">
            <a:off x="1524820" y="2627772"/>
            <a:ext cx="5100" cy="3273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4099" name="Picture 3" descr="C:\Users\Eru Iluvatar\Downloads\es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86" y="1852404"/>
            <a:ext cx="1582278" cy="5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26291;p75"/>
          <p:cNvSpPr txBox="1">
            <a:spLocks noGrp="1"/>
          </p:cNvSpPr>
          <p:nvPr>
            <p:ph type="subTitle" idx="1"/>
          </p:nvPr>
        </p:nvSpPr>
        <p:spPr>
          <a:xfrm>
            <a:off x="5682876" y="2955072"/>
            <a:ext cx="1841452" cy="552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-TR" sz="1600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Rus Uzay Ajansı</a:t>
            </a:r>
            <a:endParaRPr sz="1600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85" name="Google Shape;26291;p75"/>
          <p:cNvSpPr txBox="1">
            <a:spLocks noGrp="1"/>
          </p:cNvSpPr>
          <p:nvPr>
            <p:ph type="subTitle" idx="1"/>
          </p:nvPr>
        </p:nvSpPr>
        <p:spPr>
          <a:xfrm>
            <a:off x="3347864" y="2955073"/>
            <a:ext cx="1841452" cy="552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-TR" sz="1600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Avrupa Uzay Ajansı</a:t>
            </a:r>
            <a:endParaRPr sz="1600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87" name="Picture 4" descr="C:\Users\Eru Iluvatar\Downloads\roscosmo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78" y="1676004"/>
            <a:ext cx="669486" cy="8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0" name="Google Shape;25310;p65"/>
          <p:cNvSpPr txBox="1">
            <a:spLocks noGrp="1"/>
          </p:cNvSpPr>
          <p:nvPr>
            <p:ph type="body" idx="1"/>
          </p:nvPr>
        </p:nvSpPr>
        <p:spPr>
          <a:xfrm>
            <a:off x="713225" y="1347615"/>
            <a:ext cx="7754100" cy="325636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dirty="0">
                <a:latin typeface="Poppins" pitchFamily="2" charset="-94"/>
                <a:cs typeface="Poppins" pitchFamily="2" charset="-94"/>
              </a:rPr>
              <a:t>Uzay araştırmaları sayesinde gündelik yaşamımızda kullanılan bir çok araç geliştirilmiştir.</a:t>
            </a: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endParaRPr lang="tr-TR" sz="1400" dirty="0" smtClean="0"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chemeClr val="accent5"/>
              </a:buClr>
              <a:buSzPct val="100000"/>
              <a:buFont typeface="Arial" pitchFamily="34" charset="0"/>
              <a:buChar char="•"/>
            </a:pPr>
            <a:r>
              <a:rPr lang="tr-TR" sz="14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Teflon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, su arıtma cihazı, tükenmez kalem, alüminyum folyo,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streç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film, duman detektörü, kalp pili, uydu </a:t>
            </a:r>
            <a:r>
              <a:rPr lang="tr-TR" sz="1400" b="1" dirty="0" err="1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navigasyon</a:t>
            </a:r>
            <a:r>
              <a:rPr lang="tr-TR" sz="1400" b="1" dirty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cihazı, diş teli, yapay kol ve bacaklar, yapay kalp pompası, itfaiyeci tüpü, kulak termometresi, MR cihazı, çelik yelek, bebek maması</a:t>
            </a:r>
            <a:r>
              <a:rPr lang="tr-TR" sz="1400" dirty="0">
                <a:latin typeface="Poppins" pitchFamily="2" charset="-94"/>
                <a:cs typeface="Poppins" pitchFamily="2" charset="-94"/>
              </a:rPr>
              <a:t> bunlardan bir kaçıdır.</a:t>
            </a:r>
            <a:endParaRPr sz="1400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5311" name="Google Shape;25311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Teknoloji ve Uzay Araştırmaları Arasındaki İlişki</a:t>
            </a:r>
            <a:endParaRPr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grpSp>
        <p:nvGrpSpPr>
          <p:cNvPr id="25312" name="Google Shape;25312;p65"/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313" name="Google Shape;25313;p65"/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4" name="Google Shape;25314;p65"/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15" name="Google Shape;25315;p65"/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316" name="Google Shape;25316;p65"/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317" name="Google Shape;25317;p65"/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18" name="Google Shape;25318;p65">
            <a:hlinkClick r:id="" action="ppaction://hlinkshowjump?jump=previousslide"/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9" name="Google Shape;25319;p65">
            <a:hlinkClick r:id="" action="ppaction://hlinkshowjump?jump=nextslide"/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0" name="Google Shape;25320;p65"/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321" name="Google Shape;25321;p65"/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322" name="Google Shape;25322;p65"/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3" name="Google Shape;25323;p65"/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4" name="Google Shape;25324;p65"/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5" name="Google Shape;25325;p65"/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6" name="Google Shape;25326;p65"/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327" name="Google Shape;25327;p65"/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328" name="Google Shape;25328;p65">
            <a:hlinkClick r:id="rId3" action="ppaction://hlinksldjump"/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1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uter Space and Galax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41A2A"/>
      </a:accent1>
      <a:accent2>
        <a:srgbClr val="708EC0"/>
      </a:accent2>
      <a:accent3>
        <a:srgbClr val="D4DCFF"/>
      </a:accent3>
      <a:accent4>
        <a:srgbClr val="E7A662"/>
      </a:accent4>
      <a:accent5>
        <a:srgbClr val="FFD69C"/>
      </a:accent5>
      <a:accent6>
        <a:srgbClr val="F1C98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1263</Words>
  <Application>Microsoft Office PowerPoint</Application>
  <PresentationFormat>Ekran Gösterisi (16:9)</PresentationFormat>
  <Paragraphs>262</Paragraphs>
  <Slides>46</Slides>
  <Notes>46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Arial</vt:lpstr>
      <vt:lpstr>Montserrat</vt:lpstr>
      <vt:lpstr>Big Shoulders Text</vt:lpstr>
      <vt:lpstr>Poppins</vt:lpstr>
      <vt:lpstr>Roboto Light</vt:lpstr>
      <vt:lpstr>Roboto</vt:lpstr>
      <vt:lpstr>Outer Space and Galaxies by Slidesgo</vt:lpstr>
      <vt:lpstr>GÜNEŞ SİSTEMİ VE ÖTESİ</vt:lpstr>
      <vt:lpstr>UZAY ARAŞTIRMALARI</vt:lpstr>
      <vt:lpstr>Uzay Araştırmaları</vt:lpstr>
      <vt:lpstr>PowerPoint Sunusu</vt:lpstr>
      <vt:lpstr>PowerPoint Sunusu</vt:lpstr>
      <vt:lpstr>Türkiye’nin Uzaya Gönderdiği Uydular</vt:lpstr>
      <vt:lpstr>Uzay Kirliliği</vt:lpstr>
      <vt:lpstr>Uzay Araştırması Yapan En Önemli Kurumlar</vt:lpstr>
      <vt:lpstr>Teknoloji ve Uzay Araştırmaları Arasındaki İlişki</vt:lpstr>
      <vt:lpstr>Teleskoplar</vt:lpstr>
      <vt:lpstr>PowerPoint Sunusu</vt:lpstr>
      <vt:lpstr>PowerPoint Sunusu</vt:lpstr>
      <vt:lpstr>BİLGİ</vt:lpstr>
      <vt:lpstr>Türk İslam Gökbilimcileri</vt:lpstr>
      <vt:lpstr>PowerPoint Sunusu</vt:lpstr>
      <vt:lpstr>Yabancı Gökbilimciler</vt:lpstr>
      <vt:lpstr>PowerPoint Sunusu</vt:lpstr>
      <vt:lpstr>Işık Kirliliği</vt:lpstr>
      <vt:lpstr>Rasathane (Gözlemevi)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GÖK CİSİMLERİ</vt:lpstr>
      <vt:lpstr>Gök Cisimleri</vt:lpstr>
      <vt:lpstr>Bulutsu (Nebula)</vt:lpstr>
      <vt:lpstr>PowerPoint Sunusu</vt:lpstr>
      <vt:lpstr>BİLGİ</vt:lpstr>
      <vt:lpstr>Yıldızlar</vt:lpstr>
      <vt:lpstr>Yıldızlar</vt:lpstr>
      <vt:lpstr>BİLGİ</vt:lpstr>
      <vt:lpstr>Yıldızların Sıcaklıkları</vt:lpstr>
      <vt:lpstr>Güneş</vt:lpstr>
      <vt:lpstr>Yıldızların Yaşam Süreci</vt:lpstr>
      <vt:lpstr>PowerPoint Sunusu</vt:lpstr>
      <vt:lpstr>Karadelik</vt:lpstr>
      <vt:lpstr>Takım Yıldızı</vt:lpstr>
      <vt:lpstr>PowerPoint Sunusu</vt:lpstr>
      <vt:lpstr>Takım Yıldızı</vt:lpstr>
      <vt:lpstr>BİLGİ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GÜNEŞ SİSTEMİ VE ÖTESİ</dc:title>
  <dc:creator>Eru Iluvatar</dc:creator>
  <cp:lastModifiedBy>Eru Iluvatar</cp:lastModifiedBy>
  <cp:revision>32</cp:revision>
  <dcterms:modified xsi:type="dcterms:W3CDTF">2023-09-13T08:02:49Z</dcterms:modified>
</cp:coreProperties>
</file>