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85" r:id="rId1"/>
  </p:sldMasterIdLst>
  <p:notesMasterIdLst>
    <p:notesMasterId r:id="rId30"/>
  </p:notesMasterIdLst>
  <p:sldIdLst>
    <p:sldId id="256" r:id="rId2"/>
    <p:sldId id="257" r:id="rId3"/>
    <p:sldId id="258" r:id="rId4"/>
    <p:sldId id="259" r:id="rId5"/>
    <p:sldId id="260"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263" r:id="rId22"/>
    <p:sldId id="308" r:id="rId23"/>
    <p:sldId id="309" r:id="rId24"/>
    <p:sldId id="310" r:id="rId25"/>
    <p:sldId id="311" r:id="rId26"/>
    <p:sldId id="312" r:id="rId27"/>
    <p:sldId id="262" r:id="rId28"/>
    <p:sldId id="313" r:id="rId29"/>
  </p:sldIdLst>
  <p:sldSz cx="9144000" cy="5143500" type="screen16x9"/>
  <p:notesSz cx="6858000" cy="9144000"/>
  <p:embeddedFontLst>
    <p:embeddedFont>
      <p:font typeface="Raleway Medium" pitchFamily="34" charset="-94"/>
      <p:regular r:id="rId31"/>
      <p:italic r:id="rId32"/>
    </p:embeddedFont>
    <p:embeddedFont>
      <p:font typeface="Raleway" pitchFamily="34" charset="-94"/>
      <p:regular r:id="rId33"/>
      <p:bold r:id="rId34"/>
      <p:italic r:id="rId35"/>
      <p:boldItalic r:id="rId36"/>
    </p:embeddedFont>
    <p:embeddedFont>
      <p:font typeface="Poppins" pitchFamily="2" charset="-94"/>
      <p:regular r:id="rId37"/>
      <p:bold r:id="rId38"/>
      <p:italic r:id="rId39"/>
      <p:boldItalic r:id="rId40"/>
    </p:embeddedFont>
    <p:embeddedFont>
      <p:font typeface="Nunito" charset="-94"/>
      <p:regular r:id="rId41"/>
      <p:bold r:id="rId42"/>
      <p:italic r:id="rId43"/>
      <p:boldItalic r:id="rId4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01ED4455-EB4A-449A-84A1-2B98D17C8C68}">
  <a:tblStyle styleId="{01ED4455-EB4A-449A-84A1-2B98D17C8C68}"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0505E3EF-67EA-436B-97B2-0124C06EBD24}" styleName="Orta Stil 4 - Vurgu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4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9.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4.fntdata"/><Relationship Id="rId42" Type="http://schemas.openxmlformats.org/officeDocument/2006/relationships/font" Target="fonts/font12.fntdata"/><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3.fntdata"/><Relationship Id="rId38" Type="http://schemas.openxmlformats.org/officeDocument/2006/relationships/font" Target="fonts/font8.fntdata"/><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1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2.fntdata"/><Relationship Id="rId37" Type="http://schemas.openxmlformats.org/officeDocument/2006/relationships/font" Target="fonts/font7.fntdata"/><Relationship Id="rId40" Type="http://schemas.openxmlformats.org/officeDocument/2006/relationships/font" Target="fonts/font10.fntdata"/><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6.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1.fntdata"/><Relationship Id="rId44" Type="http://schemas.openxmlformats.org/officeDocument/2006/relationships/font" Target="fonts/font1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5.fntdata"/><Relationship Id="rId43" Type="http://schemas.openxmlformats.org/officeDocument/2006/relationships/font" Target="fonts/font13.fntdata"/><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470901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1"/>
        <p:cNvGrpSpPr/>
        <p:nvPr/>
      </p:nvGrpSpPr>
      <p:grpSpPr>
        <a:xfrm>
          <a:off x="0" y="0"/>
          <a:ext cx="0" cy="0"/>
          <a:chOff x="0" y="0"/>
          <a:chExt cx="0" cy="0"/>
        </a:xfrm>
      </p:grpSpPr>
      <p:sp>
        <p:nvSpPr>
          <p:cNvPr id="792" name="Google Shape;79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93" name="Google Shape;79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decc04a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decc04a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decc04a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decc04a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5"/>
        <p:cNvGrpSpPr/>
        <p:nvPr/>
      </p:nvGrpSpPr>
      <p:grpSpPr>
        <a:xfrm>
          <a:off x="0" y="0"/>
          <a:ext cx="0" cy="0"/>
          <a:chOff x="0" y="0"/>
          <a:chExt cx="0" cy="0"/>
        </a:xfrm>
      </p:grpSpPr>
      <p:sp>
        <p:nvSpPr>
          <p:cNvPr id="836" name="Google Shape;836;gb1c2217c3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37" name="Google Shape;837;gb1c2217c3f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4"/>
        <p:cNvGrpSpPr/>
        <p:nvPr/>
      </p:nvGrpSpPr>
      <p:grpSpPr>
        <a:xfrm>
          <a:off x="0" y="0"/>
          <a:ext cx="0" cy="0"/>
          <a:chOff x="0" y="0"/>
          <a:chExt cx="0" cy="0"/>
        </a:xfrm>
      </p:grpSpPr>
      <p:sp>
        <p:nvSpPr>
          <p:cNvPr id="995" name="Google Shape;995;ga953684262_0_155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96" name="Google Shape;996;ga953684262_0_155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decc04a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decc04a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decc04a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decc04a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gd96d257566_1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4" name="Google Shape;944;gd96d257566_1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2"/>
        <p:cNvGrpSpPr/>
        <p:nvPr/>
      </p:nvGrpSpPr>
      <p:grpSpPr>
        <a:xfrm>
          <a:off x="0" y="0"/>
          <a:ext cx="0" cy="0"/>
          <a:chOff x="0" y="0"/>
          <a:chExt cx="0" cy="0"/>
        </a:xfrm>
      </p:grpSpPr>
      <p:sp>
        <p:nvSpPr>
          <p:cNvPr id="943" name="Google Shape;943;gd96d257566_1_37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4" name="Google Shape;944;gd96d257566_1_3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2"/>
        <p:cNvGrpSpPr/>
        <p:nvPr/>
      </p:nvGrpSpPr>
      <p:grpSpPr>
        <a:xfrm>
          <a:off x="0" y="0"/>
          <a:ext cx="0" cy="0"/>
          <a:chOff x="0" y="0"/>
          <a:chExt cx="0" cy="0"/>
        </a:xfrm>
      </p:grpSpPr>
      <p:sp>
        <p:nvSpPr>
          <p:cNvPr id="843" name="Google Shape;843;gb1c2217c3f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4" name="Google Shape;844;gb1c2217c3f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gb1c2217c3f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6" name="Google Shape;866;gb1c2217c3f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decc04a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decc04a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8"/>
        <p:cNvGrpSpPr/>
        <p:nvPr/>
      </p:nvGrpSpPr>
      <p:grpSpPr>
        <a:xfrm>
          <a:off x="0" y="0"/>
          <a:ext cx="0" cy="0"/>
          <a:chOff x="0" y="0"/>
          <a:chExt cx="0" cy="0"/>
        </a:xfrm>
      </p:grpSpPr>
      <p:sp>
        <p:nvSpPr>
          <p:cNvPr id="1009" name="Google Shape;1009;gdecc04aab0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0" name="Google Shape;1010;gdecc04aab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4"/>
        <p:cNvGrpSpPr/>
        <p:nvPr/>
      </p:nvGrpSpPr>
      <p:grpSpPr>
        <a:xfrm>
          <a:off x="0" y="0"/>
          <a:ext cx="0" cy="0"/>
          <a:chOff x="0" y="0"/>
          <a:chExt cx="0" cy="0"/>
        </a:xfrm>
      </p:grpSpPr>
      <p:sp>
        <p:nvSpPr>
          <p:cNvPr id="865" name="Google Shape;865;gb1c2217c3f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66" name="Google Shape;866;gb1c2217c3f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9"/>
        <p:cNvGrpSpPr/>
        <p:nvPr/>
      </p:nvGrpSpPr>
      <p:grpSpPr>
        <a:xfrm>
          <a:off x="0" y="0"/>
          <a:ext cx="0" cy="0"/>
          <a:chOff x="0" y="0"/>
          <a:chExt cx="0" cy="0"/>
        </a:xfrm>
      </p:grpSpPr>
      <p:sp>
        <p:nvSpPr>
          <p:cNvPr id="900" name="Google Shape;900;gb1c2217c3f_0_3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1" name="Google Shape;901;gb1c2217c3f_0_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1225700" y="-1271500"/>
            <a:ext cx="2742900" cy="28203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0" name="Google Shape;10;p2"/>
          <p:cNvGrpSpPr/>
          <p:nvPr/>
        </p:nvGrpSpPr>
        <p:grpSpPr>
          <a:xfrm>
            <a:off x="2013050" y="505416"/>
            <a:ext cx="969226" cy="969226"/>
            <a:chOff x="2046850" y="539706"/>
            <a:chExt cx="969226" cy="969226"/>
          </a:xfrm>
        </p:grpSpPr>
        <p:sp>
          <p:nvSpPr>
            <p:cNvPr id="11" name="Google Shape;11;p2"/>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12;p2"/>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 name="Google Shape;13;p2"/>
          <p:cNvSpPr/>
          <p:nvPr/>
        </p:nvSpPr>
        <p:spPr>
          <a:xfrm>
            <a:off x="6929961" y="16771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a:off x="761735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a:off x="-386150" y="37686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16;p2"/>
          <p:cNvSpPr/>
          <p:nvPr/>
        </p:nvSpPr>
        <p:spPr>
          <a:xfrm rot="840170">
            <a:off x="7640957"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 name="Google Shape;17;p2"/>
          <p:cNvGrpSpPr/>
          <p:nvPr/>
        </p:nvGrpSpPr>
        <p:grpSpPr>
          <a:xfrm>
            <a:off x="162175" y="341825"/>
            <a:ext cx="815500" cy="648050"/>
            <a:chOff x="539375" y="662400"/>
            <a:chExt cx="815500" cy="648050"/>
          </a:xfrm>
        </p:grpSpPr>
        <p:sp>
          <p:nvSpPr>
            <p:cNvPr id="18" name="Google Shape;18;p2"/>
            <p:cNvSpPr/>
            <p:nvPr/>
          </p:nvSpPr>
          <p:spPr>
            <a:xfrm>
              <a:off x="974100" y="662400"/>
              <a:ext cx="380775" cy="471850"/>
            </a:xfrm>
            <a:custGeom>
              <a:avLst/>
              <a:gdLst/>
              <a:ahLst/>
              <a:cxnLst/>
              <a:rect l="l" t="t" r="r" b="b"/>
              <a:pathLst>
                <a:path w="15231" h="18874" extrusionOk="0">
                  <a:moveTo>
                    <a:pt x="7345" y="0"/>
                  </a:moveTo>
                  <a:cubicBezTo>
                    <a:pt x="3705" y="0"/>
                    <a:pt x="0" y="2959"/>
                    <a:pt x="1217" y="7563"/>
                  </a:cubicBezTo>
                  <a:cubicBezTo>
                    <a:pt x="2277" y="11587"/>
                    <a:pt x="5027" y="15719"/>
                    <a:pt x="10944" y="18874"/>
                  </a:cubicBezTo>
                  <a:cubicBezTo>
                    <a:pt x="10944" y="18874"/>
                    <a:pt x="15231" y="12004"/>
                    <a:pt x="13088" y="4420"/>
                  </a:cubicBezTo>
                  <a:cubicBezTo>
                    <a:pt x="12216" y="1340"/>
                    <a:pt x="9795" y="0"/>
                    <a:pt x="73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2"/>
            <p:cNvSpPr/>
            <p:nvPr/>
          </p:nvSpPr>
          <p:spPr>
            <a:xfrm>
              <a:off x="539375" y="971075"/>
              <a:ext cx="520175" cy="339375"/>
            </a:xfrm>
            <a:custGeom>
              <a:avLst/>
              <a:gdLst/>
              <a:ahLst/>
              <a:cxnLst/>
              <a:rect l="l" t="t" r="r" b="b"/>
              <a:pathLst>
                <a:path w="20807" h="13575" extrusionOk="0">
                  <a:moveTo>
                    <a:pt x="8950" y="1"/>
                  </a:moveTo>
                  <a:cubicBezTo>
                    <a:pt x="3467" y="1"/>
                    <a:pt x="0" y="8157"/>
                    <a:pt x="5912" y="11503"/>
                  </a:cubicBezTo>
                  <a:cubicBezTo>
                    <a:pt x="8119" y="12748"/>
                    <a:pt x="10784" y="13575"/>
                    <a:pt x="13970" y="13575"/>
                  </a:cubicBezTo>
                  <a:cubicBezTo>
                    <a:pt x="16026" y="13575"/>
                    <a:pt x="18299" y="13230"/>
                    <a:pt x="20807" y="12432"/>
                  </a:cubicBezTo>
                  <a:cubicBezTo>
                    <a:pt x="20807" y="12432"/>
                    <a:pt x="18878" y="4562"/>
                    <a:pt x="11960" y="811"/>
                  </a:cubicBezTo>
                  <a:cubicBezTo>
                    <a:pt x="10922" y="248"/>
                    <a:pt x="9906" y="1"/>
                    <a:pt x="89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20" name="Google Shape;20;p2"/>
          <p:cNvGrpSpPr/>
          <p:nvPr/>
        </p:nvGrpSpPr>
        <p:grpSpPr>
          <a:xfrm>
            <a:off x="1013800" y="3548113"/>
            <a:ext cx="503400" cy="423975"/>
            <a:chOff x="4849700" y="2127775"/>
            <a:chExt cx="503400" cy="423975"/>
          </a:xfrm>
        </p:grpSpPr>
        <p:sp>
          <p:nvSpPr>
            <p:cNvPr id="21" name="Google Shape;21;p2"/>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2"/>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2"/>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 name="Google Shape;24;p2"/>
          <p:cNvSpPr/>
          <p:nvPr/>
        </p:nvSpPr>
        <p:spPr>
          <a:xfrm>
            <a:off x="6984900" y="4070118"/>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2"/>
          <p:cNvSpPr/>
          <p:nvPr/>
        </p:nvSpPr>
        <p:spPr>
          <a:xfrm>
            <a:off x="7519348" y="360136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2"/>
          <p:cNvSpPr/>
          <p:nvPr/>
        </p:nvSpPr>
        <p:spPr>
          <a:xfrm>
            <a:off x="7550348" y="3291338"/>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7" name="Google Shape;27;p2"/>
          <p:cNvCxnSpPr/>
          <p:nvPr/>
        </p:nvCxnSpPr>
        <p:spPr>
          <a:xfrm>
            <a:off x="378600" y="4554725"/>
            <a:ext cx="669600" cy="0"/>
          </a:xfrm>
          <a:prstGeom prst="straightConnector1">
            <a:avLst/>
          </a:prstGeom>
          <a:noFill/>
          <a:ln w="19050" cap="flat" cmpd="sng">
            <a:solidFill>
              <a:schemeClr val="dk1"/>
            </a:solidFill>
            <a:prstDash val="dash"/>
            <a:round/>
            <a:headEnd type="none" w="med" len="med"/>
            <a:tailEnd type="none" w="med" len="med"/>
          </a:ln>
        </p:spPr>
      </p:cxnSp>
      <p:sp>
        <p:nvSpPr>
          <p:cNvPr id="28" name="Google Shape;28;p2"/>
          <p:cNvSpPr/>
          <p:nvPr/>
        </p:nvSpPr>
        <p:spPr>
          <a:xfrm>
            <a:off x="6115175" y="256950"/>
            <a:ext cx="1018897" cy="282746"/>
          </a:xfrm>
          <a:custGeom>
            <a:avLst/>
            <a:gdLst/>
            <a:ahLst/>
            <a:cxnLst/>
            <a:rect l="l" t="t" r="r" b="b"/>
            <a:pathLst>
              <a:path w="58032" h="16104" extrusionOk="0">
                <a:moveTo>
                  <a:pt x="35136" y="0"/>
                </a:moveTo>
                <a:cubicBezTo>
                  <a:pt x="28135" y="0"/>
                  <a:pt x="26349" y="4608"/>
                  <a:pt x="26051" y="8477"/>
                </a:cubicBezTo>
                <a:cubicBezTo>
                  <a:pt x="25364" y="8113"/>
                  <a:pt x="24591" y="7923"/>
                  <a:pt x="23830" y="7923"/>
                </a:cubicBezTo>
                <a:cubicBezTo>
                  <a:pt x="21928" y="7923"/>
                  <a:pt x="20107" y="9112"/>
                  <a:pt x="19920" y="11740"/>
                </a:cubicBezTo>
                <a:cubicBezTo>
                  <a:pt x="14693" y="11787"/>
                  <a:pt x="7680" y="11763"/>
                  <a:pt x="3036" y="12776"/>
                </a:cubicBezTo>
                <a:cubicBezTo>
                  <a:pt x="1215" y="13168"/>
                  <a:pt x="489" y="13799"/>
                  <a:pt x="227" y="14323"/>
                </a:cubicBezTo>
                <a:cubicBezTo>
                  <a:pt x="0" y="14764"/>
                  <a:pt x="155" y="15300"/>
                  <a:pt x="584" y="15562"/>
                </a:cubicBezTo>
                <a:cubicBezTo>
                  <a:pt x="1326" y="16019"/>
                  <a:pt x="2277" y="16103"/>
                  <a:pt x="3198" y="16103"/>
                </a:cubicBezTo>
                <a:cubicBezTo>
                  <a:pt x="3356" y="16103"/>
                  <a:pt x="3513" y="16101"/>
                  <a:pt x="3668" y="16097"/>
                </a:cubicBezTo>
                <a:cubicBezTo>
                  <a:pt x="10603" y="15944"/>
                  <a:pt x="17913" y="15918"/>
                  <a:pt x="25296" y="15918"/>
                </a:cubicBezTo>
                <a:cubicBezTo>
                  <a:pt x="29006" y="15918"/>
                  <a:pt x="32734" y="15924"/>
                  <a:pt x="36444" y="15924"/>
                </a:cubicBezTo>
                <a:cubicBezTo>
                  <a:pt x="43080" y="15924"/>
                  <a:pt x="49654" y="15904"/>
                  <a:pt x="55948" y="15788"/>
                </a:cubicBezTo>
                <a:cubicBezTo>
                  <a:pt x="57198" y="15764"/>
                  <a:pt x="58031" y="14454"/>
                  <a:pt x="57472" y="13335"/>
                </a:cubicBezTo>
                <a:lnTo>
                  <a:pt x="57460" y="13323"/>
                </a:lnTo>
                <a:cubicBezTo>
                  <a:pt x="57305" y="13002"/>
                  <a:pt x="57079" y="12728"/>
                  <a:pt x="56817" y="12490"/>
                </a:cubicBezTo>
                <a:cubicBezTo>
                  <a:pt x="56436" y="12216"/>
                  <a:pt x="56007" y="12037"/>
                  <a:pt x="55567" y="11942"/>
                </a:cubicBezTo>
                <a:cubicBezTo>
                  <a:pt x="54789" y="11767"/>
                  <a:pt x="53909" y="11713"/>
                  <a:pt x="53048" y="11713"/>
                </a:cubicBezTo>
                <a:cubicBezTo>
                  <a:pt x="52564" y="11713"/>
                  <a:pt x="52087" y="11730"/>
                  <a:pt x="51638" y="11752"/>
                </a:cubicBezTo>
                <a:cubicBezTo>
                  <a:pt x="51685" y="9644"/>
                  <a:pt x="50828" y="7584"/>
                  <a:pt x="48435" y="6691"/>
                </a:cubicBezTo>
                <a:cubicBezTo>
                  <a:pt x="47740" y="6432"/>
                  <a:pt x="46994" y="6299"/>
                  <a:pt x="46253" y="6299"/>
                </a:cubicBezTo>
                <a:cubicBezTo>
                  <a:pt x="44886" y="6299"/>
                  <a:pt x="43533" y="6750"/>
                  <a:pt x="42530" y="7692"/>
                </a:cubicBezTo>
                <a:cubicBezTo>
                  <a:pt x="42351" y="5632"/>
                  <a:pt x="41756" y="3382"/>
                  <a:pt x="39970" y="1810"/>
                </a:cubicBezTo>
                <a:cubicBezTo>
                  <a:pt x="38612" y="667"/>
                  <a:pt x="36910" y="24"/>
                  <a:pt x="35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9" name="Google Shape;29;p2"/>
          <p:cNvCxnSpPr/>
          <p:nvPr/>
        </p:nvCxnSpPr>
        <p:spPr>
          <a:xfrm>
            <a:off x="8526054"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30" name="Google Shape;30;p2"/>
          <p:cNvCxnSpPr/>
          <p:nvPr/>
        </p:nvCxnSpPr>
        <p:spPr>
          <a:xfrm>
            <a:off x="8146938" y="4368445"/>
            <a:ext cx="2039400" cy="0"/>
          </a:xfrm>
          <a:prstGeom prst="straightConnector1">
            <a:avLst/>
          </a:prstGeom>
          <a:noFill/>
          <a:ln w="19050" cap="flat" cmpd="sng">
            <a:solidFill>
              <a:schemeClr val="dk1"/>
            </a:solidFill>
            <a:prstDash val="dash"/>
            <a:round/>
            <a:headEnd type="none" w="med" len="med"/>
            <a:tailEnd type="none" w="med" len="med"/>
          </a:ln>
        </p:spPr>
      </p:cxnSp>
      <p:cxnSp>
        <p:nvCxnSpPr>
          <p:cNvPr id="31" name="Google Shape;31;p2"/>
          <p:cNvCxnSpPr/>
          <p:nvPr/>
        </p:nvCxnSpPr>
        <p:spPr>
          <a:xfrm>
            <a:off x="439450" y="4439750"/>
            <a:ext cx="473400" cy="0"/>
          </a:xfrm>
          <a:prstGeom prst="straightConnector1">
            <a:avLst/>
          </a:prstGeom>
          <a:noFill/>
          <a:ln w="19050" cap="flat" cmpd="sng">
            <a:solidFill>
              <a:schemeClr val="dk1"/>
            </a:solidFill>
            <a:prstDash val="dash"/>
            <a:round/>
            <a:headEnd type="none" w="med" len="med"/>
            <a:tailEnd type="none" w="med" len="med"/>
          </a:ln>
        </p:spPr>
      </p:cxnSp>
      <p:sp>
        <p:nvSpPr>
          <p:cNvPr id="32" name="Google Shape;32;p2"/>
          <p:cNvSpPr/>
          <p:nvPr/>
        </p:nvSpPr>
        <p:spPr>
          <a:xfrm>
            <a:off x="1584473" y="4709475"/>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3" name="Google Shape;33;p2"/>
          <p:cNvCxnSpPr/>
          <p:nvPr/>
        </p:nvCxnSpPr>
        <p:spPr>
          <a:xfrm>
            <a:off x="3672650" y="684323"/>
            <a:ext cx="669600" cy="0"/>
          </a:xfrm>
          <a:prstGeom prst="straightConnector1">
            <a:avLst/>
          </a:prstGeom>
          <a:noFill/>
          <a:ln w="19050" cap="flat" cmpd="sng">
            <a:solidFill>
              <a:schemeClr val="dk1"/>
            </a:solidFill>
            <a:prstDash val="dash"/>
            <a:round/>
            <a:headEnd type="none" w="med" len="med"/>
            <a:tailEnd type="none" w="med" len="med"/>
          </a:ln>
        </p:spPr>
      </p:cxnSp>
      <p:cxnSp>
        <p:nvCxnSpPr>
          <p:cNvPr id="34" name="Google Shape;34;p2"/>
          <p:cNvCxnSpPr/>
          <p:nvPr/>
        </p:nvCxnSpPr>
        <p:spPr>
          <a:xfrm>
            <a:off x="3733500" y="569348"/>
            <a:ext cx="473400" cy="0"/>
          </a:xfrm>
          <a:prstGeom prst="straightConnector1">
            <a:avLst/>
          </a:prstGeom>
          <a:noFill/>
          <a:ln w="19050" cap="flat" cmpd="sng">
            <a:solidFill>
              <a:schemeClr val="dk1"/>
            </a:solidFill>
            <a:prstDash val="dash"/>
            <a:round/>
            <a:headEnd type="none" w="med" len="med"/>
            <a:tailEnd type="none" w="med" len="med"/>
          </a:ln>
        </p:spPr>
      </p:cxnSp>
      <p:sp>
        <p:nvSpPr>
          <p:cNvPr id="35" name="Google Shape;35;p2"/>
          <p:cNvSpPr/>
          <p:nvPr/>
        </p:nvSpPr>
        <p:spPr>
          <a:xfrm rot="-131863">
            <a:off x="3288876" y="4245969"/>
            <a:ext cx="35340" cy="298558"/>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2"/>
          <p:cNvSpPr/>
          <p:nvPr/>
        </p:nvSpPr>
        <p:spPr>
          <a:xfrm>
            <a:off x="3445154" y="4140122"/>
            <a:ext cx="35142" cy="298295"/>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2"/>
          <p:cNvSpPr txBox="1">
            <a:spLocks noGrp="1"/>
          </p:cNvSpPr>
          <p:nvPr>
            <p:ph type="ctrTitle"/>
          </p:nvPr>
        </p:nvSpPr>
        <p:spPr>
          <a:xfrm>
            <a:off x="906175" y="1405675"/>
            <a:ext cx="7331700" cy="11487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lt2"/>
              </a:buClr>
              <a:buSzPts val="5200"/>
              <a:buNone/>
              <a:defRPr sz="3500"/>
            </a:lvl1pPr>
            <a:lvl2pPr lvl="1" algn="ctr">
              <a:spcBef>
                <a:spcPts val="0"/>
              </a:spcBef>
              <a:spcAft>
                <a:spcPts val="0"/>
              </a:spcAft>
              <a:buClr>
                <a:schemeClr val="lt2"/>
              </a:buClr>
              <a:buSzPts val="5200"/>
              <a:buNone/>
              <a:defRPr sz="5200">
                <a:solidFill>
                  <a:schemeClr val="lt2"/>
                </a:solidFill>
              </a:defRPr>
            </a:lvl2pPr>
            <a:lvl3pPr lvl="2" algn="ctr">
              <a:spcBef>
                <a:spcPts val="0"/>
              </a:spcBef>
              <a:spcAft>
                <a:spcPts val="0"/>
              </a:spcAft>
              <a:buClr>
                <a:schemeClr val="lt2"/>
              </a:buClr>
              <a:buSzPts val="5200"/>
              <a:buNone/>
              <a:defRPr sz="5200">
                <a:solidFill>
                  <a:schemeClr val="lt2"/>
                </a:solidFill>
              </a:defRPr>
            </a:lvl3pPr>
            <a:lvl4pPr lvl="3" algn="ctr">
              <a:spcBef>
                <a:spcPts val="0"/>
              </a:spcBef>
              <a:spcAft>
                <a:spcPts val="0"/>
              </a:spcAft>
              <a:buClr>
                <a:schemeClr val="lt2"/>
              </a:buClr>
              <a:buSzPts val="5200"/>
              <a:buNone/>
              <a:defRPr sz="5200">
                <a:solidFill>
                  <a:schemeClr val="lt2"/>
                </a:solidFill>
              </a:defRPr>
            </a:lvl4pPr>
            <a:lvl5pPr lvl="4" algn="ctr">
              <a:spcBef>
                <a:spcPts val="0"/>
              </a:spcBef>
              <a:spcAft>
                <a:spcPts val="0"/>
              </a:spcAft>
              <a:buClr>
                <a:schemeClr val="lt2"/>
              </a:buClr>
              <a:buSzPts val="5200"/>
              <a:buNone/>
              <a:defRPr sz="5200">
                <a:solidFill>
                  <a:schemeClr val="lt2"/>
                </a:solidFill>
              </a:defRPr>
            </a:lvl5pPr>
            <a:lvl6pPr lvl="5" algn="ctr">
              <a:spcBef>
                <a:spcPts val="0"/>
              </a:spcBef>
              <a:spcAft>
                <a:spcPts val="0"/>
              </a:spcAft>
              <a:buClr>
                <a:schemeClr val="lt2"/>
              </a:buClr>
              <a:buSzPts val="5200"/>
              <a:buNone/>
              <a:defRPr sz="5200">
                <a:solidFill>
                  <a:schemeClr val="lt2"/>
                </a:solidFill>
              </a:defRPr>
            </a:lvl6pPr>
            <a:lvl7pPr lvl="6" algn="ctr">
              <a:spcBef>
                <a:spcPts val="0"/>
              </a:spcBef>
              <a:spcAft>
                <a:spcPts val="0"/>
              </a:spcAft>
              <a:buClr>
                <a:schemeClr val="lt2"/>
              </a:buClr>
              <a:buSzPts val="5200"/>
              <a:buNone/>
              <a:defRPr sz="5200">
                <a:solidFill>
                  <a:schemeClr val="lt2"/>
                </a:solidFill>
              </a:defRPr>
            </a:lvl7pPr>
            <a:lvl8pPr lvl="7" algn="ctr">
              <a:spcBef>
                <a:spcPts val="0"/>
              </a:spcBef>
              <a:spcAft>
                <a:spcPts val="0"/>
              </a:spcAft>
              <a:buClr>
                <a:schemeClr val="lt2"/>
              </a:buClr>
              <a:buSzPts val="5200"/>
              <a:buNone/>
              <a:defRPr sz="5200">
                <a:solidFill>
                  <a:schemeClr val="lt2"/>
                </a:solidFill>
              </a:defRPr>
            </a:lvl8pPr>
            <a:lvl9pPr lvl="8" algn="ctr">
              <a:spcBef>
                <a:spcPts val="0"/>
              </a:spcBef>
              <a:spcAft>
                <a:spcPts val="0"/>
              </a:spcAft>
              <a:buClr>
                <a:schemeClr val="lt2"/>
              </a:buClr>
              <a:buSzPts val="5200"/>
              <a:buNone/>
              <a:defRPr sz="5200">
                <a:solidFill>
                  <a:schemeClr val="lt2"/>
                </a:solidFill>
              </a:defRPr>
            </a:lvl9pPr>
          </a:lstStyle>
          <a:p>
            <a:endParaRPr/>
          </a:p>
        </p:txBody>
      </p:sp>
      <p:sp>
        <p:nvSpPr>
          <p:cNvPr id="38" name="Google Shape;38;p2"/>
          <p:cNvSpPr txBox="1">
            <a:spLocks noGrp="1"/>
          </p:cNvSpPr>
          <p:nvPr>
            <p:ph type="subTitle" idx="1"/>
          </p:nvPr>
        </p:nvSpPr>
        <p:spPr>
          <a:xfrm>
            <a:off x="1395450" y="2456968"/>
            <a:ext cx="6353100" cy="522000"/>
          </a:xfrm>
          <a:prstGeom prst="rect">
            <a:avLst/>
          </a:prstGeom>
        </p:spPr>
        <p:txBody>
          <a:bodyPr spcFirstLastPara="1" wrap="square" lIns="91425" tIns="91425" rIns="91425" bIns="91425" anchor="ctr" anchorCtr="0">
            <a:noAutofit/>
          </a:bodyPr>
          <a:lstStyle>
            <a:lvl1pPr lvl="0" algn="ctr">
              <a:lnSpc>
                <a:spcPct val="100000"/>
              </a:lnSpc>
              <a:spcBef>
                <a:spcPts val="0"/>
              </a:spcBef>
              <a:spcAft>
                <a:spcPts val="0"/>
              </a:spcAft>
              <a:buClr>
                <a:schemeClr val="dk1"/>
              </a:buClr>
              <a:buSzPts val="2800"/>
              <a:buNone/>
              <a:defRPr sz="1600">
                <a:solidFill>
                  <a:schemeClr val="dk1"/>
                </a:solidFill>
                <a:latin typeface="Raleway Medium"/>
                <a:ea typeface="Raleway Medium"/>
                <a:cs typeface="Raleway Medium"/>
                <a:sym typeface="Raleway Medium"/>
              </a:defRPr>
            </a:lvl1pPr>
            <a:lvl2pPr lvl="1" algn="ctr">
              <a:lnSpc>
                <a:spcPct val="100000"/>
              </a:lnSpc>
              <a:spcBef>
                <a:spcPts val="0"/>
              </a:spcBef>
              <a:spcAft>
                <a:spcPts val="0"/>
              </a:spcAft>
              <a:buClr>
                <a:schemeClr val="dk1"/>
              </a:buClr>
              <a:buSzPts val="2800"/>
              <a:buNone/>
              <a:defRPr sz="2800">
                <a:solidFill>
                  <a:schemeClr val="dk1"/>
                </a:solidFill>
              </a:defRPr>
            </a:lvl2pPr>
            <a:lvl3pPr lvl="2" algn="ctr">
              <a:lnSpc>
                <a:spcPct val="100000"/>
              </a:lnSpc>
              <a:spcBef>
                <a:spcPts val="0"/>
              </a:spcBef>
              <a:spcAft>
                <a:spcPts val="0"/>
              </a:spcAft>
              <a:buClr>
                <a:schemeClr val="dk1"/>
              </a:buClr>
              <a:buSzPts val="2800"/>
              <a:buNone/>
              <a:defRPr sz="2800">
                <a:solidFill>
                  <a:schemeClr val="dk1"/>
                </a:solidFill>
              </a:defRPr>
            </a:lvl3pPr>
            <a:lvl4pPr lvl="3" algn="ctr">
              <a:lnSpc>
                <a:spcPct val="100000"/>
              </a:lnSpc>
              <a:spcBef>
                <a:spcPts val="0"/>
              </a:spcBef>
              <a:spcAft>
                <a:spcPts val="0"/>
              </a:spcAft>
              <a:buClr>
                <a:schemeClr val="dk1"/>
              </a:buClr>
              <a:buSzPts val="2800"/>
              <a:buNone/>
              <a:defRPr sz="2800">
                <a:solidFill>
                  <a:schemeClr val="dk1"/>
                </a:solidFill>
              </a:defRPr>
            </a:lvl4pPr>
            <a:lvl5pPr lvl="4" algn="ctr">
              <a:lnSpc>
                <a:spcPct val="100000"/>
              </a:lnSpc>
              <a:spcBef>
                <a:spcPts val="0"/>
              </a:spcBef>
              <a:spcAft>
                <a:spcPts val="0"/>
              </a:spcAft>
              <a:buClr>
                <a:schemeClr val="dk1"/>
              </a:buClr>
              <a:buSzPts val="2800"/>
              <a:buNone/>
              <a:defRPr sz="2800">
                <a:solidFill>
                  <a:schemeClr val="dk1"/>
                </a:solidFill>
              </a:defRPr>
            </a:lvl5pPr>
            <a:lvl6pPr lvl="5" algn="ctr">
              <a:lnSpc>
                <a:spcPct val="100000"/>
              </a:lnSpc>
              <a:spcBef>
                <a:spcPts val="0"/>
              </a:spcBef>
              <a:spcAft>
                <a:spcPts val="0"/>
              </a:spcAft>
              <a:buClr>
                <a:schemeClr val="dk1"/>
              </a:buClr>
              <a:buSzPts val="2800"/>
              <a:buNone/>
              <a:defRPr sz="2800">
                <a:solidFill>
                  <a:schemeClr val="dk1"/>
                </a:solidFill>
              </a:defRPr>
            </a:lvl6pPr>
            <a:lvl7pPr lvl="6" algn="ctr">
              <a:lnSpc>
                <a:spcPct val="100000"/>
              </a:lnSpc>
              <a:spcBef>
                <a:spcPts val="0"/>
              </a:spcBef>
              <a:spcAft>
                <a:spcPts val="0"/>
              </a:spcAft>
              <a:buClr>
                <a:schemeClr val="dk1"/>
              </a:buClr>
              <a:buSzPts val="2800"/>
              <a:buNone/>
              <a:defRPr sz="2800">
                <a:solidFill>
                  <a:schemeClr val="dk1"/>
                </a:solidFill>
              </a:defRPr>
            </a:lvl7pPr>
            <a:lvl8pPr lvl="7" algn="ctr">
              <a:lnSpc>
                <a:spcPct val="100000"/>
              </a:lnSpc>
              <a:spcBef>
                <a:spcPts val="0"/>
              </a:spcBef>
              <a:spcAft>
                <a:spcPts val="0"/>
              </a:spcAft>
              <a:buClr>
                <a:schemeClr val="dk1"/>
              </a:buClr>
              <a:buSzPts val="2800"/>
              <a:buNone/>
              <a:defRPr sz="2800">
                <a:solidFill>
                  <a:schemeClr val="dk1"/>
                </a:solidFill>
              </a:defRPr>
            </a:lvl8pPr>
            <a:lvl9pPr lvl="8" algn="ctr">
              <a:lnSpc>
                <a:spcPct val="100000"/>
              </a:lnSpc>
              <a:spcBef>
                <a:spcPts val="0"/>
              </a:spcBef>
              <a:spcAft>
                <a:spcPts val="0"/>
              </a:spcAft>
              <a:buClr>
                <a:schemeClr val="dk1"/>
              </a:buClr>
              <a:buSzPts val="2800"/>
              <a:buNone/>
              <a:defRPr sz="2800">
                <a:solidFill>
                  <a:schemeClr val="dk1"/>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USTOM_5_1">
    <p:spTree>
      <p:nvGrpSpPr>
        <p:cNvPr id="1" name="Shape 752"/>
        <p:cNvGrpSpPr/>
        <p:nvPr/>
      </p:nvGrpSpPr>
      <p:grpSpPr>
        <a:xfrm>
          <a:off x="0" y="0"/>
          <a:ext cx="0" cy="0"/>
          <a:chOff x="0" y="0"/>
          <a:chExt cx="0" cy="0"/>
        </a:xfrm>
      </p:grpSpPr>
      <p:grpSp>
        <p:nvGrpSpPr>
          <p:cNvPr id="753" name="Google Shape;753;p36"/>
          <p:cNvGrpSpPr/>
          <p:nvPr/>
        </p:nvGrpSpPr>
        <p:grpSpPr>
          <a:xfrm>
            <a:off x="-819566" y="-669751"/>
            <a:ext cx="11006095" cy="7401889"/>
            <a:chOff x="-819566" y="-669751"/>
            <a:chExt cx="11006095" cy="7401889"/>
          </a:xfrm>
        </p:grpSpPr>
        <p:sp>
          <p:nvSpPr>
            <p:cNvPr id="754" name="Google Shape;754;p36"/>
            <p:cNvSpPr/>
            <p:nvPr/>
          </p:nvSpPr>
          <p:spPr>
            <a:xfrm>
              <a:off x="1068998" y="4753100"/>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5" name="Google Shape;755;p36"/>
            <p:cNvSpPr/>
            <p:nvPr/>
          </p:nvSpPr>
          <p:spPr>
            <a:xfrm flipH="1">
              <a:off x="-636225" y="-1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6" name="Google Shape;756;p36"/>
            <p:cNvSpPr/>
            <p:nvPr/>
          </p:nvSpPr>
          <p:spPr>
            <a:xfrm>
              <a:off x="761735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7" name="Google Shape;757;p36"/>
            <p:cNvSpPr/>
            <p:nvPr/>
          </p:nvSpPr>
          <p:spPr>
            <a:xfrm rot="839903">
              <a:off x="8217668" y="3560789"/>
              <a:ext cx="1651959"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758" name="Google Shape;758;p36"/>
            <p:cNvCxnSpPr/>
            <p:nvPr/>
          </p:nvCxnSpPr>
          <p:spPr>
            <a:xfrm>
              <a:off x="8836530" y="4085700"/>
              <a:ext cx="1350000" cy="0"/>
            </a:xfrm>
            <a:prstGeom prst="straightConnector1">
              <a:avLst/>
            </a:prstGeom>
            <a:noFill/>
            <a:ln w="19050" cap="flat" cmpd="sng">
              <a:solidFill>
                <a:schemeClr val="dk1"/>
              </a:solidFill>
              <a:prstDash val="dash"/>
              <a:round/>
              <a:headEnd type="none" w="med" len="med"/>
              <a:tailEnd type="none" w="med" len="med"/>
            </a:ln>
          </p:spPr>
        </p:cxnSp>
        <p:cxnSp>
          <p:nvCxnSpPr>
            <p:cNvPr id="759" name="Google Shape;759;p36"/>
            <p:cNvCxnSpPr/>
            <p:nvPr/>
          </p:nvCxnSpPr>
          <p:spPr>
            <a:xfrm>
              <a:off x="8528301" y="4368450"/>
              <a:ext cx="1658100" cy="0"/>
            </a:xfrm>
            <a:prstGeom prst="straightConnector1">
              <a:avLst/>
            </a:prstGeom>
            <a:noFill/>
            <a:ln w="19050" cap="flat" cmpd="sng">
              <a:solidFill>
                <a:schemeClr val="dk1"/>
              </a:solidFill>
              <a:prstDash val="dash"/>
              <a:round/>
              <a:headEnd type="none" w="med" len="med"/>
              <a:tailEnd type="none" w="med" len="med"/>
            </a:ln>
          </p:spPr>
        </p:cxnSp>
        <p:grpSp>
          <p:nvGrpSpPr>
            <p:cNvPr id="760" name="Google Shape;760;p36"/>
            <p:cNvGrpSpPr/>
            <p:nvPr/>
          </p:nvGrpSpPr>
          <p:grpSpPr>
            <a:xfrm>
              <a:off x="204683" y="4457150"/>
              <a:ext cx="503400" cy="423975"/>
              <a:chOff x="4849700" y="2127775"/>
              <a:chExt cx="503400" cy="423975"/>
            </a:xfrm>
          </p:grpSpPr>
          <p:sp>
            <p:nvSpPr>
              <p:cNvPr id="761" name="Google Shape;761;p36"/>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2" name="Google Shape;762;p36"/>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3" name="Google Shape;763;p36"/>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64" name="Google Shape;764;p36"/>
            <p:cNvSpPr/>
            <p:nvPr/>
          </p:nvSpPr>
          <p:spPr>
            <a:xfrm>
              <a:off x="-819566" y="4040890"/>
              <a:ext cx="1781601" cy="177913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5" name="Google Shape;765;p36"/>
            <p:cNvSpPr/>
            <p:nvPr/>
          </p:nvSpPr>
          <p:spPr>
            <a:xfrm rot="-131980">
              <a:off x="139343" y="2403023"/>
              <a:ext cx="58799" cy="496722"/>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6" name="Google Shape;766;p36"/>
            <p:cNvSpPr/>
            <p:nvPr/>
          </p:nvSpPr>
          <p:spPr>
            <a:xfrm>
              <a:off x="350601" y="2226927"/>
              <a:ext cx="58470" cy="496287"/>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7" name="Google Shape;767;p36"/>
            <p:cNvSpPr/>
            <p:nvPr/>
          </p:nvSpPr>
          <p:spPr>
            <a:xfrm rot="3367687">
              <a:off x="1416385" y="4660074"/>
              <a:ext cx="1651961" cy="1780429"/>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CUSTOM_5_1_1">
    <p:spTree>
      <p:nvGrpSpPr>
        <p:cNvPr id="1" name="Shape 768"/>
        <p:cNvGrpSpPr/>
        <p:nvPr/>
      </p:nvGrpSpPr>
      <p:grpSpPr>
        <a:xfrm>
          <a:off x="0" y="0"/>
          <a:ext cx="0" cy="0"/>
          <a:chOff x="0" y="0"/>
          <a:chExt cx="0" cy="0"/>
        </a:xfrm>
      </p:grpSpPr>
      <p:grpSp>
        <p:nvGrpSpPr>
          <p:cNvPr id="769" name="Google Shape;769;p37"/>
          <p:cNvGrpSpPr/>
          <p:nvPr/>
        </p:nvGrpSpPr>
        <p:grpSpPr>
          <a:xfrm>
            <a:off x="-1835947" y="-786999"/>
            <a:ext cx="12560190" cy="7326210"/>
            <a:chOff x="-1835947" y="-786999"/>
            <a:chExt cx="12560190" cy="7326210"/>
          </a:xfrm>
        </p:grpSpPr>
        <p:grpSp>
          <p:nvGrpSpPr>
            <p:cNvPr id="770" name="Google Shape;770;p37"/>
            <p:cNvGrpSpPr/>
            <p:nvPr/>
          </p:nvGrpSpPr>
          <p:grpSpPr>
            <a:xfrm>
              <a:off x="7826773" y="-786999"/>
              <a:ext cx="2214777" cy="2214680"/>
              <a:chOff x="2046850" y="539706"/>
              <a:chExt cx="969226" cy="969226"/>
            </a:xfrm>
          </p:grpSpPr>
          <p:sp>
            <p:nvSpPr>
              <p:cNvPr id="771" name="Google Shape;771;p37"/>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2" name="Google Shape;772;p37"/>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73" name="Google Shape;773;p37"/>
            <p:cNvSpPr/>
            <p:nvPr/>
          </p:nvSpPr>
          <p:spPr>
            <a:xfrm>
              <a:off x="-139500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4" name="Google Shape;774;p37"/>
            <p:cNvSpPr/>
            <p:nvPr/>
          </p:nvSpPr>
          <p:spPr>
            <a:xfrm rot="840170">
              <a:off x="-1529918"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75" name="Google Shape;775;p37"/>
            <p:cNvGrpSpPr/>
            <p:nvPr/>
          </p:nvGrpSpPr>
          <p:grpSpPr>
            <a:xfrm>
              <a:off x="-1423337" y="4085695"/>
              <a:ext cx="2039615" cy="282750"/>
              <a:chOff x="-1423337" y="4085695"/>
              <a:chExt cx="2039615" cy="282750"/>
            </a:xfrm>
          </p:grpSpPr>
          <p:cxnSp>
            <p:nvCxnSpPr>
              <p:cNvPr id="776" name="Google Shape;776;p37"/>
              <p:cNvCxnSpPr/>
              <p:nvPr/>
            </p:nvCxnSpPr>
            <p:spPr>
              <a:xfrm>
                <a:off x="-1044221"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777" name="Google Shape;777;p37"/>
              <p:cNvCxnSpPr/>
              <p:nvPr/>
            </p:nvCxnSpPr>
            <p:spPr>
              <a:xfrm>
                <a:off x="-1423337" y="4368445"/>
                <a:ext cx="2039400" cy="0"/>
              </a:xfrm>
              <a:prstGeom prst="straightConnector1">
                <a:avLst/>
              </a:prstGeom>
              <a:noFill/>
              <a:ln w="19050" cap="flat" cmpd="sng">
                <a:solidFill>
                  <a:schemeClr val="dk1"/>
                </a:solidFill>
                <a:prstDash val="dash"/>
                <a:round/>
                <a:headEnd type="none" w="med" len="med"/>
                <a:tailEnd type="none" w="med" len="med"/>
              </a:ln>
            </p:spPr>
          </p:cxnSp>
        </p:grpSp>
        <p:sp>
          <p:nvSpPr>
            <p:cNvPr id="778" name="Google Shape;778;p37"/>
            <p:cNvSpPr/>
            <p:nvPr/>
          </p:nvSpPr>
          <p:spPr>
            <a:xfrm rot="-131837">
              <a:off x="7561385" y="4797774"/>
              <a:ext cx="57986" cy="48986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9" name="Google Shape;779;p37"/>
            <p:cNvSpPr/>
            <p:nvPr/>
          </p:nvSpPr>
          <p:spPr>
            <a:xfrm>
              <a:off x="7817789" y="4624104"/>
              <a:ext cx="57657" cy="489440"/>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80" name="Google Shape;780;p37"/>
            <p:cNvGrpSpPr/>
            <p:nvPr/>
          </p:nvGrpSpPr>
          <p:grpSpPr>
            <a:xfrm>
              <a:off x="210000" y="1991413"/>
              <a:ext cx="503400" cy="423975"/>
              <a:chOff x="4804325" y="1883925"/>
              <a:chExt cx="503400" cy="423975"/>
            </a:xfrm>
          </p:grpSpPr>
          <p:sp>
            <p:nvSpPr>
              <p:cNvPr id="781" name="Google Shape;781;p37"/>
              <p:cNvSpPr/>
              <p:nvPr/>
            </p:nvSpPr>
            <p:spPr>
              <a:xfrm>
                <a:off x="4804325" y="204317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2" name="Google Shape;782;p37"/>
              <p:cNvSpPr/>
              <p:nvPr/>
            </p:nvSpPr>
            <p:spPr>
              <a:xfrm>
                <a:off x="5059425" y="188392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3" name="Google Shape;783;p37"/>
              <p:cNvSpPr/>
              <p:nvPr/>
            </p:nvSpPr>
            <p:spPr>
              <a:xfrm>
                <a:off x="5183575" y="220145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784" name="Google Shape;784;p37"/>
            <p:cNvCxnSpPr/>
            <p:nvPr/>
          </p:nvCxnSpPr>
          <p:spPr>
            <a:xfrm>
              <a:off x="8514600" y="3039313"/>
              <a:ext cx="1648500" cy="0"/>
            </a:xfrm>
            <a:prstGeom prst="straightConnector1">
              <a:avLst/>
            </a:prstGeom>
            <a:noFill/>
            <a:ln w="19050" cap="flat" cmpd="sng">
              <a:solidFill>
                <a:schemeClr val="dk1"/>
              </a:solidFill>
              <a:prstDash val="dash"/>
              <a:round/>
              <a:headEnd type="none" w="med" len="med"/>
              <a:tailEnd type="none" w="med" len="med"/>
            </a:ln>
          </p:spPr>
        </p:cxnSp>
        <p:cxnSp>
          <p:nvCxnSpPr>
            <p:cNvPr id="785" name="Google Shape;785;p37"/>
            <p:cNvCxnSpPr/>
            <p:nvPr/>
          </p:nvCxnSpPr>
          <p:spPr>
            <a:xfrm>
              <a:off x="8664416" y="2756238"/>
              <a:ext cx="1165500" cy="0"/>
            </a:xfrm>
            <a:prstGeom prst="straightConnector1">
              <a:avLst/>
            </a:prstGeom>
            <a:noFill/>
            <a:ln w="19050" cap="flat" cmpd="sng">
              <a:solidFill>
                <a:schemeClr val="dk1"/>
              </a:solidFill>
              <a:prstDash val="dash"/>
              <a:round/>
              <a:headEnd type="none" w="med" len="med"/>
              <a:tailEnd type="none" w="med" len="med"/>
            </a:ln>
          </p:spPr>
        </p:cxnSp>
        <p:sp>
          <p:nvSpPr>
            <p:cNvPr id="786" name="Google Shape;786;p37"/>
            <p:cNvSpPr/>
            <p:nvPr/>
          </p:nvSpPr>
          <p:spPr>
            <a:xfrm>
              <a:off x="8160627" y="4229300"/>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grpSp>
        <p:nvGrpSpPr>
          <p:cNvPr id="40" name="Google Shape;40;p3"/>
          <p:cNvGrpSpPr/>
          <p:nvPr/>
        </p:nvGrpSpPr>
        <p:grpSpPr>
          <a:xfrm>
            <a:off x="-1012455" y="236538"/>
            <a:ext cx="11450862" cy="6412761"/>
            <a:chOff x="-1012455" y="236538"/>
            <a:chExt cx="11450862" cy="6412761"/>
          </a:xfrm>
        </p:grpSpPr>
        <p:grpSp>
          <p:nvGrpSpPr>
            <p:cNvPr id="41" name="Google Shape;41;p3"/>
            <p:cNvGrpSpPr/>
            <p:nvPr/>
          </p:nvGrpSpPr>
          <p:grpSpPr>
            <a:xfrm>
              <a:off x="-1012455" y="236538"/>
              <a:ext cx="11450862" cy="6412761"/>
              <a:chOff x="-1012455" y="236538"/>
              <a:chExt cx="11450862" cy="6412761"/>
            </a:xfrm>
          </p:grpSpPr>
          <p:sp>
            <p:nvSpPr>
              <p:cNvPr id="42" name="Google Shape;42;p3"/>
              <p:cNvSpPr/>
              <p:nvPr/>
            </p:nvSpPr>
            <p:spPr>
              <a:xfrm>
                <a:off x="228121" y="4184898"/>
                <a:ext cx="1225196" cy="1221274"/>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43;p3"/>
              <p:cNvSpPr/>
              <p:nvPr/>
            </p:nvSpPr>
            <p:spPr>
              <a:xfrm rot="-4866940">
                <a:off x="7462004" y="3666427"/>
                <a:ext cx="2742808" cy="282024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3"/>
              <p:cNvSpPr/>
              <p:nvPr/>
            </p:nvSpPr>
            <p:spPr>
              <a:xfrm>
                <a:off x="6507075" y="845726"/>
                <a:ext cx="1466527" cy="146447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 name="Google Shape;45;p3"/>
              <p:cNvGrpSpPr/>
              <p:nvPr/>
            </p:nvGrpSpPr>
            <p:grpSpPr>
              <a:xfrm>
                <a:off x="713326" y="746345"/>
                <a:ext cx="2163990" cy="2163893"/>
                <a:chOff x="2046850" y="539706"/>
                <a:chExt cx="969226" cy="969226"/>
              </a:xfrm>
            </p:grpSpPr>
            <p:sp>
              <p:nvSpPr>
                <p:cNvPr id="46" name="Google Shape;46;p3"/>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 name="Google Shape;47;p3"/>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48" name="Google Shape;48;p3"/>
              <p:cNvCxnSpPr/>
              <p:nvPr/>
            </p:nvCxnSpPr>
            <p:spPr>
              <a:xfrm>
                <a:off x="-633339"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49" name="Google Shape;49;p3"/>
              <p:cNvCxnSpPr/>
              <p:nvPr/>
            </p:nvCxnSpPr>
            <p:spPr>
              <a:xfrm>
                <a:off x="-1012455" y="4368445"/>
                <a:ext cx="2039400" cy="0"/>
              </a:xfrm>
              <a:prstGeom prst="straightConnector1">
                <a:avLst/>
              </a:prstGeom>
              <a:noFill/>
              <a:ln w="19050" cap="flat" cmpd="sng">
                <a:solidFill>
                  <a:schemeClr val="dk1"/>
                </a:solidFill>
                <a:prstDash val="dash"/>
                <a:round/>
                <a:headEnd type="none" w="med" len="med"/>
                <a:tailEnd type="none" w="med" len="med"/>
              </a:ln>
            </p:spPr>
          </p:cxnSp>
          <p:sp>
            <p:nvSpPr>
              <p:cNvPr id="50" name="Google Shape;50;p3"/>
              <p:cNvSpPr/>
              <p:nvPr/>
            </p:nvSpPr>
            <p:spPr>
              <a:xfrm flipH="1">
                <a:off x="8029777" y="762948"/>
                <a:ext cx="2077070" cy="605271"/>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1" name="Google Shape;51;p3"/>
              <p:cNvGrpSpPr/>
              <p:nvPr/>
            </p:nvGrpSpPr>
            <p:grpSpPr>
              <a:xfrm>
                <a:off x="403175" y="236538"/>
                <a:ext cx="503400" cy="423975"/>
                <a:chOff x="4849700" y="2127775"/>
                <a:chExt cx="503400" cy="423975"/>
              </a:xfrm>
            </p:grpSpPr>
            <p:sp>
              <p:nvSpPr>
                <p:cNvPr id="52" name="Google Shape;52;p3"/>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3"/>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54;p3"/>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55" name="Google Shape;55;p3"/>
              <p:cNvGrpSpPr/>
              <p:nvPr/>
            </p:nvGrpSpPr>
            <p:grpSpPr>
              <a:xfrm flipH="1">
                <a:off x="8968300" y="3004462"/>
                <a:ext cx="969226" cy="1748006"/>
                <a:chOff x="6984900" y="3291338"/>
                <a:chExt cx="969226" cy="1748006"/>
              </a:xfrm>
            </p:grpSpPr>
            <p:sp>
              <p:nvSpPr>
                <p:cNvPr id="56" name="Google Shape;56;p3"/>
                <p:cNvSpPr/>
                <p:nvPr/>
              </p:nvSpPr>
              <p:spPr>
                <a:xfrm>
                  <a:off x="6984900" y="4070118"/>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3"/>
                <p:cNvSpPr/>
                <p:nvPr/>
              </p:nvSpPr>
              <p:spPr>
                <a:xfrm>
                  <a:off x="7519348" y="360136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58;p3"/>
                <p:cNvSpPr/>
                <p:nvPr/>
              </p:nvSpPr>
              <p:spPr>
                <a:xfrm>
                  <a:off x="7550348" y="3291338"/>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59" name="Google Shape;59;p3"/>
              <p:cNvCxnSpPr/>
              <p:nvPr/>
            </p:nvCxnSpPr>
            <p:spPr>
              <a:xfrm>
                <a:off x="8514586" y="2569320"/>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60" name="Google Shape;60;p3"/>
              <p:cNvCxnSpPr/>
              <p:nvPr/>
            </p:nvCxnSpPr>
            <p:spPr>
              <a:xfrm>
                <a:off x="8135470" y="2775870"/>
                <a:ext cx="2039400" cy="0"/>
              </a:xfrm>
              <a:prstGeom prst="straightConnector1">
                <a:avLst/>
              </a:prstGeom>
              <a:noFill/>
              <a:ln w="19050" cap="flat" cmpd="sng">
                <a:solidFill>
                  <a:schemeClr val="dk1"/>
                </a:solidFill>
                <a:prstDash val="dash"/>
                <a:round/>
                <a:headEnd type="none" w="med" len="med"/>
                <a:tailEnd type="none" w="med" len="med"/>
              </a:ln>
            </p:spPr>
          </p:cxnSp>
        </p:grpSp>
        <p:grpSp>
          <p:nvGrpSpPr>
            <p:cNvPr id="61" name="Google Shape;61;p3"/>
            <p:cNvGrpSpPr/>
            <p:nvPr/>
          </p:nvGrpSpPr>
          <p:grpSpPr>
            <a:xfrm>
              <a:off x="7973600" y="3597738"/>
              <a:ext cx="503400" cy="423975"/>
              <a:chOff x="4849700" y="2127775"/>
              <a:chExt cx="503400" cy="423975"/>
            </a:xfrm>
          </p:grpSpPr>
          <p:sp>
            <p:nvSpPr>
              <p:cNvPr id="62" name="Google Shape;62;p3"/>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3" name="Google Shape;63;p3"/>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64;p3"/>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65" name="Google Shape;65;p3"/>
          <p:cNvSpPr txBox="1">
            <a:spLocks noGrp="1"/>
          </p:cNvSpPr>
          <p:nvPr>
            <p:ph type="title"/>
          </p:nvPr>
        </p:nvSpPr>
        <p:spPr>
          <a:xfrm>
            <a:off x="1692450" y="2100913"/>
            <a:ext cx="5759100" cy="1437900"/>
          </a:xfrm>
          <a:prstGeom prst="rect">
            <a:avLst/>
          </a:prstGeom>
        </p:spPr>
        <p:txBody>
          <a:bodyPr spcFirstLastPara="1" wrap="square" lIns="91425" tIns="91425" rIns="91425" bIns="91425" anchor="ctr" anchorCtr="0">
            <a:noAutofit/>
          </a:bodyPr>
          <a:lstStyle>
            <a:lvl1pPr lvl="0">
              <a:spcBef>
                <a:spcPts val="0"/>
              </a:spcBef>
              <a:spcAft>
                <a:spcPts val="0"/>
              </a:spcAft>
              <a:buSzPts val="3600"/>
              <a:buNone/>
              <a:defRPr sz="4400" b="1"/>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66" name="Google Shape;66;p3"/>
          <p:cNvSpPr txBox="1">
            <a:spLocks noGrp="1"/>
          </p:cNvSpPr>
          <p:nvPr>
            <p:ph type="subTitle" idx="1"/>
          </p:nvPr>
        </p:nvSpPr>
        <p:spPr>
          <a:xfrm>
            <a:off x="2674000" y="3857650"/>
            <a:ext cx="3795900" cy="522900"/>
          </a:xfrm>
          <a:prstGeom prst="rect">
            <a:avLst/>
          </a:prstGeom>
        </p:spPr>
        <p:txBody>
          <a:bodyPr spcFirstLastPara="1" wrap="square" lIns="91425" tIns="91425" rIns="91425" bIns="91425" anchor="t" anchorCtr="0">
            <a:noAutofit/>
          </a:bodyPr>
          <a:lstStyle>
            <a:lvl1pPr lvl="0" algn="ctr">
              <a:spcBef>
                <a:spcPts val="0"/>
              </a:spcBef>
              <a:spcAft>
                <a:spcPts val="0"/>
              </a:spcAft>
              <a:buSzPts val="1400"/>
              <a:buNone/>
              <a:defRPr sz="1500">
                <a:solidFill>
                  <a:schemeClr val="dk1"/>
                </a:solidFill>
                <a:latin typeface="Raleway Medium"/>
                <a:ea typeface="Raleway Medium"/>
                <a:cs typeface="Raleway Medium"/>
                <a:sym typeface="Raleway Medium"/>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3"/>
          <p:cNvSpPr txBox="1">
            <a:spLocks noGrp="1"/>
          </p:cNvSpPr>
          <p:nvPr>
            <p:ph type="title" idx="2" hasCustomPrompt="1"/>
          </p:nvPr>
        </p:nvSpPr>
        <p:spPr>
          <a:xfrm>
            <a:off x="3746546" y="1009450"/>
            <a:ext cx="1650900" cy="7722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6000" b="0">
                <a:latin typeface="Raleway"/>
                <a:ea typeface="Raleway"/>
                <a:cs typeface="Raleway"/>
                <a:sym typeface="Raleway"/>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68"/>
        <p:cNvGrpSpPr/>
        <p:nvPr/>
      </p:nvGrpSpPr>
      <p:grpSpPr>
        <a:xfrm>
          <a:off x="0" y="0"/>
          <a:ext cx="0" cy="0"/>
          <a:chOff x="0" y="0"/>
          <a:chExt cx="0" cy="0"/>
        </a:xfrm>
      </p:grpSpPr>
      <p:grpSp>
        <p:nvGrpSpPr>
          <p:cNvPr id="69" name="Google Shape;69;p4"/>
          <p:cNvGrpSpPr/>
          <p:nvPr/>
        </p:nvGrpSpPr>
        <p:grpSpPr>
          <a:xfrm>
            <a:off x="-2007247" y="-786999"/>
            <a:ext cx="12731490" cy="7366860"/>
            <a:chOff x="-2007247" y="-786999"/>
            <a:chExt cx="12731490" cy="7366860"/>
          </a:xfrm>
        </p:grpSpPr>
        <p:grpSp>
          <p:nvGrpSpPr>
            <p:cNvPr id="70" name="Google Shape;70;p4"/>
            <p:cNvGrpSpPr/>
            <p:nvPr/>
          </p:nvGrpSpPr>
          <p:grpSpPr>
            <a:xfrm>
              <a:off x="7826773" y="-786999"/>
              <a:ext cx="2214777" cy="2214680"/>
              <a:chOff x="2046850" y="539706"/>
              <a:chExt cx="969226" cy="969226"/>
            </a:xfrm>
          </p:grpSpPr>
          <p:sp>
            <p:nvSpPr>
              <p:cNvPr id="71" name="Google Shape;71;p4"/>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4"/>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73" name="Google Shape;73;p4"/>
            <p:cNvSpPr/>
            <p:nvPr/>
          </p:nvSpPr>
          <p:spPr>
            <a:xfrm>
              <a:off x="-1395000" y="-669751"/>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4"/>
            <p:cNvSpPr/>
            <p:nvPr/>
          </p:nvSpPr>
          <p:spPr>
            <a:xfrm rot="840170">
              <a:off x="-1701218" y="351454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75" name="Google Shape;75;p4"/>
            <p:cNvGrpSpPr/>
            <p:nvPr/>
          </p:nvGrpSpPr>
          <p:grpSpPr>
            <a:xfrm>
              <a:off x="-1423337" y="4085695"/>
              <a:ext cx="2039615" cy="282750"/>
              <a:chOff x="-1423337" y="4085695"/>
              <a:chExt cx="2039615" cy="282750"/>
            </a:xfrm>
          </p:grpSpPr>
          <p:cxnSp>
            <p:nvCxnSpPr>
              <p:cNvPr id="76" name="Google Shape;76;p4"/>
              <p:cNvCxnSpPr/>
              <p:nvPr/>
            </p:nvCxnSpPr>
            <p:spPr>
              <a:xfrm>
                <a:off x="-1044221"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77" name="Google Shape;77;p4"/>
              <p:cNvCxnSpPr/>
              <p:nvPr/>
            </p:nvCxnSpPr>
            <p:spPr>
              <a:xfrm>
                <a:off x="-1423337" y="4368445"/>
                <a:ext cx="2039400" cy="0"/>
              </a:xfrm>
              <a:prstGeom prst="straightConnector1">
                <a:avLst/>
              </a:prstGeom>
              <a:noFill/>
              <a:ln w="19050" cap="flat" cmpd="sng">
                <a:solidFill>
                  <a:schemeClr val="dk1"/>
                </a:solidFill>
                <a:prstDash val="dash"/>
                <a:round/>
                <a:headEnd type="none" w="med" len="med"/>
                <a:tailEnd type="none" w="med" len="med"/>
              </a:ln>
            </p:spPr>
          </p:cxnSp>
        </p:grpSp>
        <p:sp>
          <p:nvSpPr>
            <p:cNvPr id="78" name="Google Shape;78;p4"/>
            <p:cNvSpPr/>
            <p:nvPr/>
          </p:nvSpPr>
          <p:spPr>
            <a:xfrm rot="-131837">
              <a:off x="7661135" y="4531774"/>
              <a:ext cx="57986" cy="48986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4"/>
            <p:cNvSpPr/>
            <p:nvPr/>
          </p:nvSpPr>
          <p:spPr>
            <a:xfrm>
              <a:off x="7917539" y="4358104"/>
              <a:ext cx="57657" cy="489440"/>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80" name="Google Shape;80;p4"/>
            <p:cNvGrpSpPr/>
            <p:nvPr/>
          </p:nvGrpSpPr>
          <p:grpSpPr>
            <a:xfrm>
              <a:off x="52175" y="2262363"/>
              <a:ext cx="503400" cy="423975"/>
              <a:chOff x="4646500" y="2154875"/>
              <a:chExt cx="503400" cy="423975"/>
            </a:xfrm>
          </p:grpSpPr>
          <p:sp>
            <p:nvSpPr>
              <p:cNvPr id="81" name="Google Shape;81;p4"/>
              <p:cNvSpPr/>
              <p:nvPr/>
            </p:nvSpPr>
            <p:spPr>
              <a:xfrm>
                <a:off x="4646500" y="23141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4"/>
              <p:cNvSpPr/>
              <p:nvPr/>
            </p:nvSpPr>
            <p:spPr>
              <a:xfrm>
                <a:off x="4901600" y="21548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4"/>
              <p:cNvSpPr/>
              <p:nvPr/>
            </p:nvSpPr>
            <p:spPr>
              <a:xfrm>
                <a:off x="5025750" y="24724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84" name="Google Shape;84;p4"/>
            <p:cNvCxnSpPr/>
            <p:nvPr/>
          </p:nvCxnSpPr>
          <p:spPr>
            <a:xfrm>
              <a:off x="8514600" y="3039313"/>
              <a:ext cx="1648500" cy="0"/>
            </a:xfrm>
            <a:prstGeom prst="straightConnector1">
              <a:avLst/>
            </a:prstGeom>
            <a:noFill/>
            <a:ln w="19050" cap="flat" cmpd="sng">
              <a:solidFill>
                <a:schemeClr val="dk1"/>
              </a:solidFill>
              <a:prstDash val="dash"/>
              <a:round/>
              <a:headEnd type="none" w="med" len="med"/>
              <a:tailEnd type="none" w="med" len="med"/>
            </a:ln>
          </p:spPr>
        </p:cxnSp>
        <p:cxnSp>
          <p:nvCxnSpPr>
            <p:cNvPr id="85" name="Google Shape;85;p4"/>
            <p:cNvCxnSpPr/>
            <p:nvPr/>
          </p:nvCxnSpPr>
          <p:spPr>
            <a:xfrm>
              <a:off x="8664416" y="2756238"/>
              <a:ext cx="1165500" cy="0"/>
            </a:xfrm>
            <a:prstGeom prst="straightConnector1">
              <a:avLst/>
            </a:prstGeom>
            <a:noFill/>
            <a:ln w="19050" cap="flat" cmpd="sng">
              <a:solidFill>
                <a:schemeClr val="dk1"/>
              </a:solidFill>
              <a:prstDash val="dash"/>
              <a:round/>
              <a:headEnd type="none" w="med" len="med"/>
              <a:tailEnd type="none" w="med" len="med"/>
            </a:ln>
          </p:spPr>
        </p:cxnSp>
        <p:sp>
          <p:nvSpPr>
            <p:cNvPr id="86" name="Google Shape;86;p4"/>
            <p:cNvSpPr/>
            <p:nvPr/>
          </p:nvSpPr>
          <p:spPr>
            <a:xfrm>
              <a:off x="8160627" y="4229300"/>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7" name="Google Shape;87;p4"/>
          <p:cNvSpPr txBox="1">
            <a:spLocks noGrp="1"/>
          </p:cNvSpPr>
          <p:nvPr>
            <p:ph type="body" idx="1"/>
          </p:nvPr>
        </p:nvSpPr>
        <p:spPr>
          <a:xfrm>
            <a:off x="780200" y="1092747"/>
            <a:ext cx="7583400" cy="3695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Clr>
                <a:srgbClr val="434343"/>
              </a:buClr>
              <a:buSzPts val="1200"/>
              <a:buFont typeface="Raleway Medium"/>
              <a:buAutoNum type="arabicPeriod"/>
              <a:defRPr sz="1100">
                <a:latin typeface="Raleway Medium"/>
                <a:ea typeface="Raleway Medium"/>
                <a:cs typeface="Raleway Medium"/>
                <a:sym typeface="Raleway Medium"/>
              </a:defRPr>
            </a:lvl1pPr>
            <a:lvl2pPr marL="914400" lvl="1" indent="-304800">
              <a:spcBef>
                <a:spcPts val="0"/>
              </a:spcBef>
              <a:spcAft>
                <a:spcPts val="0"/>
              </a:spcAft>
              <a:buClr>
                <a:srgbClr val="434343"/>
              </a:buClr>
              <a:buSzPts val="1200"/>
              <a:buFont typeface="Roboto Condensed Light"/>
              <a:buAutoNum type="alphaLcPeriod"/>
              <a:defRPr>
                <a:latin typeface="Raleway Medium"/>
                <a:ea typeface="Raleway Medium"/>
                <a:cs typeface="Raleway Medium"/>
                <a:sym typeface="Raleway Medium"/>
              </a:defRPr>
            </a:lvl2pPr>
            <a:lvl3pPr marL="1371600" lvl="2" indent="-304800">
              <a:spcBef>
                <a:spcPts val="0"/>
              </a:spcBef>
              <a:spcAft>
                <a:spcPts val="0"/>
              </a:spcAft>
              <a:buClr>
                <a:srgbClr val="434343"/>
              </a:buClr>
              <a:buSzPts val="1200"/>
              <a:buFont typeface="Roboto Condensed Light"/>
              <a:buAutoNum type="romanLcPeriod"/>
              <a:defRPr>
                <a:latin typeface="Raleway Medium"/>
                <a:ea typeface="Raleway Medium"/>
                <a:cs typeface="Raleway Medium"/>
                <a:sym typeface="Raleway Medium"/>
              </a:defRPr>
            </a:lvl3pPr>
            <a:lvl4pPr marL="1828800" lvl="3" indent="-304800">
              <a:spcBef>
                <a:spcPts val="0"/>
              </a:spcBef>
              <a:spcAft>
                <a:spcPts val="0"/>
              </a:spcAft>
              <a:buClr>
                <a:srgbClr val="434343"/>
              </a:buClr>
              <a:buSzPts val="1200"/>
              <a:buFont typeface="Roboto Condensed Light"/>
              <a:buAutoNum type="arabicPeriod"/>
              <a:defRPr>
                <a:latin typeface="Raleway Medium"/>
                <a:ea typeface="Raleway Medium"/>
                <a:cs typeface="Raleway Medium"/>
                <a:sym typeface="Raleway Medium"/>
              </a:defRPr>
            </a:lvl4pPr>
            <a:lvl5pPr marL="2286000" lvl="4" indent="-304800">
              <a:spcBef>
                <a:spcPts val="0"/>
              </a:spcBef>
              <a:spcAft>
                <a:spcPts val="0"/>
              </a:spcAft>
              <a:buClr>
                <a:srgbClr val="434343"/>
              </a:buClr>
              <a:buSzPts val="1200"/>
              <a:buFont typeface="Roboto Condensed Light"/>
              <a:buAutoNum type="alphaLcPeriod"/>
              <a:defRPr>
                <a:latin typeface="Raleway Medium"/>
                <a:ea typeface="Raleway Medium"/>
                <a:cs typeface="Raleway Medium"/>
                <a:sym typeface="Raleway Medium"/>
              </a:defRPr>
            </a:lvl5pPr>
            <a:lvl6pPr marL="2743200" lvl="5" indent="-304800">
              <a:spcBef>
                <a:spcPts val="0"/>
              </a:spcBef>
              <a:spcAft>
                <a:spcPts val="0"/>
              </a:spcAft>
              <a:buClr>
                <a:srgbClr val="434343"/>
              </a:buClr>
              <a:buSzPts val="1200"/>
              <a:buFont typeface="Roboto Condensed Light"/>
              <a:buAutoNum type="romanLcPeriod"/>
              <a:defRPr>
                <a:latin typeface="Raleway Medium"/>
                <a:ea typeface="Raleway Medium"/>
                <a:cs typeface="Raleway Medium"/>
                <a:sym typeface="Raleway Medium"/>
              </a:defRPr>
            </a:lvl6pPr>
            <a:lvl7pPr marL="3200400" lvl="6" indent="-304800">
              <a:spcBef>
                <a:spcPts val="0"/>
              </a:spcBef>
              <a:spcAft>
                <a:spcPts val="0"/>
              </a:spcAft>
              <a:buClr>
                <a:srgbClr val="434343"/>
              </a:buClr>
              <a:buSzPts val="1200"/>
              <a:buFont typeface="Roboto Condensed Light"/>
              <a:buAutoNum type="arabicPeriod"/>
              <a:defRPr>
                <a:latin typeface="Raleway Medium"/>
                <a:ea typeface="Raleway Medium"/>
                <a:cs typeface="Raleway Medium"/>
                <a:sym typeface="Raleway Medium"/>
              </a:defRPr>
            </a:lvl7pPr>
            <a:lvl8pPr marL="3657600" lvl="7" indent="-304800">
              <a:spcBef>
                <a:spcPts val="0"/>
              </a:spcBef>
              <a:spcAft>
                <a:spcPts val="0"/>
              </a:spcAft>
              <a:buClr>
                <a:srgbClr val="434343"/>
              </a:buClr>
              <a:buSzPts val="1200"/>
              <a:buFont typeface="Roboto Condensed Light"/>
              <a:buAutoNum type="alphaLcPeriod"/>
              <a:defRPr>
                <a:latin typeface="Raleway Medium"/>
                <a:ea typeface="Raleway Medium"/>
                <a:cs typeface="Raleway Medium"/>
                <a:sym typeface="Raleway Medium"/>
              </a:defRPr>
            </a:lvl8pPr>
            <a:lvl9pPr marL="4114800" lvl="8" indent="-304800">
              <a:spcBef>
                <a:spcPts val="0"/>
              </a:spcBef>
              <a:spcAft>
                <a:spcPts val="0"/>
              </a:spcAft>
              <a:buClr>
                <a:srgbClr val="434343"/>
              </a:buClr>
              <a:buSzPts val="1200"/>
              <a:buFont typeface="Roboto Condensed Light"/>
              <a:buAutoNum type="romanLcPeriod"/>
              <a:defRPr>
                <a:latin typeface="Raleway Medium"/>
                <a:ea typeface="Raleway Medium"/>
                <a:cs typeface="Raleway Medium"/>
                <a:sym typeface="Raleway Medium"/>
              </a:defRPr>
            </a:lvl9pPr>
          </a:lstStyle>
          <a:p>
            <a:endParaRPr/>
          </a:p>
        </p:txBody>
      </p:sp>
      <p:sp>
        <p:nvSpPr>
          <p:cNvPr id="88" name="Google Shape;88;p4"/>
          <p:cNvSpPr txBox="1">
            <a:spLocks noGrp="1"/>
          </p:cNvSpPr>
          <p:nvPr>
            <p:ph type="title"/>
          </p:nvPr>
        </p:nvSpPr>
        <p:spPr>
          <a:xfrm>
            <a:off x="975350" y="446225"/>
            <a:ext cx="7193100" cy="572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5"/>
              </a:buClr>
              <a:buSzPts val="2600"/>
              <a:buNone/>
              <a:defRPr/>
            </a:lvl1pPr>
            <a:lvl2pPr lvl="1" rtl="0">
              <a:spcBef>
                <a:spcPts val="0"/>
              </a:spcBef>
              <a:spcAft>
                <a:spcPts val="0"/>
              </a:spcAft>
              <a:buClr>
                <a:schemeClr val="accent5"/>
              </a:buClr>
              <a:buSzPts val="2600"/>
              <a:buNone/>
              <a:defRPr>
                <a:solidFill>
                  <a:schemeClr val="accent5"/>
                </a:solidFill>
              </a:defRPr>
            </a:lvl2pPr>
            <a:lvl3pPr lvl="2" rtl="0">
              <a:spcBef>
                <a:spcPts val="0"/>
              </a:spcBef>
              <a:spcAft>
                <a:spcPts val="0"/>
              </a:spcAft>
              <a:buClr>
                <a:schemeClr val="accent5"/>
              </a:buClr>
              <a:buSzPts val="2600"/>
              <a:buNone/>
              <a:defRPr>
                <a:solidFill>
                  <a:schemeClr val="accent5"/>
                </a:solidFill>
              </a:defRPr>
            </a:lvl3pPr>
            <a:lvl4pPr lvl="3" rtl="0">
              <a:spcBef>
                <a:spcPts val="0"/>
              </a:spcBef>
              <a:spcAft>
                <a:spcPts val="0"/>
              </a:spcAft>
              <a:buClr>
                <a:schemeClr val="accent5"/>
              </a:buClr>
              <a:buSzPts val="2600"/>
              <a:buNone/>
              <a:defRPr>
                <a:solidFill>
                  <a:schemeClr val="accent5"/>
                </a:solidFill>
              </a:defRPr>
            </a:lvl4pPr>
            <a:lvl5pPr lvl="4" rtl="0">
              <a:spcBef>
                <a:spcPts val="0"/>
              </a:spcBef>
              <a:spcAft>
                <a:spcPts val="0"/>
              </a:spcAft>
              <a:buClr>
                <a:schemeClr val="accent5"/>
              </a:buClr>
              <a:buSzPts val="2600"/>
              <a:buNone/>
              <a:defRPr>
                <a:solidFill>
                  <a:schemeClr val="accent5"/>
                </a:solidFill>
              </a:defRPr>
            </a:lvl5pPr>
            <a:lvl6pPr lvl="5" rtl="0">
              <a:spcBef>
                <a:spcPts val="0"/>
              </a:spcBef>
              <a:spcAft>
                <a:spcPts val="0"/>
              </a:spcAft>
              <a:buClr>
                <a:schemeClr val="accent5"/>
              </a:buClr>
              <a:buSzPts val="2600"/>
              <a:buNone/>
              <a:defRPr>
                <a:solidFill>
                  <a:schemeClr val="accent5"/>
                </a:solidFill>
              </a:defRPr>
            </a:lvl6pPr>
            <a:lvl7pPr lvl="6" rtl="0">
              <a:spcBef>
                <a:spcPts val="0"/>
              </a:spcBef>
              <a:spcAft>
                <a:spcPts val="0"/>
              </a:spcAft>
              <a:buClr>
                <a:schemeClr val="accent5"/>
              </a:buClr>
              <a:buSzPts val="2600"/>
              <a:buNone/>
              <a:defRPr>
                <a:solidFill>
                  <a:schemeClr val="accent5"/>
                </a:solidFill>
              </a:defRPr>
            </a:lvl7pPr>
            <a:lvl8pPr lvl="7" rtl="0">
              <a:spcBef>
                <a:spcPts val="0"/>
              </a:spcBef>
              <a:spcAft>
                <a:spcPts val="0"/>
              </a:spcAft>
              <a:buClr>
                <a:schemeClr val="accent5"/>
              </a:buClr>
              <a:buSzPts val="2600"/>
              <a:buNone/>
              <a:defRPr>
                <a:solidFill>
                  <a:schemeClr val="accent5"/>
                </a:solidFill>
              </a:defRPr>
            </a:lvl8pPr>
            <a:lvl9pPr lvl="8" rtl="0">
              <a:spcBef>
                <a:spcPts val="0"/>
              </a:spcBef>
              <a:spcAft>
                <a:spcPts val="0"/>
              </a:spcAft>
              <a:buClr>
                <a:schemeClr val="accent5"/>
              </a:buClr>
              <a:buSzPts val="2600"/>
              <a:buNone/>
              <a:defRPr>
                <a:solidFill>
                  <a:schemeClr val="accent5"/>
                </a:solidFill>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130"/>
        <p:cNvGrpSpPr/>
        <p:nvPr/>
      </p:nvGrpSpPr>
      <p:grpSpPr>
        <a:xfrm>
          <a:off x="0" y="0"/>
          <a:ext cx="0" cy="0"/>
          <a:chOff x="0" y="0"/>
          <a:chExt cx="0" cy="0"/>
        </a:xfrm>
      </p:grpSpPr>
      <p:grpSp>
        <p:nvGrpSpPr>
          <p:cNvPr id="131" name="Google Shape;131;p7"/>
          <p:cNvGrpSpPr/>
          <p:nvPr/>
        </p:nvGrpSpPr>
        <p:grpSpPr>
          <a:xfrm>
            <a:off x="-1368627" y="-786999"/>
            <a:ext cx="12109430" cy="7326210"/>
            <a:chOff x="-1368627" y="-786999"/>
            <a:chExt cx="12109430" cy="7326210"/>
          </a:xfrm>
        </p:grpSpPr>
        <p:grpSp>
          <p:nvGrpSpPr>
            <p:cNvPr id="132" name="Google Shape;132;p7"/>
            <p:cNvGrpSpPr/>
            <p:nvPr/>
          </p:nvGrpSpPr>
          <p:grpSpPr>
            <a:xfrm>
              <a:off x="-1368627" y="-786999"/>
              <a:ext cx="2214777" cy="2214680"/>
              <a:chOff x="2046850" y="539706"/>
              <a:chExt cx="969226" cy="969226"/>
            </a:xfrm>
          </p:grpSpPr>
          <p:sp>
            <p:nvSpPr>
              <p:cNvPr id="133" name="Google Shape;133;p7"/>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4" name="Google Shape;134;p7"/>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5" name="Google Shape;135;p7"/>
            <p:cNvSpPr/>
            <p:nvPr/>
          </p:nvSpPr>
          <p:spPr>
            <a:xfrm rot="840170">
              <a:off x="8064232"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36" name="Google Shape;136;p7"/>
            <p:cNvGrpSpPr/>
            <p:nvPr/>
          </p:nvGrpSpPr>
          <p:grpSpPr>
            <a:xfrm>
              <a:off x="8485700" y="196488"/>
              <a:ext cx="503400" cy="423975"/>
              <a:chOff x="4849700" y="2127775"/>
              <a:chExt cx="503400" cy="423975"/>
            </a:xfrm>
          </p:grpSpPr>
          <p:sp>
            <p:nvSpPr>
              <p:cNvPr id="137" name="Google Shape;137;p7"/>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8" name="Google Shape;138;p7"/>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7"/>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140" name="Google Shape;140;p7"/>
            <p:cNvCxnSpPr/>
            <p:nvPr/>
          </p:nvCxnSpPr>
          <p:spPr>
            <a:xfrm>
              <a:off x="-1346925" y="3039313"/>
              <a:ext cx="1648500" cy="0"/>
            </a:xfrm>
            <a:prstGeom prst="straightConnector1">
              <a:avLst/>
            </a:prstGeom>
            <a:noFill/>
            <a:ln w="19050" cap="flat" cmpd="sng">
              <a:solidFill>
                <a:schemeClr val="dk1"/>
              </a:solidFill>
              <a:prstDash val="dash"/>
              <a:round/>
              <a:headEnd type="none" w="med" len="med"/>
              <a:tailEnd type="none" w="med" len="med"/>
            </a:ln>
          </p:spPr>
        </p:cxnSp>
        <p:cxnSp>
          <p:nvCxnSpPr>
            <p:cNvPr id="141" name="Google Shape;141;p7"/>
            <p:cNvCxnSpPr/>
            <p:nvPr/>
          </p:nvCxnSpPr>
          <p:spPr>
            <a:xfrm>
              <a:off x="-587509" y="2756238"/>
              <a:ext cx="1165500" cy="0"/>
            </a:xfrm>
            <a:prstGeom prst="straightConnector1">
              <a:avLst/>
            </a:prstGeom>
            <a:noFill/>
            <a:ln w="19050" cap="flat" cmpd="sng">
              <a:solidFill>
                <a:schemeClr val="dk1"/>
              </a:solidFill>
              <a:prstDash val="dash"/>
              <a:round/>
              <a:headEnd type="none" w="med" len="med"/>
              <a:tailEnd type="none" w="med" len="med"/>
            </a:ln>
          </p:spPr>
        </p:cxnSp>
        <p:sp>
          <p:nvSpPr>
            <p:cNvPr id="142" name="Google Shape;142;p7"/>
            <p:cNvSpPr/>
            <p:nvPr/>
          </p:nvSpPr>
          <p:spPr>
            <a:xfrm>
              <a:off x="-1368623" y="4129550"/>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43" name="Google Shape;143;p7"/>
            <p:cNvGrpSpPr/>
            <p:nvPr/>
          </p:nvGrpSpPr>
          <p:grpSpPr>
            <a:xfrm>
              <a:off x="8541865" y="1548226"/>
              <a:ext cx="1279498" cy="2307641"/>
              <a:chOff x="8541865" y="1548226"/>
              <a:chExt cx="1279498" cy="2307641"/>
            </a:xfrm>
          </p:grpSpPr>
          <p:sp>
            <p:nvSpPr>
              <p:cNvPr id="144" name="Google Shape;144;p7"/>
              <p:cNvSpPr/>
              <p:nvPr/>
            </p:nvSpPr>
            <p:spPr>
              <a:xfrm flipH="1">
                <a:off x="8541865" y="2576323"/>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5" name="Google Shape;145;p7"/>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7"/>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147" name="Google Shape;147;p7"/>
          <p:cNvSpPr txBox="1">
            <a:spLocks noGrp="1"/>
          </p:cNvSpPr>
          <p:nvPr>
            <p:ph type="title"/>
          </p:nvPr>
        </p:nvSpPr>
        <p:spPr>
          <a:xfrm>
            <a:off x="1648975" y="884513"/>
            <a:ext cx="5394300" cy="989400"/>
          </a:xfrm>
          <a:prstGeom prst="rect">
            <a:avLst/>
          </a:prstGeom>
        </p:spPr>
        <p:txBody>
          <a:bodyPr spcFirstLastPara="1" wrap="square" lIns="91425" tIns="91425" rIns="91425" bIns="91425" anchor="ctr" anchorCtr="0">
            <a:noAutofit/>
          </a:bodyPr>
          <a:lstStyle>
            <a:lvl1pPr lvl="0" algn="l">
              <a:spcBef>
                <a:spcPts val="0"/>
              </a:spcBef>
              <a:spcAft>
                <a:spcPts val="0"/>
              </a:spcAft>
              <a:buSzPts val="2400"/>
              <a:buNone/>
              <a:defRPr/>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148" name="Google Shape;148;p7"/>
          <p:cNvSpPr txBox="1">
            <a:spLocks noGrp="1"/>
          </p:cNvSpPr>
          <p:nvPr>
            <p:ph type="body" idx="1"/>
          </p:nvPr>
        </p:nvSpPr>
        <p:spPr>
          <a:xfrm>
            <a:off x="1409275" y="2160045"/>
            <a:ext cx="5362800" cy="20583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Clr>
                <a:schemeClr val="lt2"/>
              </a:buClr>
              <a:buSzPts val="1400"/>
              <a:buChar char="●"/>
              <a:defRPr sz="1500">
                <a:latin typeface="Raleway Medium"/>
                <a:ea typeface="Raleway Medium"/>
                <a:cs typeface="Raleway Medium"/>
                <a:sym typeface="Raleway Medium"/>
              </a:defRPr>
            </a:lvl1pPr>
            <a:lvl2pPr marL="914400" lvl="1" indent="-304800">
              <a:spcBef>
                <a:spcPts val="100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162"/>
        <p:cNvGrpSpPr/>
        <p:nvPr/>
      </p:nvGrpSpPr>
      <p:grpSpPr>
        <a:xfrm>
          <a:off x="0" y="0"/>
          <a:ext cx="0" cy="0"/>
          <a:chOff x="0" y="0"/>
          <a:chExt cx="0" cy="0"/>
        </a:xfrm>
      </p:grpSpPr>
      <p:grpSp>
        <p:nvGrpSpPr>
          <p:cNvPr id="163" name="Google Shape;163;p9"/>
          <p:cNvGrpSpPr/>
          <p:nvPr/>
        </p:nvGrpSpPr>
        <p:grpSpPr>
          <a:xfrm>
            <a:off x="-1598197" y="-1317213"/>
            <a:ext cx="12270183" cy="7856423"/>
            <a:chOff x="-1598197" y="-1317213"/>
            <a:chExt cx="12270183" cy="7856423"/>
          </a:xfrm>
        </p:grpSpPr>
        <p:sp>
          <p:nvSpPr>
            <p:cNvPr id="164" name="Google Shape;164;p9"/>
            <p:cNvSpPr/>
            <p:nvPr/>
          </p:nvSpPr>
          <p:spPr>
            <a:xfrm flipH="1">
              <a:off x="21366" y="-377908"/>
              <a:ext cx="1724195" cy="1724287"/>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9"/>
            <p:cNvSpPr/>
            <p:nvPr/>
          </p:nvSpPr>
          <p:spPr>
            <a:xfrm rot="840170">
              <a:off x="-1292168"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9"/>
            <p:cNvSpPr/>
            <p:nvPr/>
          </p:nvSpPr>
          <p:spPr>
            <a:xfrm>
              <a:off x="3416575" y="-1064226"/>
              <a:ext cx="2310862" cy="2307640"/>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67" name="Google Shape;167;p9"/>
            <p:cNvGrpSpPr/>
            <p:nvPr/>
          </p:nvGrpSpPr>
          <p:grpSpPr>
            <a:xfrm>
              <a:off x="-693310" y="1560076"/>
              <a:ext cx="1279498" cy="2307641"/>
              <a:chOff x="8541865" y="1548226"/>
              <a:chExt cx="1279498" cy="2307641"/>
            </a:xfrm>
          </p:grpSpPr>
          <p:sp>
            <p:nvSpPr>
              <p:cNvPr id="168" name="Google Shape;168;p9"/>
              <p:cNvSpPr/>
              <p:nvPr/>
            </p:nvSpPr>
            <p:spPr>
              <a:xfrm flipH="1">
                <a:off x="8541865" y="2576323"/>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9"/>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9"/>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1" name="Google Shape;171;p9"/>
            <p:cNvSpPr/>
            <p:nvPr/>
          </p:nvSpPr>
          <p:spPr>
            <a:xfrm flipH="1">
              <a:off x="-119350" y="14553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2" name="Google Shape;172;p9"/>
            <p:cNvGrpSpPr/>
            <p:nvPr/>
          </p:nvGrpSpPr>
          <p:grpSpPr>
            <a:xfrm rot="1120446">
              <a:off x="458044" y="290625"/>
              <a:ext cx="815539" cy="648081"/>
              <a:chOff x="539375" y="662400"/>
              <a:chExt cx="815500" cy="648050"/>
            </a:xfrm>
          </p:grpSpPr>
          <p:sp>
            <p:nvSpPr>
              <p:cNvPr id="173" name="Google Shape;173;p9"/>
              <p:cNvSpPr/>
              <p:nvPr/>
            </p:nvSpPr>
            <p:spPr>
              <a:xfrm>
                <a:off x="974100" y="662400"/>
                <a:ext cx="380775" cy="471850"/>
              </a:xfrm>
              <a:custGeom>
                <a:avLst/>
                <a:gdLst/>
                <a:ahLst/>
                <a:cxnLst/>
                <a:rect l="l" t="t" r="r" b="b"/>
                <a:pathLst>
                  <a:path w="15231" h="18874" extrusionOk="0">
                    <a:moveTo>
                      <a:pt x="7345" y="0"/>
                    </a:moveTo>
                    <a:cubicBezTo>
                      <a:pt x="3705" y="0"/>
                      <a:pt x="0" y="2959"/>
                      <a:pt x="1217" y="7563"/>
                    </a:cubicBezTo>
                    <a:cubicBezTo>
                      <a:pt x="2277" y="11587"/>
                      <a:pt x="5027" y="15719"/>
                      <a:pt x="10944" y="18874"/>
                    </a:cubicBezTo>
                    <a:cubicBezTo>
                      <a:pt x="10944" y="18874"/>
                      <a:pt x="15231" y="12004"/>
                      <a:pt x="13088" y="4420"/>
                    </a:cubicBezTo>
                    <a:cubicBezTo>
                      <a:pt x="12216" y="1340"/>
                      <a:pt x="9795" y="0"/>
                      <a:pt x="7345"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4" name="Google Shape;174;p9"/>
              <p:cNvSpPr/>
              <p:nvPr/>
            </p:nvSpPr>
            <p:spPr>
              <a:xfrm>
                <a:off x="539375" y="971075"/>
                <a:ext cx="520175" cy="339375"/>
              </a:xfrm>
              <a:custGeom>
                <a:avLst/>
                <a:gdLst/>
                <a:ahLst/>
                <a:cxnLst/>
                <a:rect l="l" t="t" r="r" b="b"/>
                <a:pathLst>
                  <a:path w="20807" h="13575" extrusionOk="0">
                    <a:moveTo>
                      <a:pt x="8950" y="1"/>
                    </a:moveTo>
                    <a:cubicBezTo>
                      <a:pt x="3467" y="1"/>
                      <a:pt x="0" y="8157"/>
                      <a:pt x="5912" y="11503"/>
                    </a:cubicBezTo>
                    <a:cubicBezTo>
                      <a:pt x="8119" y="12748"/>
                      <a:pt x="10784" y="13575"/>
                      <a:pt x="13970" y="13575"/>
                    </a:cubicBezTo>
                    <a:cubicBezTo>
                      <a:pt x="16026" y="13575"/>
                      <a:pt x="18299" y="13230"/>
                      <a:pt x="20807" y="12432"/>
                    </a:cubicBezTo>
                    <a:cubicBezTo>
                      <a:pt x="20807" y="12432"/>
                      <a:pt x="18878" y="4562"/>
                      <a:pt x="11960" y="811"/>
                    </a:cubicBezTo>
                    <a:cubicBezTo>
                      <a:pt x="10922" y="248"/>
                      <a:pt x="9906" y="1"/>
                      <a:pt x="895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75" name="Google Shape;175;p9"/>
            <p:cNvSpPr/>
            <p:nvPr/>
          </p:nvSpPr>
          <p:spPr>
            <a:xfrm>
              <a:off x="2971251" y="367074"/>
              <a:ext cx="1661917" cy="484293"/>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6" name="Google Shape;176;p9"/>
            <p:cNvSpPr/>
            <p:nvPr/>
          </p:nvSpPr>
          <p:spPr>
            <a:xfrm>
              <a:off x="7806124"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77" name="Google Shape;177;p9"/>
            <p:cNvGrpSpPr/>
            <p:nvPr/>
          </p:nvGrpSpPr>
          <p:grpSpPr>
            <a:xfrm>
              <a:off x="8430600" y="2742287"/>
              <a:ext cx="527550" cy="872263"/>
              <a:chOff x="4129775" y="3943512"/>
              <a:chExt cx="527550" cy="872263"/>
            </a:xfrm>
          </p:grpSpPr>
          <p:grpSp>
            <p:nvGrpSpPr>
              <p:cNvPr id="178" name="Google Shape;178;p9"/>
              <p:cNvGrpSpPr/>
              <p:nvPr/>
            </p:nvGrpSpPr>
            <p:grpSpPr>
              <a:xfrm>
                <a:off x="4129775" y="4391800"/>
                <a:ext cx="503400" cy="423975"/>
                <a:chOff x="4849700" y="2127775"/>
                <a:chExt cx="503400" cy="423975"/>
              </a:xfrm>
            </p:grpSpPr>
            <p:sp>
              <p:nvSpPr>
                <p:cNvPr id="179" name="Google Shape;179;p9"/>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9"/>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1" name="Google Shape;181;p9"/>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2" name="Google Shape;182;p9"/>
              <p:cNvSpPr/>
              <p:nvPr/>
            </p:nvSpPr>
            <p:spPr>
              <a:xfrm>
                <a:off x="4533175" y="4152900"/>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9"/>
              <p:cNvSpPr/>
              <p:nvPr/>
            </p:nvSpPr>
            <p:spPr>
              <a:xfrm>
                <a:off x="4319400" y="3943512"/>
                <a:ext cx="213774" cy="182737"/>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184" name="Google Shape;184;p9"/>
            <p:cNvGrpSpPr/>
            <p:nvPr/>
          </p:nvGrpSpPr>
          <p:grpSpPr>
            <a:xfrm>
              <a:off x="7794550" y="-1317213"/>
              <a:ext cx="2877437" cy="2877340"/>
              <a:chOff x="2046850" y="539706"/>
              <a:chExt cx="969226" cy="969226"/>
            </a:xfrm>
          </p:grpSpPr>
          <p:sp>
            <p:nvSpPr>
              <p:cNvPr id="185" name="Google Shape;185;p9"/>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9"/>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7" name="Google Shape;187;p9"/>
            <p:cNvSpPr/>
            <p:nvPr/>
          </p:nvSpPr>
          <p:spPr>
            <a:xfrm rot="5252242">
              <a:off x="4264474" y="4196795"/>
              <a:ext cx="57997" cy="549493"/>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9"/>
            <p:cNvSpPr/>
            <p:nvPr/>
          </p:nvSpPr>
          <p:spPr>
            <a:xfrm rot="5400000">
              <a:off x="4459734" y="4453173"/>
              <a:ext cx="57657" cy="549222"/>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89" name="Google Shape;189;p9"/>
          <p:cNvSpPr txBox="1">
            <a:spLocks noGrp="1"/>
          </p:cNvSpPr>
          <p:nvPr>
            <p:ph type="title"/>
          </p:nvPr>
        </p:nvSpPr>
        <p:spPr>
          <a:xfrm>
            <a:off x="1004700" y="1529250"/>
            <a:ext cx="4045200" cy="1335900"/>
          </a:xfrm>
          <a:prstGeom prst="rect">
            <a:avLst/>
          </a:prstGeom>
        </p:spPr>
        <p:txBody>
          <a:bodyPr spcFirstLastPara="1" wrap="square" lIns="91425" tIns="91425" rIns="91425" bIns="91425" anchor="b" anchorCtr="0">
            <a:noAutofit/>
          </a:bodyPr>
          <a:lstStyle>
            <a:lvl1pPr lvl="0">
              <a:spcBef>
                <a:spcPts val="0"/>
              </a:spcBef>
              <a:spcAft>
                <a:spcPts val="0"/>
              </a:spcAft>
              <a:buSzPts val="4200"/>
              <a:buNone/>
              <a:defRPr sz="75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190" name="Google Shape;190;p9"/>
          <p:cNvSpPr txBox="1">
            <a:spLocks noGrp="1"/>
          </p:cNvSpPr>
          <p:nvPr>
            <p:ph type="subTitle" idx="1"/>
          </p:nvPr>
        </p:nvSpPr>
        <p:spPr>
          <a:xfrm>
            <a:off x="913150" y="3065825"/>
            <a:ext cx="4136700" cy="9543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1500">
                <a:solidFill>
                  <a:schemeClr val="dk1"/>
                </a:solidFill>
                <a:latin typeface="Raleway Medium"/>
                <a:ea typeface="Raleway Medium"/>
                <a:cs typeface="Raleway Medium"/>
                <a:sym typeface="Raleway Medium"/>
              </a:defRPr>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bg>
      <p:bgPr>
        <a:noFill/>
        <a:effectLst/>
      </p:bgPr>
    </p:bg>
    <p:spTree>
      <p:nvGrpSpPr>
        <p:cNvPr id="1" name="Shape 232"/>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able of contents">
  <p:cSld name="CUSTOM">
    <p:spTree>
      <p:nvGrpSpPr>
        <p:cNvPr id="1" name="Shape 233"/>
        <p:cNvGrpSpPr/>
        <p:nvPr/>
      </p:nvGrpSpPr>
      <p:grpSpPr>
        <a:xfrm>
          <a:off x="0" y="0"/>
          <a:ext cx="0" cy="0"/>
          <a:chOff x="0" y="0"/>
          <a:chExt cx="0" cy="0"/>
        </a:xfrm>
      </p:grpSpPr>
      <p:grpSp>
        <p:nvGrpSpPr>
          <p:cNvPr id="234" name="Google Shape;234;p13"/>
          <p:cNvGrpSpPr/>
          <p:nvPr/>
        </p:nvGrpSpPr>
        <p:grpSpPr>
          <a:xfrm>
            <a:off x="-1368627" y="-786999"/>
            <a:ext cx="2214777" cy="2214680"/>
            <a:chOff x="2046850" y="539706"/>
            <a:chExt cx="969226" cy="969226"/>
          </a:xfrm>
        </p:grpSpPr>
        <p:sp>
          <p:nvSpPr>
            <p:cNvPr id="235" name="Google Shape;235;p13"/>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6" name="Google Shape;236;p13"/>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37" name="Google Shape;237;p13"/>
          <p:cNvSpPr/>
          <p:nvPr/>
        </p:nvSpPr>
        <p:spPr>
          <a:xfrm rot="840170">
            <a:off x="8064232" y="3473899"/>
            <a:ext cx="2370544" cy="2820423"/>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38" name="Google Shape;238;p13"/>
          <p:cNvGrpSpPr/>
          <p:nvPr/>
        </p:nvGrpSpPr>
        <p:grpSpPr>
          <a:xfrm>
            <a:off x="8485700" y="196488"/>
            <a:ext cx="503400" cy="423975"/>
            <a:chOff x="4849700" y="2127775"/>
            <a:chExt cx="503400" cy="423975"/>
          </a:xfrm>
        </p:grpSpPr>
        <p:sp>
          <p:nvSpPr>
            <p:cNvPr id="239" name="Google Shape;239;p13"/>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0" name="Google Shape;240;p13"/>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1" name="Google Shape;241;p13"/>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cxnSp>
        <p:nvCxnSpPr>
          <p:cNvPr id="242" name="Google Shape;242;p13"/>
          <p:cNvCxnSpPr/>
          <p:nvPr/>
        </p:nvCxnSpPr>
        <p:spPr>
          <a:xfrm>
            <a:off x="-1346925" y="3039313"/>
            <a:ext cx="1648500" cy="0"/>
          </a:xfrm>
          <a:prstGeom prst="straightConnector1">
            <a:avLst/>
          </a:prstGeom>
          <a:noFill/>
          <a:ln w="19050" cap="flat" cmpd="sng">
            <a:solidFill>
              <a:schemeClr val="dk1"/>
            </a:solidFill>
            <a:prstDash val="dash"/>
            <a:round/>
            <a:headEnd type="none" w="med" len="med"/>
            <a:tailEnd type="none" w="med" len="med"/>
          </a:ln>
        </p:spPr>
      </p:cxnSp>
      <p:cxnSp>
        <p:nvCxnSpPr>
          <p:cNvPr id="243" name="Google Shape;243;p13"/>
          <p:cNvCxnSpPr/>
          <p:nvPr/>
        </p:nvCxnSpPr>
        <p:spPr>
          <a:xfrm>
            <a:off x="-587509" y="2756238"/>
            <a:ext cx="1165500" cy="0"/>
          </a:xfrm>
          <a:prstGeom prst="straightConnector1">
            <a:avLst/>
          </a:prstGeom>
          <a:noFill/>
          <a:ln w="19050" cap="flat" cmpd="sng">
            <a:solidFill>
              <a:schemeClr val="dk1"/>
            </a:solidFill>
            <a:prstDash val="dash"/>
            <a:round/>
            <a:headEnd type="none" w="med" len="med"/>
            <a:tailEnd type="none" w="med" len="med"/>
          </a:ln>
        </p:spPr>
      </p:cxnSp>
      <p:sp>
        <p:nvSpPr>
          <p:cNvPr id="244" name="Google Shape;244;p13"/>
          <p:cNvSpPr/>
          <p:nvPr/>
        </p:nvSpPr>
        <p:spPr>
          <a:xfrm>
            <a:off x="-1041498" y="4229300"/>
            <a:ext cx="2563616" cy="747054"/>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45" name="Google Shape;245;p13"/>
          <p:cNvGrpSpPr/>
          <p:nvPr/>
        </p:nvGrpSpPr>
        <p:grpSpPr>
          <a:xfrm>
            <a:off x="8541865" y="1548226"/>
            <a:ext cx="1279498" cy="2307641"/>
            <a:chOff x="8541865" y="1548226"/>
            <a:chExt cx="1279498" cy="2307641"/>
          </a:xfrm>
        </p:grpSpPr>
        <p:sp>
          <p:nvSpPr>
            <p:cNvPr id="246" name="Google Shape;246;p13"/>
            <p:cNvSpPr/>
            <p:nvPr/>
          </p:nvSpPr>
          <p:spPr>
            <a:xfrm flipH="1">
              <a:off x="8541865" y="2576323"/>
              <a:ext cx="1279498" cy="127954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13"/>
            <p:cNvSpPr/>
            <p:nvPr/>
          </p:nvSpPr>
          <p:spPr>
            <a:xfrm flipH="1">
              <a:off x="8541873" y="1957499"/>
              <a:ext cx="573952" cy="573203"/>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8" name="Google Shape;248;p13"/>
            <p:cNvSpPr/>
            <p:nvPr/>
          </p:nvSpPr>
          <p:spPr>
            <a:xfrm flipH="1">
              <a:off x="8813250" y="1548226"/>
              <a:ext cx="261650" cy="260820"/>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49" name="Google Shape;249;p13"/>
          <p:cNvSpPr txBox="1">
            <a:spLocks noGrp="1"/>
          </p:cNvSpPr>
          <p:nvPr>
            <p:ph type="title" hasCustomPrompt="1"/>
          </p:nvPr>
        </p:nvSpPr>
        <p:spPr>
          <a:xfrm>
            <a:off x="846150" y="15482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0" name="Google Shape;250;p13"/>
          <p:cNvSpPr txBox="1">
            <a:spLocks noGrp="1"/>
          </p:cNvSpPr>
          <p:nvPr>
            <p:ph type="title" idx="2"/>
          </p:nvPr>
        </p:nvSpPr>
        <p:spPr>
          <a:xfrm>
            <a:off x="1745925" y="1432400"/>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51" name="Google Shape;251;p13"/>
          <p:cNvSpPr txBox="1">
            <a:spLocks noGrp="1"/>
          </p:cNvSpPr>
          <p:nvPr>
            <p:ph type="title" idx="3"/>
          </p:nvPr>
        </p:nvSpPr>
        <p:spPr>
          <a:xfrm>
            <a:off x="1745925" y="20856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52" name="Google Shape;252;p13"/>
          <p:cNvSpPr txBox="1">
            <a:spLocks noGrp="1"/>
          </p:cNvSpPr>
          <p:nvPr>
            <p:ph type="title" idx="4" hasCustomPrompt="1"/>
          </p:nvPr>
        </p:nvSpPr>
        <p:spPr>
          <a:xfrm>
            <a:off x="4568075" y="15482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3" name="Google Shape;253;p13"/>
          <p:cNvSpPr txBox="1">
            <a:spLocks noGrp="1"/>
          </p:cNvSpPr>
          <p:nvPr>
            <p:ph type="title" idx="5"/>
          </p:nvPr>
        </p:nvSpPr>
        <p:spPr>
          <a:xfrm>
            <a:off x="5467800" y="1432400"/>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54" name="Google Shape;254;p13"/>
          <p:cNvSpPr txBox="1">
            <a:spLocks noGrp="1"/>
          </p:cNvSpPr>
          <p:nvPr>
            <p:ph type="title" idx="6"/>
          </p:nvPr>
        </p:nvSpPr>
        <p:spPr>
          <a:xfrm>
            <a:off x="5467800" y="20856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55" name="Google Shape;255;p13"/>
          <p:cNvSpPr txBox="1">
            <a:spLocks noGrp="1"/>
          </p:cNvSpPr>
          <p:nvPr>
            <p:ph type="title" idx="7" hasCustomPrompt="1"/>
          </p:nvPr>
        </p:nvSpPr>
        <p:spPr>
          <a:xfrm>
            <a:off x="846150" y="30617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6" name="Google Shape;256;p13"/>
          <p:cNvSpPr txBox="1">
            <a:spLocks noGrp="1"/>
          </p:cNvSpPr>
          <p:nvPr>
            <p:ph type="title" idx="8"/>
          </p:nvPr>
        </p:nvSpPr>
        <p:spPr>
          <a:xfrm>
            <a:off x="1745925" y="2945875"/>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57" name="Google Shape;257;p13"/>
          <p:cNvSpPr txBox="1">
            <a:spLocks noGrp="1"/>
          </p:cNvSpPr>
          <p:nvPr>
            <p:ph type="title" idx="9"/>
          </p:nvPr>
        </p:nvSpPr>
        <p:spPr>
          <a:xfrm>
            <a:off x="1745925" y="35991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58" name="Google Shape;258;p13"/>
          <p:cNvSpPr txBox="1">
            <a:spLocks noGrp="1"/>
          </p:cNvSpPr>
          <p:nvPr>
            <p:ph type="title" idx="13" hasCustomPrompt="1"/>
          </p:nvPr>
        </p:nvSpPr>
        <p:spPr>
          <a:xfrm>
            <a:off x="4568075" y="3061725"/>
            <a:ext cx="899700" cy="531600"/>
          </a:xfrm>
          <a:prstGeom prst="rect">
            <a:avLst/>
          </a:prstGeom>
        </p:spPr>
        <p:txBody>
          <a:bodyPr spcFirstLastPara="1" wrap="square" lIns="91425" tIns="91425" rIns="91425" bIns="91425" anchor="ctr" anchorCtr="0">
            <a:noAutofit/>
          </a:bodyPr>
          <a:lstStyle>
            <a:lvl1pPr lvl="0" rtl="0">
              <a:spcBef>
                <a:spcPts val="0"/>
              </a:spcBef>
              <a:spcAft>
                <a:spcPts val="0"/>
              </a:spcAft>
              <a:buSzPts val="3000"/>
              <a:buNone/>
              <a:defRPr sz="3300" b="0">
                <a:solidFill>
                  <a:schemeClr val="lt2"/>
                </a:solidFill>
                <a:latin typeface="Raleway Medium"/>
                <a:ea typeface="Raleway Medium"/>
                <a:cs typeface="Raleway Medium"/>
                <a:sym typeface="Raleway Medium"/>
              </a:defRPr>
            </a:lvl1pPr>
            <a:lvl2pPr lvl="1" algn="ctr" rtl="0">
              <a:spcBef>
                <a:spcPts val="0"/>
              </a:spcBef>
              <a:spcAft>
                <a:spcPts val="0"/>
              </a:spcAft>
              <a:buSzPts val="3000"/>
              <a:buNone/>
              <a:defRPr sz="3000"/>
            </a:lvl2pPr>
            <a:lvl3pPr lvl="2" algn="ctr" rtl="0">
              <a:spcBef>
                <a:spcPts val="0"/>
              </a:spcBef>
              <a:spcAft>
                <a:spcPts val="0"/>
              </a:spcAft>
              <a:buSzPts val="3000"/>
              <a:buNone/>
              <a:defRPr sz="3000"/>
            </a:lvl3pPr>
            <a:lvl4pPr lvl="3" algn="ctr" rtl="0">
              <a:spcBef>
                <a:spcPts val="0"/>
              </a:spcBef>
              <a:spcAft>
                <a:spcPts val="0"/>
              </a:spcAft>
              <a:buSzPts val="3000"/>
              <a:buNone/>
              <a:defRPr sz="3000"/>
            </a:lvl4pPr>
            <a:lvl5pPr lvl="4" algn="ctr" rtl="0">
              <a:spcBef>
                <a:spcPts val="0"/>
              </a:spcBef>
              <a:spcAft>
                <a:spcPts val="0"/>
              </a:spcAft>
              <a:buSzPts val="3000"/>
              <a:buNone/>
              <a:defRPr sz="3000"/>
            </a:lvl5pPr>
            <a:lvl6pPr lvl="5" algn="ctr" rtl="0">
              <a:spcBef>
                <a:spcPts val="0"/>
              </a:spcBef>
              <a:spcAft>
                <a:spcPts val="0"/>
              </a:spcAft>
              <a:buSzPts val="3000"/>
              <a:buNone/>
              <a:defRPr sz="3000"/>
            </a:lvl6pPr>
            <a:lvl7pPr lvl="6" algn="ctr" rtl="0">
              <a:spcBef>
                <a:spcPts val="0"/>
              </a:spcBef>
              <a:spcAft>
                <a:spcPts val="0"/>
              </a:spcAft>
              <a:buSzPts val="3000"/>
              <a:buNone/>
              <a:defRPr sz="3000"/>
            </a:lvl7pPr>
            <a:lvl8pPr lvl="7" algn="ctr" rtl="0">
              <a:spcBef>
                <a:spcPts val="0"/>
              </a:spcBef>
              <a:spcAft>
                <a:spcPts val="0"/>
              </a:spcAft>
              <a:buSzPts val="3000"/>
              <a:buNone/>
              <a:defRPr sz="3000"/>
            </a:lvl8pPr>
            <a:lvl9pPr lvl="8" algn="ctr" rtl="0">
              <a:spcBef>
                <a:spcPts val="0"/>
              </a:spcBef>
              <a:spcAft>
                <a:spcPts val="0"/>
              </a:spcAft>
              <a:buSzPts val="3000"/>
              <a:buNone/>
              <a:defRPr sz="3000"/>
            </a:lvl9pPr>
          </a:lstStyle>
          <a:p>
            <a:r>
              <a:t>xx%</a:t>
            </a:r>
          </a:p>
        </p:txBody>
      </p:sp>
      <p:sp>
        <p:nvSpPr>
          <p:cNvPr id="259" name="Google Shape;259;p13"/>
          <p:cNvSpPr txBox="1">
            <a:spLocks noGrp="1"/>
          </p:cNvSpPr>
          <p:nvPr>
            <p:ph type="title" idx="14"/>
          </p:nvPr>
        </p:nvSpPr>
        <p:spPr>
          <a:xfrm>
            <a:off x="5467800" y="2945875"/>
            <a:ext cx="2757300" cy="788100"/>
          </a:xfrm>
          <a:prstGeom prst="rect">
            <a:avLst/>
          </a:prstGeom>
        </p:spPr>
        <p:txBody>
          <a:bodyPr spcFirstLastPara="1" wrap="square" lIns="91425" tIns="91425" rIns="91425" bIns="91425" anchor="b" anchorCtr="0">
            <a:noAutofit/>
          </a:bodyPr>
          <a:lstStyle>
            <a:lvl1pPr lvl="0" algn="l" rtl="0">
              <a:spcBef>
                <a:spcPts val="0"/>
              </a:spcBef>
              <a:spcAft>
                <a:spcPts val="0"/>
              </a:spcAft>
              <a:buSzPts val="2000"/>
              <a:buNone/>
              <a:defRPr sz="1900" b="1"/>
            </a:lvl1pPr>
            <a:lvl2pPr lvl="1" rtl="0">
              <a:spcBef>
                <a:spcPts val="0"/>
              </a:spcBef>
              <a:spcAft>
                <a:spcPts val="0"/>
              </a:spcAft>
              <a:buSzPts val="2000"/>
              <a:buNone/>
              <a:defRPr sz="2000"/>
            </a:lvl2pPr>
            <a:lvl3pPr lvl="2" rtl="0">
              <a:spcBef>
                <a:spcPts val="0"/>
              </a:spcBef>
              <a:spcAft>
                <a:spcPts val="0"/>
              </a:spcAft>
              <a:buSzPts val="2000"/>
              <a:buNone/>
              <a:defRPr sz="2000"/>
            </a:lvl3pPr>
            <a:lvl4pPr lvl="3" rtl="0">
              <a:spcBef>
                <a:spcPts val="0"/>
              </a:spcBef>
              <a:spcAft>
                <a:spcPts val="0"/>
              </a:spcAft>
              <a:buSzPts val="2000"/>
              <a:buNone/>
              <a:defRPr sz="2000"/>
            </a:lvl4pPr>
            <a:lvl5pPr lvl="4" rtl="0">
              <a:spcBef>
                <a:spcPts val="0"/>
              </a:spcBef>
              <a:spcAft>
                <a:spcPts val="0"/>
              </a:spcAft>
              <a:buSzPts val="2000"/>
              <a:buNone/>
              <a:defRPr sz="2000"/>
            </a:lvl5pPr>
            <a:lvl6pPr lvl="5" rtl="0">
              <a:spcBef>
                <a:spcPts val="0"/>
              </a:spcBef>
              <a:spcAft>
                <a:spcPts val="0"/>
              </a:spcAft>
              <a:buSzPts val="2000"/>
              <a:buNone/>
              <a:defRPr sz="2000"/>
            </a:lvl6pPr>
            <a:lvl7pPr lvl="6" rtl="0">
              <a:spcBef>
                <a:spcPts val="0"/>
              </a:spcBef>
              <a:spcAft>
                <a:spcPts val="0"/>
              </a:spcAft>
              <a:buSzPts val="2000"/>
              <a:buNone/>
              <a:defRPr sz="2000"/>
            </a:lvl7pPr>
            <a:lvl8pPr lvl="7" rtl="0">
              <a:spcBef>
                <a:spcPts val="0"/>
              </a:spcBef>
              <a:spcAft>
                <a:spcPts val="0"/>
              </a:spcAft>
              <a:buSzPts val="2000"/>
              <a:buNone/>
              <a:defRPr sz="2000"/>
            </a:lvl8pPr>
            <a:lvl9pPr lvl="8" rtl="0">
              <a:spcBef>
                <a:spcPts val="0"/>
              </a:spcBef>
              <a:spcAft>
                <a:spcPts val="0"/>
              </a:spcAft>
              <a:buSzPts val="2000"/>
              <a:buNone/>
              <a:defRPr sz="2000"/>
            </a:lvl9pPr>
          </a:lstStyle>
          <a:p>
            <a:endParaRPr/>
          </a:p>
        </p:txBody>
      </p:sp>
      <p:sp>
        <p:nvSpPr>
          <p:cNvPr id="260" name="Google Shape;260;p13"/>
          <p:cNvSpPr txBox="1">
            <a:spLocks noGrp="1"/>
          </p:cNvSpPr>
          <p:nvPr>
            <p:ph type="title" idx="15"/>
          </p:nvPr>
        </p:nvSpPr>
        <p:spPr>
          <a:xfrm>
            <a:off x="5467800" y="3599190"/>
            <a:ext cx="2589900" cy="753300"/>
          </a:xfrm>
          <a:prstGeom prst="rect">
            <a:avLst/>
          </a:prstGeom>
        </p:spPr>
        <p:txBody>
          <a:bodyPr spcFirstLastPara="1" wrap="square" lIns="91425" tIns="91425" rIns="91425" bIns="91425" anchor="t" anchorCtr="0">
            <a:noAutofit/>
          </a:bodyPr>
          <a:lstStyle>
            <a:lvl1pPr lvl="0" algn="l" rtl="0">
              <a:spcBef>
                <a:spcPts val="0"/>
              </a:spcBef>
              <a:spcAft>
                <a:spcPts val="0"/>
              </a:spcAft>
              <a:buSzPts val="1400"/>
              <a:buFont typeface="Nunito"/>
              <a:buNone/>
              <a:defRPr sz="1500" b="0">
                <a:latin typeface="Raleway Medium"/>
                <a:ea typeface="Raleway Medium"/>
                <a:cs typeface="Raleway Medium"/>
                <a:sym typeface="Raleway Medium"/>
              </a:defRPr>
            </a:lvl1pPr>
            <a:lvl2pPr lvl="1" rtl="0">
              <a:spcBef>
                <a:spcPts val="0"/>
              </a:spcBef>
              <a:spcAft>
                <a:spcPts val="0"/>
              </a:spcAft>
              <a:buSzPts val="1400"/>
              <a:buFont typeface="Nunito"/>
              <a:buNone/>
              <a:defRPr sz="1400">
                <a:latin typeface="Nunito"/>
                <a:ea typeface="Nunito"/>
                <a:cs typeface="Nunito"/>
                <a:sym typeface="Nunito"/>
              </a:defRPr>
            </a:lvl2pPr>
            <a:lvl3pPr lvl="2" rtl="0">
              <a:spcBef>
                <a:spcPts val="0"/>
              </a:spcBef>
              <a:spcAft>
                <a:spcPts val="0"/>
              </a:spcAft>
              <a:buSzPts val="1400"/>
              <a:buFont typeface="Nunito"/>
              <a:buNone/>
              <a:defRPr sz="1400">
                <a:latin typeface="Nunito"/>
                <a:ea typeface="Nunito"/>
                <a:cs typeface="Nunito"/>
                <a:sym typeface="Nunito"/>
              </a:defRPr>
            </a:lvl3pPr>
            <a:lvl4pPr lvl="3" rtl="0">
              <a:spcBef>
                <a:spcPts val="0"/>
              </a:spcBef>
              <a:spcAft>
                <a:spcPts val="0"/>
              </a:spcAft>
              <a:buSzPts val="1400"/>
              <a:buFont typeface="Nunito"/>
              <a:buNone/>
              <a:defRPr sz="1400">
                <a:latin typeface="Nunito"/>
                <a:ea typeface="Nunito"/>
                <a:cs typeface="Nunito"/>
                <a:sym typeface="Nunito"/>
              </a:defRPr>
            </a:lvl4pPr>
            <a:lvl5pPr lvl="4" rtl="0">
              <a:spcBef>
                <a:spcPts val="0"/>
              </a:spcBef>
              <a:spcAft>
                <a:spcPts val="0"/>
              </a:spcAft>
              <a:buSzPts val="1400"/>
              <a:buFont typeface="Nunito"/>
              <a:buNone/>
              <a:defRPr sz="1400">
                <a:latin typeface="Nunito"/>
                <a:ea typeface="Nunito"/>
                <a:cs typeface="Nunito"/>
                <a:sym typeface="Nunito"/>
              </a:defRPr>
            </a:lvl5pPr>
            <a:lvl6pPr lvl="5" rtl="0">
              <a:spcBef>
                <a:spcPts val="0"/>
              </a:spcBef>
              <a:spcAft>
                <a:spcPts val="0"/>
              </a:spcAft>
              <a:buSzPts val="1400"/>
              <a:buFont typeface="Nunito"/>
              <a:buNone/>
              <a:defRPr sz="1400">
                <a:latin typeface="Nunito"/>
                <a:ea typeface="Nunito"/>
                <a:cs typeface="Nunito"/>
                <a:sym typeface="Nunito"/>
              </a:defRPr>
            </a:lvl6pPr>
            <a:lvl7pPr lvl="6" rtl="0">
              <a:spcBef>
                <a:spcPts val="0"/>
              </a:spcBef>
              <a:spcAft>
                <a:spcPts val="0"/>
              </a:spcAft>
              <a:buSzPts val="1400"/>
              <a:buFont typeface="Nunito"/>
              <a:buNone/>
              <a:defRPr sz="1400">
                <a:latin typeface="Nunito"/>
                <a:ea typeface="Nunito"/>
                <a:cs typeface="Nunito"/>
                <a:sym typeface="Nunito"/>
              </a:defRPr>
            </a:lvl7pPr>
            <a:lvl8pPr lvl="7" rtl="0">
              <a:spcBef>
                <a:spcPts val="0"/>
              </a:spcBef>
              <a:spcAft>
                <a:spcPts val="0"/>
              </a:spcAft>
              <a:buSzPts val="1400"/>
              <a:buFont typeface="Nunito"/>
              <a:buNone/>
              <a:defRPr sz="1400">
                <a:latin typeface="Nunito"/>
                <a:ea typeface="Nunito"/>
                <a:cs typeface="Nunito"/>
                <a:sym typeface="Nunito"/>
              </a:defRPr>
            </a:lvl8pPr>
            <a:lvl9pPr lvl="8" rtl="0">
              <a:spcBef>
                <a:spcPts val="0"/>
              </a:spcBef>
              <a:spcAft>
                <a:spcPts val="0"/>
              </a:spcAft>
              <a:buSzPts val="1400"/>
              <a:buFont typeface="Nunito"/>
              <a:buNone/>
              <a:defRPr sz="1400">
                <a:latin typeface="Nunito"/>
                <a:ea typeface="Nunito"/>
                <a:cs typeface="Nunito"/>
                <a:sym typeface="Nunito"/>
              </a:defRPr>
            </a:lvl9pPr>
          </a:lstStyle>
          <a:p>
            <a:endParaRPr/>
          </a:p>
        </p:txBody>
      </p:sp>
      <p:sp>
        <p:nvSpPr>
          <p:cNvPr id="261" name="Google Shape;261;p13"/>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lvl1pPr lvl="0" rtl="0">
              <a:spcBef>
                <a:spcPts val="0"/>
              </a:spcBef>
              <a:spcAft>
                <a:spcPts val="0"/>
              </a:spcAft>
              <a:buClr>
                <a:schemeClr val="accent5"/>
              </a:buClr>
              <a:buSzPts val="2600"/>
              <a:buNone/>
              <a:defRPr/>
            </a:lvl1pPr>
            <a:lvl2pPr lvl="1" rtl="0">
              <a:spcBef>
                <a:spcPts val="0"/>
              </a:spcBef>
              <a:spcAft>
                <a:spcPts val="0"/>
              </a:spcAft>
              <a:buClr>
                <a:schemeClr val="accent5"/>
              </a:buClr>
              <a:buSzPts val="2600"/>
              <a:buNone/>
              <a:defRPr>
                <a:solidFill>
                  <a:schemeClr val="accent5"/>
                </a:solidFill>
              </a:defRPr>
            </a:lvl2pPr>
            <a:lvl3pPr lvl="2" rtl="0">
              <a:spcBef>
                <a:spcPts val="0"/>
              </a:spcBef>
              <a:spcAft>
                <a:spcPts val="0"/>
              </a:spcAft>
              <a:buClr>
                <a:schemeClr val="accent5"/>
              </a:buClr>
              <a:buSzPts val="2600"/>
              <a:buNone/>
              <a:defRPr>
                <a:solidFill>
                  <a:schemeClr val="accent5"/>
                </a:solidFill>
              </a:defRPr>
            </a:lvl3pPr>
            <a:lvl4pPr lvl="3" rtl="0">
              <a:spcBef>
                <a:spcPts val="0"/>
              </a:spcBef>
              <a:spcAft>
                <a:spcPts val="0"/>
              </a:spcAft>
              <a:buClr>
                <a:schemeClr val="accent5"/>
              </a:buClr>
              <a:buSzPts val="2600"/>
              <a:buNone/>
              <a:defRPr>
                <a:solidFill>
                  <a:schemeClr val="accent5"/>
                </a:solidFill>
              </a:defRPr>
            </a:lvl4pPr>
            <a:lvl5pPr lvl="4" rtl="0">
              <a:spcBef>
                <a:spcPts val="0"/>
              </a:spcBef>
              <a:spcAft>
                <a:spcPts val="0"/>
              </a:spcAft>
              <a:buClr>
                <a:schemeClr val="accent5"/>
              </a:buClr>
              <a:buSzPts val="2600"/>
              <a:buNone/>
              <a:defRPr>
                <a:solidFill>
                  <a:schemeClr val="accent5"/>
                </a:solidFill>
              </a:defRPr>
            </a:lvl5pPr>
            <a:lvl6pPr lvl="5" rtl="0">
              <a:spcBef>
                <a:spcPts val="0"/>
              </a:spcBef>
              <a:spcAft>
                <a:spcPts val="0"/>
              </a:spcAft>
              <a:buClr>
                <a:schemeClr val="accent5"/>
              </a:buClr>
              <a:buSzPts val="2600"/>
              <a:buNone/>
              <a:defRPr>
                <a:solidFill>
                  <a:schemeClr val="accent5"/>
                </a:solidFill>
              </a:defRPr>
            </a:lvl6pPr>
            <a:lvl7pPr lvl="6" rtl="0">
              <a:spcBef>
                <a:spcPts val="0"/>
              </a:spcBef>
              <a:spcAft>
                <a:spcPts val="0"/>
              </a:spcAft>
              <a:buClr>
                <a:schemeClr val="accent5"/>
              </a:buClr>
              <a:buSzPts val="2600"/>
              <a:buNone/>
              <a:defRPr>
                <a:solidFill>
                  <a:schemeClr val="accent5"/>
                </a:solidFill>
              </a:defRPr>
            </a:lvl7pPr>
            <a:lvl8pPr lvl="7" rtl="0">
              <a:spcBef>
                <a:spcPts val="0"/>
              </a:spcBef>
              <a:spcAft>
                <a:spcPts val="0"/>
              </a:spcAft>
              <a:buClr>
                <a:schemeClr val="accent5"/>
              </a:buClr>
              <a:buSzPts val="2600"/>
              <a:buNone/>
              <a:defRPr>
                <a:solidFill>
                  <a:schemeClr val="accent5"/>
                </a:solidFill>
              </a:defRPr>
            </a:lvl8pPr>
            <a:lvl9pPr lvl="8" rtl="0">
              <a:spcBef>
                <a:spcPts val="0"/>
              </a:spcBef>
              <a:spcAft>
                <a:spcPts val="0"/>
              </a:spcAft>
              <a:buClr>
                <a:schemeClr val="accent5"/>
              </a:buClr>
              <a:buSzPts val="2600"/>
              <a:buNone/>
              <a:defRPr>
                <a:solidFill>
                  <a:schemeClr val="accent5"/>
                </a:solidFill>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CUSTOM_1">
    <p:spTree>
      <p:nvGrpSpPr>
        <p:cNvPr id="1" name="Shape 284"/>
        <p:cNvGrpSpPr/>
        <p:nvPr/>
      </p:nvGrpSpPr>
      <p:grpSpPr>
        <a:xfrm>
          <a:off x="0" y="0"/>
          <a:ext cx="0" cy="0"/>
          <a:chOff x="0" y="0"/>
          <a:chExt cx="0" cy="0"/>
        </a:xfrm>
      </p:grpSpPr>
      <p:grpSp>
        <p:nvGrpSpPr>
          <p:cNvPr id="285" name="Google Shape;285;p15"/>
          <p:cNvGrpSpPr/>
          <p:nvPr/>
        </p:nvGrpSpPr>
        <p:grpSpPr>
          <a:xfrm>
            <a:off x="-1304602" y="-1317213"/>
            <a:ext cx="11439000" cy="6207266"/>
            <a:chOff x="-1304602" y="-1317213"/>
            <a:chExt cx="11439000" cy="6207266"/>
          </a:xfrm>
        </p:grpSpPr>
        <p:sp>
          <p:nvSpPr>
            <p:cNvPr id="286" name="Google Shape;286;p15"/>
            <p:cNvSpPr/>
            <p:nvPr/>
          </p:nvSpPr>
          <p:spPr>
            <a:xfrm>
              <a:off x="8151450" y="-634626"/>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7" name="Google Shape;287;p15"/>
            <p:cNvSpPr/>
            <p:nvPr/>
          </p:nvSpPr>
          <p:spPr>
            <a:xfrm>
              <a:off x="-1126376" y="4143704"/>
              <a:ext cx="2561014" cy="746349"/>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8" name="Google Shape;288;p15"/>
            <p:cNvGrpSpPr/>
            <p:nvPr/>
          </p:nvGrpSpPr>
          <p:grpSpPr>
            <a:xfrm>
              <a:off x="-1304602" y="-1317213"/>
              <a:ext cx="2877437" cy="2877340"/>
              <a:chOff x="2046850" y="539706"/>
              <a:chExt cx="969226" cy="969226"/>
            </a:xfrm>
          </p:grpSpPr>
          <p:sp>
            <p:nvSpPr>
              <p:cNvPr id="289" name="Google Shape;289;p15"/>
              <p:cNvSpPr/>
              <p:nvPr/>
            </p:nvSpPr>
            <p:spPr>
              <a:xfrm>
                <a:off x="2046850" y="539706"/>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0" name="Google Shape;290;p15"/>
              <p:cNvSpPr/>
              <p:nvPr/>
            </p:nvSpPr>
            <p:spPr>
              <a:xfrm>
                <a:off x="2196663" y="689513"/>
                <a:ext cx="669600" cy="669600"/>
              </a:xfrm>
              <a:prstGeom prst="ellips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291" name="Google Shape;291;p15"/>
          <p:cNvSpPr txBox="1">
            <a:spLocks noGrp="1"/>
          </p:cNvSpPr>
          <p:nvPr>
            <p:ph type="title"/>
          </p:nvPr>
        </p:nvSpPr>
        <p:spPr>
          <a:xfrm>
            <a:off x="2487675" y="3067082"/>
            <a:ext cx="4168500" cy="572700"/>
          </a:xfrm>
          <a:prstGeom prst="rect">
            <a:avLst/>
          </a:prstGeom>
        </p:spPr>
        <p:txBody>
          <a:bodyPr spcFirstLastPara="1" wrap="square" lIns="91425" tIns="91425" rIns="91425" bIns="91425" anchor="ctr" anchorCtr="0">
            <a:noAutofit/>
          </a:bodyPr>
          <a:lstStyle>
            <a:lvl1pPr lvl="0" rtl="0">
              <a:spcBef>
                <a:spcPts val="0"/>
              </a:spcBef>
              <a:spcAft>
                <a:spcPts val="0"/>
              </a:spcAft>
              <a:buSzPts val="2600"/>
              <a:buNone/>
              <a:defRPr sz="1900"/>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
        <p:nvSpPr>
          <p:cNvPr id="292" name="Google Shape;292;p15"/>
          <p:cNvSpPr txBox="1">
            <a:spLocks noGrp="1"/>
          </p:cNvSpPr>
          <p:nvPr>
            <p:ph type="title" idx="2"/>
          </p:nvPr>
        </p:nvSpPr>
        <p:spPr>
          <a:xfrm>
            <a:off x="1696875" y="1624050"/>
            <a:ext cx="5750400" cy="1590600"/>
          </a:xfrm>
          <a:prstGeom prst="rect">
            <a:avLst/>
          </a:prstGeom>
        </p:spPr>
        <p:txBody>
          <a:bodyPr spcFirstLastPara="1" wrap="square" lIns="91425" tIns="91425" rIns="91425" bIns="91425" anchor="ctr" anchorCtr="0">
            <a:noAutofit/>
          </a:bodyPr>
          <a:lstStyle>
            <a:lvl1pPr lvl="0" rtl="0">
              <a:lnSpc>
                <a:spcPct val="115000"/>
              </a:lnSpc>
              <a:spcBef>
                <a:spcPts val="0"/>
              </a:spcBef>
              <a:spcAft>
                <a:spcPts val="0"/>
              </a:spcAft>
              <a:buSzPts val="2600"/>
              <a:buNone/>
              <a:defRPr sz="2200" b="0">
                <a:latin typeface="Raleway Medium"/>
                <a:ea typeface="Raleway Medium"/>
                <a:cs typeface="Raleway Medium"/>
                <a:sym typeface="Raleway Medium"/>
              </a:defRPr>
            </a:lvl1pPr>
            <a:lvl2pPr lvl="1" rtl="0">
              <a:spcBef>
                <a:spcPts val="0"/>
              </a:spcBef>
              <a:spcAft>
                <a:spcPts val="0"/>
              </a:spcAft>
              <a:buSzPts val="2600"/>
              <a:buNone/>
              <a:defRPr/>
            </a:lvl2pPr>
            <a:lvl3pPr lvl="2" rtl="0">
              <a:spcBef>
                <a:spcPts val="0"/>
              </a:spcBef>
              <a:spcAft>
                <a:spcPts val="0"/>
              </a:spcAft>
              <a:buSzPts val="2600"/>
              <a:buNone/>
              <a:defRPr/>
            </a:lvl3pPr>
            <a:lvl4pPr lvl="3" rtl="0">
              <a:spcBef>
                <a:spcPts val="0"/>
              </a:spcBef>
              <a:spcAft>
                <a:spcPts val="0"/>
              </a:spcAft>
              <a:buSzPts val="2600"/>
              <a:buNone/>
              <a:defRPr/>
            </a:lvl4pPr>
            <a:lvl5pPr lvl="4" rtl="0">
              <a:spcBef>
                <a:spcPts val="0"/>
              </a:spcBef>
              <a:spcAft>
                <a:spcPts val="0"/>
              </a:spcAft>
              <a:buSzPts val="2600"/>
              <a:buNone/>
              <a:defRPr/>
            </a:lvl5pPr>
            <a:lvl6pPr lvl="5" rtl="0">
              <a:spcBef>
                <a:spcPts val="0"/>
              </a:spcBef>
              <a:spcAft>
                <a:spcPts val="0"/>
              </a:spcAft>
              <a:buSzPts val="2600"/>
              <a:buNone/>
              <a:defRPr/>
            </a:lvl6pPr>
            <a:lvl7pPr lvl="6" rtl="0">
              <a:spcBef>
                <a:spcPts val="0"/>
              </a:spcBef>
              <a:spcAft>
                <a:spcPts val="0"/>
              </a:spcAft>
              <a:buSzPts val="2600"/>
              <a:buNone/>
              <a:defRPr/>
            </a:lvl7pPr>
            <a:lvl8pPr lvl="7" rtl="0">
              <a:spcBef>
                <a:spcPts val="0"/>
              </a:spcBef>
              <a:spcAft>
                <a:spcPts val="0"/>
              </a:spcAft>
              <a:buSzPts val="2600"/>
              <a:buNone/>
              <a:defRPr/>
            </a:lvl8pPr>
            <a:lvl9pPr lvl="8" rtl="0">
              <a:spcBef>
                <a:spcPts val="0"/>
              </a:spcBef>
              <a:spcAft>
                <a:spcPts val="0"/>
              </a:spcAft>
              <a:buSzPts val="26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one column 2">
  <p:cSld name="CUSTOM_1_1_1">
    <p:spTree>
      <p:nvGrpSpPr>
        <p:cNvPr id="1" name="Shape 387"/>
        <p:cNvGrpSpPr/>
        <p:nvPr/>
      </p:nvGrpSpPr>
      <p:grpSpPr>
        <a:xfrm>
          <a:off x="0" y="0"/>
          <a:ext cx="0" cy="0"/>
          <a:chOff x="0" y="0"/>
          <a:chExt cx="0" cy="0"/>
        </a:xfrm>
      </p:grpSpPr>
      <p:grpSp>
        <p:nvGrpSpPr>
          <p:cNvPr id="388" name="Google Shape;388;p21"/>
          <p:cNvGrpSpPr/>
          <p:nvPr/>
        </p:nvGrpSpPr>
        <p:grpSpPr>
          <a:xfrm>
            <a:off x="-2160900" y="-634626"/>
            <a:ext cx="12347454" cy="6459401"/>
            <a:chOff x="-2160900" y="-634626"/>
            <a:chExt cx="12347454" cy="6459401"/>
          </a:xfrm>
        </p:grpSpPr>
        <p:sp>
          <p:nvSpPr>
            <p:cNvPr id="389" name="Google Shape;389;p21"/>
            <p:cNvSpPr/>
            <p:nvPr/>
          </p:nvSpPr>
          <p:spPr>
            <a:xfrm>
              <a:off x="-2160900" y="3004475"/>
              <a:ext cx="2742900" cy="28203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21"/>
            <p:cNvSpPr/>
            <p:nvPr/>
          </p:nvSpPr>
          <p:spPr>
            <a:xfrm>
              <a:off x="-949950" y="-634626"/>
              <a:ext cx="1982948" cy="1980207"/>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21"/>
            <p:cNvSpPr/>
            <p:nvPr/>
          </p:nvSpPr>
          <p:spPr>
            <a:xfrm>
              <a:off x="6594600" y="56973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92" name="Google Shape;392;p21"/>
            <p:cNvGrpSpPr/>
            <p:nvPr/>
          </p:nvGrpSpPr>
          <p:grpSpPr>
            <a:xfrm>
              <a:off x="7814650" y="3004462"/>
              <a:ext cx="969226" cy="1748006"/>
              <a:chOff x="6984900" y="3291338"/>
              <a:chExt cx="969226" cy="1748006"/>
            </a:xfrm>
          </p:grpSpPr>
          <p:sp>
            <p:nvSpPr>
              <p:cNvPr id="393" name="Google Shape;393;p21"/>
              <p:cNvSpPr/>
              <p:nvPr/>
            </p:nvSpPr>
            <p:spPr>
              <a:xfrm>
                <a:off x="6984900" y="4070118"/>
                <a:ext cx="969226" cy="969226"/>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4" name="Google Shape;394;p21"/>
              <p:cNvSpPr/>
              <p:nvPr/>
            </p:nvSpPr>
            <p:spPr>
              <a:xfrm>
                <a:off x="7519348" y="3601361"/>
                <a:ext cx="434771" cy="434188"/>
              </a:xfrm>
              <a:custGeom>
                <a:avLst/>
                <a:gdLst/>
                <a:ahLst/>
                <a:cxnLst/>
                <a:rect l="l" t="t" r="r" b="b"/>
                <a:pathLst>
                  <a:path w="8204" h="8193" fill="none" extrusionOk="0">
                    <a:moveTo>
                      <a:pt x="0" y="3942"/>
                    </a:moveTo>
                    <a:cubicBezTo>
                      <a:pt x="0" y="5537"/>
                      <a:pt x="965" y="6978"/>
                      <a:pt x="2441" y="7585"/>
                    </a:cubicBezTo>
                    <a:cubicBezTo>
                      <a:pt x="3905" y="8192"/>
                      <a:pt x="5608" y="7859"/>
                      <a:pt x="6739" y="6728"/>
                    </a:cubicBezTo>
                    <a:cubicBezTo>
                      <a:pt x="7858" y="5597"/>
                      <a:pt x="8204" y="3906"/>
                      <a:pt x="7584" y="2430"/>
                    </a:cubicBezTo>
                    <a:cubicBezTo>
                      <a:pt x="6977" y="953"/>
                      <a:pt x="5537" y="1"/>
                      <a:pt x="3941" y="1"/>
                    </a:cubicBezTo>
                    <a:cubicBezTo>
                      <a:pt x="1762" y="1"/>
                      <a:pt x="0" y="1763"/>
                      <a:pt x="0" y="3942"/>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5" name="Google Shape;395;p21"/>
              <p:cNvSpPr/>
              <p:nvPr/>
            </p:nvSpPr>
            <p:spPr>
              <a:xfrm>
                <a:off x="7550348" y="3291338"/>
                <a:ext cx="198201" cy="197565"/>
              </a:xfrm>
              <a:custGeom>
                <a:avLst/>
                <a:gdLst/>
                <a:ahLst/>
                <a:cxnLst/>
                <a:rect l="l" t="t" r="r" b="b"/>
                <a:pathLst>
                  <a:path w="3740" h="3728" fill="none" extrusionOk="0">
                    <a:moveTo>
                      <a:pt x="3739" y="1858"/>
                    </a:moveTo>
                    <a:cubicBezTo>
                      <a:pt x="3739" y="2894"/>
                      <a:pt x="2906" y="3727"/>
                      <a:pt x="1870" y="3727"/>
                    </a:cubicBezTo>
                    <a:cubicBezTo>
                      <a:pt x="846" y="3727"/>
                      <a:pt x="1" y="2894"/>
                      <a:pt x="1" y="1858"/>
                    </a:cubicBezTo>
                    <a:cubicBezTo>
                      <a:pt x="1" y="834"/>
                      <a:pt x="846" y="0"/>
                      <a:pt x="1870" y="0"/>
                    </a:cubicBezTo>
                    <a:cubicBezTo>
                      <a:pt x="2906" y="0"/>
                      <a:pt x="3739" y="834"/>
                      <a:pt x="3739" y="1858"/>
                    </a:cubicBezTo>
                    <a:close/>
                  </a:path>
                </a:pathLst>
              </a:custGeom>
              <a:noFill/>
              <a:ln w="19050" cap="flat" cmpd="sng">
                <a:solidFill>
                  <a:schemeClr val="lt2"/>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6" name="Google Shape;396;p21"/>
            <p:cNvSpPr/>
            <p:nvPr/>
          </p:nvSpPr>
          <p:spPr>
            <a:xfrm rot="5268137">
              <a:off x="8696839" y="143938"/>
              <a:ext cx="35340" cy="298558"/>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21"/>
            <p:cNvSpPr/>
            <p:nvPr/>
          </p:nvSpPr>
          <p:spPr>
            <a:xfrm rot="5400000">
              <a:off x="8802916" y="300248"/>
              <a:ext cx="35142" cy="298295"/>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398" name="Google Shape;398;p21"/>
            <p:cNvCxnSpPr/>
            <p:nvPr/>
          </p:nvCxnSpPr>
          <p:spPr>
            <a:xfrm>
              <a:off x="8526054"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399" name="Google Shape;399;p21"/>
            <p:cNvCxnSpPr/>
            <p:nvPr/>
          </p:nvCxnSpPr>
          <p:spPr>
            <a:xfrm>
              <a:off x="8146938" y="4368445"/>
              <a:ext cx="2039400" cy="0"/>
            </a:xfrm>
            <a:prstGeom prst="straightConnector1">
              <a:avLst/>
            </a:prstGeom>
            <a:noFill/>
            <a:ln w="19050" cap="flat" cmpd="sng">
              <a:solidFill>
                <a:schemeClr val="dk1"/>
              </a:solidFill>
              <a:prstDash val="dash"/>
              <a:round/>
              <a:headEnd type="none" w="med" len="med"/>
              <a:tailEnd type="none" w="med" len="med"/>
            </a:ln>
          </p:spPr>
        </p:cxnSp>
        <p:sp>
          <p:nvSpPr>
            <p:cNvPr id="400" name="Google Shape;400;p21"/>
            <p:cNvSpPr/>
            <p:nvPr/>
          </p:nvSpPr>
          <p:spPr>
            <a:xfrm>
              <a:off x="-1094612" y="1962432"/>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01" name="Google Shape;401;p21"/>
            <p:cNvGrpSpPr/>
            <p:nvPr/>
          </p:nvGrpSpPr>
          <p:grpSpPr>
            <a:xfrm>
              <a:off x="1013800" y="3548113"/>
              <a:ext cx="503400" cy="423975"/>
              <a:chOff x="4849700" y="2127775"/>
              <a:chExt cx="503400" cy="423975"/>
            </a:xfrm>
          </p:grpSpPr>
          <p:sp>
            <p:nvSpPr>
              <p:cNvPr id="402" name="Google Shape;402;p21"/>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3" name="Google Shape;403;p21"/>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4" name="Google Shape;404;p21"/>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405" name="Google Shape;405;p21"/>
          <p:cNvSpPr txBox="1">
            <a:spLocks noGrp="1"/>
          </p:cNvSpPr>
          <p:nvPr>
            <p:ph type="title"/>
          </p:nvPr>
        </p:nvSpPr>
        <p:spPr>
          <a:xfrm>
            <a:off x="2549400" y="1121610"/>
            <a:ext cx="4045200" cy="954300"/>
          </a:xfrm>
          <a:prstGeom prst="rect">
            <a:avLst/>
          </a:prstGeom>
        </p:spPr>
        <p:txBody>
          <a:bodyPr spcFirstLastPara="1" wrap="square" lIns="91425" tIns="91425" rIns="91425" bIns="91425" anchor="ctr" anchorCtr="0">
            <a:noAutofit/>
          </a:bodyPr>
          <a:lstStyle>
            <a:lvl1pPr lvl="0" rtl="0">
              <a:spcBef>
                <a:spcPts val="0"/>
              </a:spcBef>
              <a:spcAft>
                <a:spcPts val="0"/>
              </a:spcAft>
              <a:buSzPts val="4200"/>
              <a:buNone/>
              <a:defRPr sz="3600"/>
            </a:lvl1pPr>
            <a:lvl2pPr lvl="1" algn="ctr" rtl="0">
              <a:spcBef>
                <a:spcPts val="0"/>
              </a:spcBef>
              <a:spcAft>
                <a:spcPts val="0"/>
              </a:spcAft>
              <a:buSzPts val="4200"/>
              <a:buNone/>
              <a:defRPr sz="4200"/>
            </a:lvl2pPr>
            <a:lvl3pPr lvl="2" algn="ctr" rtl="0">
              <a:spcBef>
                <a:spcPts val="0"/>
              </a:spcBef>
              <a:spcAft>
                <a:spcPts val="0"/>
              </a:spcAft>
              <a:buSzPts val="4200"/>
              <a:buNone/>
              <a:defRPr sz="4200"/>
            </a:lvl3pPr>
            <a:lvl4pPr lvl="3" algn="ctr" rtl="0">
              <a:spcBef>
                <a:spcPts val="0"/>
              </a:spcBef>
              <a:spcAft>
                <a:spcPts val="0"/>
              </a:spcAft>
              <a:buSzPts val="4200"/>
              <a:buNone/>
              <a:defRPr sz="4200"/>
            </a:lvl4pPr>
            <a:lvl5pPr lvl="4" algn="ctr" rtl="0">
              <a:spcBef>
                <a:spcPts val="0"/>
              </a:spcBef>
              <a:spcAft>
                <a:spcPts val="0"/>
              </a:spcAft>
              <a:buSzPts val="4200"/>
              <a:buNone/>
              <a:defRPr sz="4200"/>
            </a:lvl5pPr>
            <a:lvl6pPr lvl="5" algn="ctr" rtl="0">
              <a:spcBef>
                <a:spcPts val="0"/>
              </a:spcBef>
              <a:spcAft>
                <a:spcPts val="0"/>
              </a:spcAft>
              <a:buSzPts val="4200"/>
              <a:buNone/>
              <a:defRPr sz="4200"/>
            </a:lvl6pPr>
            <a:lvl7pPr lvl="6" algn="ctr" rtl="0">
              <a:spcBef>
                <a:spcPts val="0"/>
              </a:spcBef>
              <a:spcAft>
                <a:spcPts val="0"/>
              </a:spcAft>
              <a:buSzPts val="4200"/>
              <a:buNone/>
              <a:defRPr sz="4200"/>
            </a:lvl7pPr>
            <a:lvl8pPr lvl="7" algn="ctr" rtl="0">
              <a:spcBef>
                <a:spcPts val="0"/>
              </a:spcBef>
              <a:spcAft>
                <a:spcPts val="0"/>
              </a:spcAft>
              <a:buSzPts val="4200"/>
              <a:buNone/>
              <a:defRPr sz="4200"/>
            </a:lvl8pPr>
            <a:lvl9pPr lvl="8" algn="ctr" rtl="0">
              <a:spcBef>
                <a:spcPts val="0"/>
              </a:spcBef>
              <a:spcAft>
                <a:spcPts val="0"/>
              </a:spcAft>
              <a:buSzPts val="4200"/>
              <a:buNone/>
              <a:defRPr sz="4200"/>
            </a:lvl9pPr>
          </a:lstStyle>
          <a:p>
            <a:endParaRPr/>
          </a:p>
        </p:txBody>
      </p:sp>
      <p:sp>
        <p:nvSpPr>
          <p:cNvPr id="406" name="Google Shape;406;p21"/>
          <p:cNvSpPr txBox="1">
            <a:spLocks noGrp="1"/>
          </p:cNvSpPr>
          <p:nvPr>
            <p:ph type="subTitle" idx="1"/>
          </p:nvPr>
        </p:nvSpPr>
        <p:spPr>
          <a:xfrm>
            <a:off x="2233150" y="2159487"/>
            <a:ext cx="4677600" cy="1124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2100"/>
              <a:buNone/>
              <a:defRPr sz="1500">
                <a:solidFill>
                  <a:schemeClr val="dk1"/>
                </a:solidFill>
                <a:latin typeface="Raleway Medium"/>
                <a:ea typeface="Raleway Medium"/>
                <a:cs typeface="Raleway Medium"/>
                <a:sym typeface="Raleway Medium"/>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58775" y="446216"/>
            <a:ext cx="7626300" cy="572700"/>
          </a:xfrm>
          <a:prstGeom prst="rect">
            <a:avLst/>
          </a:prstGeom>
          <a:noFill/>
          <a:ln>
            <a:noFill/>
          </a:ln>
        </p:spPr>
        <p:txBody>
          <a:bodyPr spcFirstLastPara="1" wrap="square" lIns="91425" tIns="91425" rIns="91425" bIns="91425" anchor="ctr" anchorCtr="0">
            <a:noAutofit/>
          </a:bodyPr>
          <a:lstStyle>
            <a:lvl1pPr lvl="0"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1pPr>
            <a:lvl2pPr lvl="1"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2pPr>
            <a:lvl3pPr lvl="2"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3pPr>
            <a:lvl4pPr lvl="3"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4pPr>
            <a:lvl5pPr lvl="4"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5pPr>
            <a:lvl6pPr lvl="5"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6pPr>
            <a:lvl7pPr lvl="6"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7pPr>
            <a:lvl8pPr lvl="7"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8pPr>
            <a:lvl9pPr lvl="8" algn="ctr">
              <a:spcBef>
                <a:spcPts val="0"/>
              </a:spcBef>
              <a:spcAft>
                <a:spcPts val="0"/>
              </a:spcAft>
              <a:buClr>
                <a:schemeClr val="dk1"/>
              </a:buClr>
              <a:buSzPts val="2600"/>
              <a:buFont typeface="Poppins"/>
              <a:buNone/>
              <a:defRPr sz="2600" b="1">
                <a:solidFill>
                  <a:schemeClr val="dk1"/>
                </a:solidFill>
                <a:latin typeface="Poppins"/>
                <a:ea typeface="Poppins"/>
                <a:cs typeface="Poppins"/>
                <a:sym typeface="Poppins"/>
              </a:defRPr>
            </a:lvl9pPr>
          </a:lstStyle>
          <a:p>
            <a:endParaRPr/>
          </a:p>
        </p:txBody>
      </p:sp>
      <p:sp>
        <p:nvSpPr>
          <p:cNvPr id="7" name="Google Shape;7;p1"/>
          <p:cNvSpPr txBox="1">
            <a:spLocks noGrp="1"/>
          </p:cNvSpPr>
          <p:nvPr>
            <p:ph type="body" idx="1"/>
          </p:nvPr>
        </p:nvSpPr>
        <p:spPr>
          <a:xfrm>
            <a:off x="758775" y="1434450"/>
            <a:ext cx="7626300" cy="3134400"/>
          </a:xfrm>
          <a:prstGeom prst="rect">
            <a:avLst/>
          </a:prstGeom>
          <a:noFill/>
          <a:ln>
            <a:noFill/>
          </a:ln>
        </p:spPr>
        <p:txBody>
          <a:bodyPr spcFirstLastPara="1" wrap="square" lIns="91425" tIns="91425" rIns="91425" bIns="91425" anchor="t" anchorCtr="0">
            <a:noAutofit/>
          </a:bodyPr>
          <a:lstStyle>
            <a:lvl1pPr marL="457200" lvl="0"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1pPr>
            <a:lvl2pPr marL="914400" lvl="1"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2pPr>
            <a:lvl3pPr marL="1371600" lvl="2"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3pPr>
            <a:lvl4pPr marL="1828800" lvl="3"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4pPr>
            <a:lvl5pPr marL="2286000" lvl="4"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5pPr>
            <a:lvl6pPr marL="2743200" lvl="5"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6pPr>
            <a:lvl7pPr marL="3200400" lvl="6"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7pPr>
            <a:lvl8pPr marL="3657600" lvl="7"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8pPr>
            <a:lvl9pPr marL="4114800" lvl="8" indent="-317500">
              <a:lnSpc>
                <a:spcPct val="100000"/>
              </a:lnSpc>
              <a:spcBef>
                <a:spcPts val="0"/>
              </a:spcBef>
              <a:spcAft>
                <a:spcPts val="0"/>
              </a:spcAft>
              <a:buClr>
                <a:schemeClr val="dk2"/>
              </a:buClr>
              <a:buSzPts val="1400"/>
              <a:buFont typeface="Poppins"/>
              <a:buChar char="■"/>
              <a:defRPr>
                <a:solidFill>
                  <a:schemeClr val="dk2"/>
                </a:solidFill>
                <a:latin typeface="Poppins"/>
                <a:ea typeface="Poppins"/>
                <a:cs typeface="Poppins"/>
                <a:sym typeface="Poppin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3" r:id="rId4"/>
    <p:sldLayoutId id="2147483655" r:id="rId5"/>
    <p:sldLayoutId id="2147483658" r:id="rId6"/>
    <p:sldLayoutId id="2147483659" r:id="rId7"/>
    <p:sldLayoutId id="2147483661" r:id="rId8"/>
    <p:sldLayoutId id="2147483667" r:id="rId9"/>
    <p:sldLayoutId id="2147483682" r:id="rId10"/>
    <p:sldLayoutId id="2147483683"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94"/>
        <p:cNvGrpSpPr/>
        <p:nvPr/>
      </p:nvGrpSpPr>
      <p:grpSpPr>
        <a:xfrm>
          <a:off x="0" y="0"/>
          <a:ext cx="0" cy="0"/>
          <a:chOff x="0" y="0"/>
          <a:chExt cx="0" cy="0"/>
        </a:xfrm>
      </p:grpSpPr>
      <p:sp>
        <p:nvSpPr>
          <p:cNvPr id="795" name="Google Shape;795;p40"/>
          <p:cNvSpPr/>
          <p:nvPr/>
        </p:nvSpPr>
        <p:spPr>
          <a:xfrm>
            <a:off x="838650" y="1102110"/>
            <a:ext cx="7466700" cy="19803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6" name="Google Shape;796;p40"/>
          <p:cNvSpPr txBox="1">
            <a:spLocks noGrp="1"/>
          </p:cNvSpPr>
          <p:nvPr>
            <p:ph type="ctrTitle"/>
          </p:nvPr>
        </p:nvSpPr>
        <p:spPr>
          <a:xfrm>
            <a:off x="906175" y="1405675"/>
            <a:ext cx="7331700" cy="1148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4800" dirty="0" smtClean="0"/>
              <a:t>MEVSİMLER VE İKLİM</a:t>
            </a:r>
            <a:endParaRPr sz="4800" dirty="0"/>
          </a:p>
        </p:txBody>
      </p:sp>
      <p:sp>
        <p:nvSpPr>
          <p:cNvPr id="797" name="Google Shape;797;p40"/>
          <p:cNvSpPr txBox="1">
            <a:spLocks noGrp="1"/>
          </p:cNvSpPr>
          <p:nvPr>
            <p:ph type="subTitle" idx="1"/>
          </p:nvPr>
        </p:nvSpPr>
        <p:spPr>
          <a:xfrm>
            <a:off x="1395450" y="2456968"/>
            <a:ext cx="6353100" cy="52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www.huseyinfarukyildirim.com</a:t>
            </a:r>
            <a:endParaRPr dirty="0"/>
          </a:p>
        </p:txBody>
      </p:sp>
      <p:grpSp>
        <p:nvGrpSpPr>
          <p:cNvPr id="798" name="Google Shape;798;p40"/>
          <p:cNvGrpSpPr/>
          <p:nvPr/>
        </p:nvGrpSpPr>
        <p:grpSpPr>
          <a:xfrm rot="-4580263">
            <a:off x="5561457" y="3640324"/>
            <a:ext cx="1064711" cy="580484"/>
            <a:chOff x="586675" y="237900"/>
            <a:chExt cx="1935975" cy="1055500"/>
          </a:xfrm>
        </p:grpSpPr>
        <p:sp>
          <p:nvSpPr>
            <p:cNvPr id="799" name="Google Shape;799;p40"/>
            <p:cNvSpPr/>
            <p:nvPr/>
          </p:nvSpPr>
          <p:spPr>
            <a:xfrm>
              <a:off x="738775" y="301575"/>
              <a:ext cx="1631475" cy="928425"/>
            </a:xfrm>
            <a:custGeom>
              <a:avLst/>
              <a:gdLst/>
              <a:ahLst/>
              <a:cxnLst/>
              <a:rect l="l" t="t" r="r" b="b"/>
              <a:pathLst>
                <a:path w="65259" h="37137" extrusionOk="0">
                  <a:moveTo>
                    <a:pt x="3941" y="1"/>
                  </a:moveTo>
                  <a:lnTo>
                    <a:pt x="1" y="28719"/>
                  </a:lnTo>
                  <a:lnTo>
                    <a:pt x="9740" y="30064"/>
                  </a:lnTo>
                  <a:cubicBezTo>
                    <a:pt x="10152" y="30120"/>
                    <a:pt x="10566" y="30148"/>
                    <a:pt x="10979" y="30148"/>
                  </a:cubicBezTo>
                  <a:cubicBezTo>
                    <a:pt x="12333" y="30148"/>
                    <a:pt x="13678" y="29850"/>
                    <a:pt x="14919" y="29266"/>
                  </a:cubicBezTo>
                  <a:lnTo>
                    <a:pt x="29409" y="22432"/>
                  </a:lnTo>
                  <a:cubicBezTo>
                    <a:pt x="30075" y="22115"/>
                    <a:pt x="30789" y="21960"/>
                    <a:pt x="31498" y="21960"/>
                  </a:cubicBezTo>
                  <a:cubicBezTo>
                    <a:pt x="32651" y="21960"/>
                    <a:pt x="33793" y="22370"/>
                    <a:pt x="34707" y="23159"/>
                  </a:cubicBezTo>
                  <a:lnTo>
                    <a:pt x="46816" y="33648"/>
                  </a:lnTo>
                  <a:cubicBezTo>
                    <a:pt x="48161" y="34803"/>
                    <a:pt x="49804" y="35553"/>
                    <a:pt x="51566" y="35791"/>
                  </a:cubicBezTo>
                  <a:lnTo>
                    <a:pt x="61306" y="37136"/>
                  </a:lnTo>
                  <a:lnTo>
                    <a:pt x="65259" y="8407"/>
                  </a:lnTo>
                  <a:lnTo>
                    <a:pt x="55507" y="7073"/>
                  </a:lnTo>
                  <a:cubicBezTo>
                    <a:pt x="55094" y="7017"/>
                    <a:pt x="54680" y="6990"/>
                    <a:pt x="54267" y="6990"/>
                  </a:cubicBezTo>
                  <a:cubicBezTo>
                    <a:pt x="52918" y="6990"/>
                    <a:pt x="51582" y="7285"/>
                    <a:pt x="50352" y="7859"/>
                  </a:cubicBezTo>
                  <a:lnTo>
                    <a:pt x="35862" y="14705"/>
                  </a:lnTo>
                  <a:cubicBezTo>
                    <a:pt x="35193" y="15017"/>
                    <a:pt x="34480" y="15169"/>
                    <a:pt x="33772" y="15169"/>
                  </a:cubicBezTo>
                  <a:cubicBezTo>
                    <a:pt x="32615" y="15169"/>
                    <a:pt x="31473" y="14762"/>
                    <a:pt x="30564" y="13979"/>
                  </a:cubicBezTo>
                  <a:lnTo>
                    <a:pt x="18443" y="3489"/>
                  </a:lnTo>
                  <a:cubicBezTo>
                    <a:pt x="17098" y="2323"/>
                    <a:pt x="15443" y="1573"/>
                    <a:pt x="13681" y="1334"/>
                  </a:cubicBezTo>
                  <a:lnTo>
                    <a:pt x="3941" y="1"/>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0" name="Google Shape;800;p40"/>
            <p:cNvSpPr/>
            <p:nvPr/>
          </p:nvSpPr>
          <p:spPr>
            <a:xfrm>
              <a:off x="2265750" y="468275"/>
              <a:ext cx="256900" cy="825125"/>
            </a:xfrm>
            <a:custGeom>
              <a:avLst/>
              <a:gdLst/>
              <a:ahLst/>
              <a:cxnLst/>
              <a:rect l="l" t="t" r="r" b="b"/>
              <a:pathLst>
                <a:path w="10276" h="33005" extrusionOk="0">
                  <a:moveTo>
                    <a:pt x="4418" y="0"/>
                  </a:moveTo>
                  <a:lnTo>
                    <a:pt x="1" y="32195"/>
                  </a:lnTo>
                  <a:lnTo>
                    <a:pt x="5858" y="33005"/>
                  </a:lnTo>
                  <a:lnTo>
                    <a:pt x="10276" y="810"/>
                  </a:lnTo>
                  <a:lnTo>
                    <a:pt x="4418"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1" name="Google Shape;801;p40"/>
            <p:cNvSpPr/>
            <p:nvPr/>
          </p:nvSpPr>
          <p:spPr>
            <a:xfrm>
              <a:off x="586675" y="237900"/>
              <a:ext cx="256600" cy="825125"/>
            </a:xfrm>
            <a:custGeom>
              <a:avLst/>
              <a:gdLst/>
              <a:ahLst/>
              <a:cxnLst/>
              <a:rect l="l" t="t" r="r" b="b"/>
              <a:pathLst>
                <a:path w="10264" h="33005" extrusionOk="0">
                  <a:moveTo>
                    <a:pt x="4406" y="0"/>
                  </a:moveTo>
                  <a:lnTo>
                    <a:pt x="0" y="32194"/>
                  </a:lnTo>
                  <a:lnTo>
                    <a:pt x="5846" y="33004"/>
                  </a:lnTo>
                  <a:lnTo>
                    <a:pt x="10264" y="810"/>
                  </a:lnTo>
                  <a:lnTo>
                    <a:pt x="4406"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2" name="Google Shape;802;p40"/>
            <p:cNvSpPr/>
            <p:nvPr/>
          </p:nvSpPr>
          <p:spPr>
            <a:xfrm>
              <a:off x="791750" y="354275"/>
              <a:ext cx="1281150" cy="795650"/>
            </a:xfrm>
            <a:custGeom>
              <a:avLst/>
              <a:gdLst/>
              <a:ahLst/>
              <a:cxnLst/>
              <a:rect l="l" t="t" r="r" b="b"/>
              <a:pathLst>
                <a:path w="51246" h="31826" extrusionOk="0">
                  <a:moveTo>
                    <a:pt x="3430" y="0"/>
                  </a:moveTo>
                  <a:lnTo>
                    <a:pt x="1" y="25003"/>
                  </a:lnTo>
                  <a:lnTo>
                    <a:pt x="6347" y="25873"/>
                  </a:lnTo>
                  <a:lnTo>
                    <a:pt x="10812" y="16943"/>
                  </a:lnTo>
                  <a:cubicBezTo>
                    <a:pt x="11228" y="16098"/>
                    <a:pt x="11467" y="15181"/>
                    <a:pt x="11526" y="14240"/>
                  </a:cubicBezTo>
                  <a:lnTo>
                    <a:pt x="31171" y="16943"/>
                  </a:lnTo>
                  <a:cubicBezTo>
                    <a:pt x="31219" y="17205"/>
                    <a:pt x="31350" y="17455"/>
                    <a:pt x="31540" y="17633"/>
                  </a:cubicBezTo>
                  <a:lnTo>
                    <a:pt x="45923" y="30111"/>
                  </a:lnTo>
                  <a:cubicBezTo>
                    <a:pt x="46995" y="31040"/>
                    <a:pt x="48304" y="31635"/>
                    <a:pt x="49709" y="31826"/>
                  </a:cubicBezTo>
                  <a:cubicBezTo>
                    <a:pt x="49709" y="31826"/>
                    <a:pt x="47197" y="26897"/>
                    <a:pt x="49221" y="19765"/>
                  </a:cubicBezTo>
                  <a:cubicBezTo>
                    <a:pt x="51245" y="12645"/>
                    <a:pt x="49031" y="7454"/>
                    <a:pt x="49031" y="7454"/>
                  </a:cubicBezTo>
                  <a:lnTo>
                    <a:pt x="31826" y="15598"/>
                  </a:lnTo>
                  <a:cubicBezTo>
                    <a:pt x="31576" y="15717"/>
                    <a:pt x="31386" y="15919"/>
                    <a:pt x="31279" y="16157"/>
                  </a:cubicBezTo>
                  <a:lnTo>
                    <a:pt x="11621" y="13466"/>
                  </a:lnTo>
                  <a:lnTo>
                    <a:pt x="11574" y="13871"/>
                  </a:lnTo>
                  <a:cubicBezTo>
                    <a:pt x="11598" y="12835"/>
                    <a:pt x="11407" y="11823"/>
                    <a:pt x="11014" y="10871"/>
                  </a:cubicBezTo>
                  <a:lnTo>
                    <a:pt x="6668" y="453"/>
                  </a:lnTo>
                  <a:lnTo>
                    <a:pt x="3430" y="0"/>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03" name="Google Shape;803;p40"/>
          <p:cNvGrpSpPr/>
          <p:nvPr/>
        </p:nvGrpSpPr>
        <p:grpSpPr>
          <a:xfrm rot="-333400">
            <a:off x="2710315" y="3235135"/>
            <a:ext cx="2214837" cy="2214837"/>
            <a:chOff x="334213" y="2257776"/>
            <a:chExt cx="2523097" cy="2523097"/>
          </a:xfrm>
        </p:grpSpPr>
        <p:sp>
          <p:nvSpPr>
            <p:cNvPr id="804" name="Google Shape;804;p40"/>
            <p:cNvSpPr/>
            <p:nvPr/>
          </p:nvSpPr>
          <p:spPr>
            <a:xfrm rot="-362304">
              <a:off x="507580" y="2429523"/>
              <a:ext cx="2176581" cy="2176281"/>
            </a:xfrm>
            <a:custGeom>
              <a:avLst/>
              <a:gdLst/>
              <a:ahLst/>
              <a:cxnLst/>
              <a:rect l="l" t="t" r="r" b="b"/>
              <a:pathLst>
                <a:path w="87059" h="87047" extrusionOk="0">
                  <a:moveTo>
                    <a:pt x="43530" y="1"/>
                  </a:moveTo>
                  <a:cubicBezTo>
                    <a:pt x="19491" y="1"/>
                    <a:pt x="0" y="19479"/>
                    <a:pt x="0" y="43530"/>
                  </a:cubicBezTo>
                  <a:cubicBezTo>
                    <a:pt x="0" y="67568"/>
                    <a:pt x="19491" y="87047"/>
                    <a:pt x="43530" y="87047"/>
                  </a:cubicBezTo>
                  <a:cubicBezTo>
                    <a:pt x="67568" y="87047"/>
                    <a:pt x="87059" y="67568"/>
                    <a:pt x="87059" y="43530"/>
                  </a:cubicBezTo>
                  <a:cubicBezTo>
                    <a:pt x="87059" y="19479"/>
                    <a:pt x="67568" y="1"/>
                    <a:pt x="43530" y="1"/>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5" name="Google Shape;805;p40"/>
            <p:cNvSpPr/>
            <p:nvPr/>
          </p:nvSpPr>
          <p:spPr>
            <a:xfrm rot="-362304">
              <a:off x="448530" y="2372093"/>
              <a:ext cx="2294462" cy="2294462"/>
            </a:xfrm>
            <a:custGeom>
              <a:avLst/>
              <a:gdLst/>
              <a:ahLst/>
              <a:cxnLst/>
              <a:rect l="l" t="t" r="r" b="b"/>
              <a:pathLst>
                <a:path w="91774" h="91774" fill="none" extrusionOk="0">
                  <a:moveTo>
                    <a:pt x="91773" y="45887"/>
                  </a:moveTo>
                  <a:cubicBezTo>
                    <a:pt x="91773" y="71236"/>
                    <a:pt x="71235" y="91774"/>
                    <a:pt x="45887" y="91774"/>
                  </a:cubicBezTo>
                  <a:cubicBezTo>
                    <a:pt x="20538" y="91774"/>
                    <a:pt x="0" y="71236"/>
                    <a:pt x="0" y="45887"/>
                  </a:cubicBezTo>
                  <a:cubicBezTo>
                    <a:pt x="0" y="20551"/>
                    <a:pt x="20538" y="1"/>
                    <a:pt x="45887" y="1"/>
                  </a:cubicBezTo>
                  <a:cubicBezTo>
                    <a:pt x="71235" y="1"/>
                    <a:pt x="91773" y="20551"/>
                    <a:pt x="91773" y="45887"/>
                  </a:cubicBezTo>
                  <a:close/>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6" name="Google Shape;806;p40"/>
            <p:cNvSpPr/>
            <p:nvPr/>
          </p:nvSpPr>
          <p:spPr>
            <a:xfrm rot="-362304">
              <a:off x="1261246" y="2934475"/>
              <a:ext cx="108980" cy="75554"/>
            </a:xfrm>
            <a:custGeom>
              <a:avLst/>
              <a:gdLst/>
              <a:ahLst/>
              <a:cxnLst/>
              <a:rect l="l" t="t" r="r" b="b"/>
              <a:pathLst>
                <a:path w="4359" h="3022" extrusionOk="0">
                  <a:moveTo>
                    <a:pt x="2069" y="1"/>
                  </a:moveTo>
                  <a:cubicBezTo>
                    <a:pt x="1900" y="1"/>
                    <a:pt x="1734" y="28"/>
                    <a:pt x="1579" y="98"/>
                  </a:cubicBezTo>
                  <a:lnTo>
                    <a:pt x="1579" y="98"/>
                  </a:lnTo>
                  <a:lnTo>
                    <a:pt x="1596" y="89"/>
                  </a:lnTo>
                  <a:lnTo>
                    <a:pt x="1596" y="89"/>
                  </a:lnTo>
                  <a:cubicBezTo>
                    <a:pt x="1227" y="149"/>
                    <a:pt x="870" y="292"/>
                    <a:pt x="572" y="518"/>
                  </a:cubicBezTo>
                  <a:cubicBezTo>
                    <a:pt x="215" y="756"/>
                    <a:pt x="1" y="1173"/>
                    <a:pt x="36" y="1613"/>
                  </a:cubicBezTo>
                  <a:cubicBezTo>
                    <a:pt x="108" y="2125"/>
                    <a:pt x="560" y="2494"/>
                    <a:pt x="1024" y="2708"/>
                  </a:cubicBezTo>
                  <a:cubicBezTo>
                    <a:pt x="1423" y="2902"/>
                    <a:pt x="1878" y="3022"/>
                    <a:pt x="2322" y="3022"/>
                  </a:cubicBezTo>
                  <a:cubicBezTo>
                    <a:pt x="2700" y="3022"/>
                    <a:pt x="3071" y="2935"/>
                    <a:pt x="3394" y="2732"/>
                  </a:cubicBezTo>
                  <a:cubicBezTo>
                    <a:pt x="4084" y="2292"/>
                    <a:pt x="4358" y="1184"/>
                    <a:pt x="3775" y="613"/>
                  </a:cubicBezTo>
                  <a:cubicBezTo>
                    <a:pt x="3525" y="399"/>
                    <a:pt x="3227" y="244"/>
                    <a:pt x="2918" y="161"/>
                  </a:cubicBezTo>
                  <a:cubicBezTo>
                    <a:pt x="2645" y="77"/>
                    <a:pt x="2352" y="1"/>
                    <a:pt x="206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7" name="Google Shape;807;p40"/>
            <p:cNvSpPr/>
            <p:nvPr/>
          </p:nvSpPr>
          <p:spPr>
            <a:xfrm rot="-362304">
              <a:off x="1407735" y="3056576"/>
              <a:ext cx="51503" cy="51653"/>
            </a:xfrm>
            <a:custGeom>
              <a:avLst/>
              <a:gdLst/>
              <a:ahLst/>
              <a:cxnLst/>
              <a:rect l="l" t="t" r="r" b="b"/>
              <a:pathLst>
                <a:path w="2060" h="2066" extrusionOk="0">
                  <a:moveTo>
                    <a:pt x="1418" y="1"/>
                  </a:moveTo>
                  <a:cubicBezTo>
                    <a:pt x="1266" y="1"/>
                    <a:pt x="1097" y="35"/>
                    <a:pt x="929" y="80"/>
                  </a:cubicBezTo>
                  <a:cubicBezTo>
                    <a:pt x="381" y="259"/>
                    <a:pt x="0" y="913"/>
                    <a:pt x="191" y="1449"/>
                  </a:cubicBezTo>
                  <a:cubicBezTo>
                    <a:pt x="321" y="1824"/>
                    <a:pt x="720" y="2065"/>
                    <a:pt x="1103" y="2065"/>
                  </a:cubicBezTo>
                  <a:cubicBezTo>
                    <a:pt x="1280" y="2065"/>
                    <a:pt x="1453" y="2014"/>
                    <a:pt x="1596" y="1902"/>
                  </a:cubicBezTo>
                  <a:cubicBezTo>
                    <a:pt x="1858" y="1687"/>
                    <a:pt x="1977" y="1342"/>
                    <a:pt x="2024" y="1009"/>
                  </a:cubicBezTo>
                  <a:cubicBezTo>
                    <a:pt x="2060" y="711"/>
                    <a:pt x="2048" y="378"/>
                    <a:pt x="1846" y="163"/>
                  </a:cubicBezTo>
                  <a:cubicBezTo>
                    <a:pt x="1739" y="44"/>
                    <a:pt x="1589" y="1"/>
                    <a:pt x="141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8" name="Google Shape;808;p40"/>
            <p:cNvSpPr/>
            <p:nvPr/>
          </p:nvSpPr>
          <p:spPr>
            <a:xfrm rot="-362304">
              <a:off x="1457363" y="2968154"/>
              <a:ext cx="88729" cy="185684"/>
            </a:xfrm>
            <a:custGeom>
              <a:avLst/>
              <a:gdLst/>
              <a:ahLst/>
              <a:cxnLst/>
              <a:rect l="l" t="t" r="r" b="b"/>
              <a:pathLst>
                <a:path w="3549" h="7427" extrusionOk="0">
                  <a:moveTo>
                    <a:pt x="1282" y="1"/>
                  </a:moveTo>
                  <a:cubicBezTo>
                    <a:pt x="1155" y="1"/>
                    <a:pt x="1020" y="32"/>
                    <a:pt x="881" y="98"/>
                  </a:cubicBezTo>
                  <a:cubicBezTo>
                    <a:pt x="0" y="503"/>
                    <a:pt x="393" y="1372"/>
                    <a:pt x="679" y="2015"/>
                  </a:cubicBezTo>
                  <a:cubicBezTo>
                    <a:pt x="1322" y="3444"/>
                    <a:pt x="1000" y="5087"/>
                    <a:pt x="691" y="6611"/>
                  </a:cubicBezTo>
                  <a:cubicBezTo>
                    <a:pt x="631" y="6885"/>
                    <a:pt x="619" y="7242"/>
                    <a:pt x="857" y="7385"/>
                  </a:cubicBezTo>
                  <a:cubicBezTo>
                    <a:pt x="912" y="7414"/>
                    <a:pt x="970" y="7427"/>
                    <a:pt x="1028" y="7427"/>
                  </a:cubicBezTo>
                  <a:cubicBezTo>
                    <a:pt x="1234" y="7427"/>
                    <a:pt x="1450" y="7269"/>
                    <a:pt x="1607" y="7111"/>
                  </a:cubicBezTo>
                  <a:cubicBezTo>
                    <a:pt x="2381" y="6385"/>
                    <a:pt x="3191" y="5599"/>
                    <a:pt x="3453" y="4575"/>
                  </a:cubicBezTo>
                  <a:cubicBezTo>
                    <a:pt x="3536" y="4194"/>
                    <a:pt x="3548" y="3766"/>
                    <a:pt x="3310" y="3456"/>
                  </a:cubicBezTo>
                  <a:cubicBezTo>
                    <a:pt x="3155" y="3289"/>
                    <a:pt x="2977" y="3134"/>
                    <a:pt x="2798" y="3004"/>
                  </a:cubicBezTo>
                  <a:cubicBezTo>
                    <a:pt x="2560" y="2801"/>
                    <a:pt x="2393" y="2527"/>
                    <a:pt x="2310" y="2218"/>
                  </a:cubicBezTo>
                  <a:cubicBezTo>
                    <a:pt x="2191" y="1789"/>
                    <a:pt x="2262" y="1325"/>
                    <a:pt x="2167" y="884"/>
                  </a:cubicBezTo>
                  <a:cubicBezTo>
                    <a:pt x="2065" y="367"/>
                    <a:pt x="1721" y="1"/>
                    <a:pt x="1282"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9" name="Google Shape;809;p40"/>
            <p:cNvSpPr/>
            <p:nvPr/>
          </p:nvSpPr>
          <p:spPr>
            <a:xfrm rot="-362304">
              <a:off x="946118" y="2485587"/>
              <a:ext cx="395919" cy="200835"/>
            </a:xfrm>
            <a:custGeom>
              <a:avLst/>
              <a:gdLst/>
              <a:ahLst/>
              <a:cxnLst/>
              <a:rect l="l" t="t" r="r" b="b"/>
              <a:pathLst>
                <a:path w="15836" h="8033" extrusionOk="0">
                  <a:moveTo>
                    <a:pt x="15407" y="0"/>
                  </a:moveTo>
                  <a:cubicBezTo>
                    <a:pt x="10014" y="822"/>
                    <a:pt x="4823" y="2655"/>
                    <a:pt x="108" y="5394"/>
                  </a:cubicBezTo>
                  <a:cubicBezTo>
                    <a:pt x="36" y="5727"/>
                    <a:pt x="1" y="6049"/>
                    <a:pt x="108" y="6263"/>
                  </a:cubicBezTo>
                  <a:cubicBezTo>
                    <a:pt x="227" y="6489"/>
                    <a:pt x="703" y="6418"/>
                    <a:pt x="870" y="6692"/>
                  </a:cubicBezTo>
                  <a:cubicBezTo>
                    <a:pt x="977" y="6858"/>
                    <a:pt x="846" y="7346"/>
                    <a:pt x="965" y="7584"/>
                  </a:cubicBezTo>
                  <a:cubicBezTo>
                    <a:pt x="1076" y="7833"/>
                    <a:pt x="1350" y="8032"/>
                    <a:pt x="1623" y="8032"/>
                  </a:cubicBezTo>
                  <a:cubicBezTo>
                    <a:pt x="1703" y="8032"/>
                    <a:pt x="1783" y="8015"/>
                    <a:pt x="1858" y="7977"/>
                  </a:cubicBezTo>
                  <a:cubicBezTo>
                    <a:pt x="2132" y="7835"/>
                    <a:pt x="2251" y="7465"/>
                    <a:pt x="2537" y="7382"/>
                  </a:cubicBezTo>
                  <a:cubicBezTo>
                    <a:pt x="2578" y="7370"/>
                    <a:pt x="2619" y="7365"/>
                    <a:pt x="2659" y="7365"/>
                  </a:cubicBezTo>
                  <a:cubicBezTo>
                    <a:pt x="2986" y="7365"/>
                    <a:pt x="3268" y="7719"/>
                    <a:pt x="3596" y="7846"/>
                  </a:cubicBezTo>
                  <a:cubicBezTo>
                    <a:pt x="3688" y="7881"/>
                    <a:pt x="3779" y="7897"/>
                    <a:pt x="3868" y="7897"/>
                  </a:cubicBezTo>
                  <a:cubicBezTo>
                    <a:pt x="4391" y="7897"/>
                    <a:pt x="4863" y="7355"/>
                    <a:pt x="5239" y="6918"/>
                  </a:cubicBezTo>
                  <a:cubicBezTo>
                    <a:pt x="6216" y="5751"/>
                    <a:pt x="7537" y="4918"/>
                    <a:pt x="9014" y="4525"/>
                  </a:cubicBezTo>
                  <a:cubicBezTo>
                    <a:pt x="9764" y="4322"/>
                    <a:pt x="10573" y="4227"/>
                    <a:pt x="11204" y="3763"/>
                  </a:cubicBezTo>
                  <a:cubicBezTo>
                    <a:pt x="11693" y="3417"/>
                    <a:pt x="12014" y="2882"/>
                    <a:pt x="12467" y="2489"/>
                  </a:cubicBezTo>
                  <a:cubicBezTo>
                    <a:pt x="13288" y="1774"/>
                    <a:pt x="14431" y="1596"/>
                    <a:pt x="15348" y="1000"/>
                  </a:cubicBezTo>
                  <a:cubicBezTo>
                    <a:pt x="15586" y="857"/>
                    <a:pt x="15836" y="596"/>
                    <a:pt x="15741" y="322"/>
                  </a:cubicBezTo>
                  <a:cubicBezTo>
                    <a:pt x="15681" y="167"/>
                    <a:pt x="15562" y="60"/>
                    <a:pt x="15407"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0" name="Google Shape;810;p40"/>
            <p:cNvSpPr/>
            <p:nvPr/>
          </p:nvSpPr>
          <p:spPr>
            <a:xfrm rot="-362304">
              <a:off x="1666187" y="2692658"/>
              <a:ext cx="72354" cy="45252"/>
            </a:xfrm>
            <a:custGeom>
              <a:avLst/>
              <a:gdLst/>
              <a:ahLst/>
              <a:cxnLst/>
              <a:rect l="l" t="t" r="r" b="b"/>
              <a:pathLst>
                <a:path w="2894" h="1810" extrusionOk="0">
                  <a:moveTo>
                    <a:pt x="1765" y="0"/>
                  </a:moveTo>
                  <a:cubicBezTo>
                    <a:pt x="1629" y="0"/>
                    <a:pt x="1493" y="14"/>
                    <a:pt x="1357" y="41"/>
                  </a:cubicBezTo>
                  <a:lnTo>
                    <a:pt x="1346" y="113"/>
                  </a:lnTo>
                  <a:cubicBezTo>
                    <a:pt x="1287" y="108"/>
                    <a:pt x="1229" y="106"/>
                    <a:pt x="1171" y="106"/>
                  </a:cubicBezTo>
                  <a:cubicBezTo>
                    <a:pt x="944" y="106"/>
                    <a:pt x="718" y="142"/>
                    <a:pt x="500" y="208"/>
                  </a:cubicBezTo>
                  <a:cubicBezTo>
                    <a:pt x="214" y="303"/>
                    <a:pt x="24" y="553"/>
                    <a:pt x="0" y="851"/>
                  </a:cubicBezTo>
                  <a:cubicBezTo>
                    <a:pt x="12" y="1101"/>
                    <a:pt x="143" y="1327"/>
                    <a:pt x="345" y="1470"/>
                  </a:cubicBezTo>
                  <a:cubicBezTo>
                    <a:pt x="639" y="1690"/>
                    <a:pt x="994" y="1810"/>
                    <a:pt x="1353" y="1810"/>
                  </a:cubicBezTo>
                  <a:cubicBezTo>
                    <a:pt x="1518" y="1810"/>
                    <a:pt x="1684" y="1785"/>
                    <a:pt x="1846" y="1732"/>
                  </a:cubicBezTo>
                  <a:cubicBezTo>
                    <a:pt x="2358" y="1542"/>
                    <a:pt x="2739" y="1113"/>
                    <a:pt x="2870" y="589"/>
                  </a:cubicBezTo>
                  <a:cubicBezTo>
                    <a:pt x="2893" y="518"/>
                    <a:pt x="2893" y="434"/>
                    <a:pt x="2870" y="363"/>
                  </a:cubicBezTo>
                  <a:cubicBezTo>
                    <a:pt x="2834" y="303"/>
                    <a:pt x="2774" y="268"/>
                    <a:pt x="2715" y="232"/>
                  </a:cubicBezTo>
                  <a:cubicBezTo>
                    <a:pt x="2420" y="80"/>
                    <a:pt x="2095" y="0"/>
                    <a:pt x="176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1" name="Google Shape;811;p40"/>
            <p:cNvSpPr/>
            <p:nvPr/>
          </p:nvSpPr>
          <p:spPr>
            <a:xfrm rot="-362304">
              <a:off x="1642334" y="3291624"/>
              <a:ext cx="24426" cy="23126"/>
            </a:xfrm>
            <a:custGeom>
              <a:avLst/>
              <a:gdLst/>
              <a:ahLst/>
              <a:cxnLst/>
              <a:rect l="l" t="t" r="r" b="b"/>
              <a:pathLst>
                <a:path w="977" h="925" extrusionOk="0">
                  <a:moveTo>
                    <a:pt x="655" y="1"/>
                  </a:moveTo>
                  <a:cubicBezTo>
                    <a:pt x="560" y="167"/>
                    <a:pt x="310" y="155"/>
                    <a:pt x="155" y="274"/>
                  </a:cubicBezTo>
                  <a:cubicBezTo>
                    <a:pt x="0" y="429"/>
                    <a:pt x="12" y="691"/>
                    <a:pt x="179" y="834"/>
                  </a:cubicBezTo>
                  <a:cubicBezTo>
                    <a:pt x="260" y="894"/>
                    <a:pt x="355" y="924"/>
                    <a:pt x="449" y="924"/>
                  </a:cubicBezTo>
                  <a:cubicBezTo>
                    <a:pt x="560" y="924"/>
                    <a:pt x="672" y="882"/>
                    <a:pt x="762" y="798"/>
                  </a:cubicBezTo>
                  <a:cubicBezTo>
                    <a:pt x="917" y="644"/>
                    <a:pt x="976" y="417"/>
                    <a:pt x="917" y="215"/>
                  </a:cubicBezTo>
                  <a:lnTo>
                    <a:pt x="655" y="132"/>
                  </a:lnTo>
                  <a:lnTo>
                    <a:pt x="655"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2" name="Google Shape;812;p40"/>
            <p:cNvSpPr/>
            <p:nvPr/>
          </p:nvSpPr>
          <p:spPr>
            <a:xfrm rot="-362304">
              <a:off x="1197234" y="3616608"/>
              <a:ext cx="21526" cy="18251"/>
            </a:xfrm>
            <a:custGeom>
              <a:avLst/>
              <a:gdLst/>
              <a:ahLst/>
              <a:cxnLst/>
              <a:rect l="l" t="t" r="r" b="b"/>
              <a:pathLst>
                <a:path w="861" h="730" extrusionOk="0">
                  <a:moveTo>
                    <a:pt x="334" y="1"/>
                  </a:moveTo>
                  <a:cubicBezTo>
                    <a:pt x="286" y="215"/>
                    <a:pt x="0" y="370"/>
                    <a:pt x="72" y="572"/>
                  </a:cubicBezTo>
                  <a:cubicBezTo>
                    <a:pt x="107" y="644"/>
                    <a:pt x="191" y="703"/>
                    <a:pt x="274" y="715"/>
                  </a:cubicBezTo>
                  <a:cubicBezTo>
                    <a:pt x="311" y="725"/>
                    <a:pt x="349" y="729"/>
                    <a:pt x="388" y="729"/>
                  </a:cubicBezTo>
                  <a:cubicBezTo>
                    <a:pt x="587" y="729"/>
                    <a:pt x="794" y="607"/>
                    <a:pt x="834" y="417"/>
                  </a:cubicBezTo>
                  <a:cubicBezTo>
                    <a:pt x="861" y="244"/>
                    <a:pt x="679" y="64"/>
                    <a:pt x="517" y="64"/>
                  </a:cubicBezTo>
                  <a:cubicBezTo>
                    <a:pt x="468" y="64"/>
                    <a:pt x="420" y="81"/>
                    <a:pt x="381" y="120"/>
                  </a:cubicBezTo>
                  <a:lnTo>
                    <a:pt x="334"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3" name="Google Shape;813;p40"/>
            <p:cNvSpPr/>
            <p:nvPr/>
          </p:nvSpPr>
          <p:spPr>
            <a:xfrm rot="-362304">
              <a:off x="1159623" y="3609287"/>
              <a:ext cx="14376" cy="13751"/>
            </a:xfrm>
            <a:custGeom>
              <a:avLst/>
              <a:gdLst/>
              <a:ahLst/>
              <a:cxnLst/>
              <a:rect l="l" t="t" r="r" b="b"/>
              <a:pathLst>
                <a:path w="575" h="550" extrusionOk="0">
                  <a:moveTo>
                    <a:pt x="276" y="0"/>
                  </a:moveTo>
                  <a:lnTo>
                    <a:pt x="360" y="203"/>
                  </a:lnTo>
                  <a:cubicBezTo>
                    <a:pt x="331" y="176"/>
                    <a:pt x="298" y="165"/>
                    <a:pt x="265" y="165"/>
                  </a:cubicBezTo>
                  <a:cubicBezTo>
                    <a:pt x="135" y="165"/>
                    <a:pt x="0" y="341"/>
                    <a:pt x="86" y="465"/>
                  </a:cubicBezTo>
                  <a:cubicBezTo>
                    <a:pt x="127" y="523"/>
                    <a:pt x="193" y="550"/>
                    <a:pt x="263" y="550"/>
                  </a:cubicBezTo>
                  <a:cubicBezTo>
                    <a:pt x="376" y="550"/>
                    <a:pt x="497" y="480"/>
                    <a:pt x="526" y="369"/>
                  </a:cubicBezTo>
                  <a:cubicBezTo>
                    <a:pt x="574" y="203"/>
                    <a:pt x="455" y="24"/>
                    <a:pt x="276"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4" name="Google Shape;814;p40"/>
            <p:cNvSpPr/>
            <p:nvPr/>
          </p:nvSpPr>
          <p:spPr>
            <a:xfrm rot="-362304">
              <a:off x="1243990" y="3598102"/>
              <a:ext cx="16926" cy="17426"/>
            </a:xfrm>
            <a:custGeom>
              <a:avLst/>
              <a:gdLst/>
              <a:ahLst/>
              <a:cxnLst/>
              <a:rect l="l" t="t" r="r" b="b"/>
              <a:pathLst>
                <a:path w="677" h="697" extrusionOk="0">
                  <a:moveTo>
                    <a:pt x="273" y="0"/>
                  </a:moveTo>
                  <a:cubicBezTo>
                    <a:pt x="262" y="0"/>
                    <a:pt x="251" y="1"/>
                    <a:pt x="239" y="2"/>
                  </a:cubicBezTo>
                  <a:lnTo>
                    <a:pt x="251" y="2"/>
                  </a:lnTo>
                  <a:lnTo>
                    <a:pt x="251" y="73"/>
                  </a:lnTo>
                  <a:cubicBezTo>
                    <a:pt x="72" y="192"/>
                    <a:pt x="1" y="419"/>
                    <a:pt x="48" y="621"/>
                  </a:cubicBezTo>
                  <a:cubicBezTo>
                    <a:pt x="113" y="673"/>
                    <a:pt x="187" y="697"/>
                    <a:pt x="262" y="697"/>
                  </a:cubicBezTo>
                  <a:cubicBezTo>
                    <a:pt x="408" y="697"/>
                    <a:pt x="553" y="604"/>
                    <a:pt x="608" y="454"/>
                  </a:cubicBezTo>
                  <a:cubicBezTo>
                    <a:pt x="676" y="227"/>
                    <a:pt x="506" y="0"/>
                    <a:pt x="27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5" name="Google Shape;815;p40"/>
            <p:cNvSpPr/>
            <p:nvPr/>
          </p:nvSpPr>
          <p:spPr>
            <a:xfrm rot="-362304">
              <a:off x="1723659" y="3270334"/>
              <a:ext cx="23401" cy="33402"/>
            </a:xfrm>
            <a:custGeom>
              <a:avLst/>
              <a:gdLst/>
              <a:ahLst/>
              <a:cxnLst/>
              <a:rect l="l" t="t" r="r" b="b"/>
              <a:pathLst>
                <a:path w="936" h="1336" extrusionOk="0">
                  <a:moveTo>
                    <a:pt x="295" y="0"/>
                  </a:moveTo>
                  <a:cubicBezTo>
                    <a:pt x="157" y="0"/>
                    <a:pt x="1" y="178"/>
                    <a:pt x="19" y="342"/>
                  </a:cubicBezTo>
                  <a:cubicBezTo>
                    <a:pt x="31" y="544"/>
                    <a:pt x="209" y="723"/>
                    <a:pt x="293" y="913"/>
                  </a:cubicBezTo>
                  <a:cubicBezTo>
                    <a:pt x="328" y="1033"/>
                    <a:pt x="376" y="1140"/>
                    <a:pt x="448" y="1235"/>
                  </a:cubicBezTo>
                  <a:cubicBezTo>
                    <a:pt x="487" y="1298"/>
                    <a:pt x="564" y="1335"/>
                    <a:pt x="642" y="1335"/>
                  </a:cubicBezTo>
                  <a:cubicBezTo>
                    <a:pt x="682" y="1335"/>
                    <a:pt x="721" y="1326"/>
                    <a:pt x="757" y="1306"/>
                  </a:cubicBezTo>
                  <a:cubicBezTo>
                    <a:pt x="793" y="1259"/>
                    <a:pt x="829" y="1211"/>
                    <a:pt x="840" y="1152"/>
                  </a:cubicBezTo>
                  <a:cubicBezTo>
                    <a:pt x="912" y="949"/>
                    <a:pt x="936" y="747"/>
                    <a:pt x="912" y="532"/>
                  </a:cubicBezTo>
                  <a:cubicBezTo>
                    <a:pt x="876" y="330"/>
                    <a:pt x="614" y="68"/>
                    <a:pt x="412" y="56"/>
                  </a:cubicBezTo>
                  <a:cubicBezTo>
                    <a:pt x="378" y="17"/>
                    <a:pt x="337" y="0"/>
                    <a:pt x="295"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6" name="Google Shape;816;p40"/>
            <p:cNvSpPr/>
            <p:nvPr/>
          </p:nvSpPr>
          <p:spPr>
            <a:xfrm rot="-362304">
              <a:off x="1340845" y="3343177"/>
              <a:ext cx="1071352" cy="1148306"/>
            </a:xfrm>
            <a:custGeom>
              <a:avLst/>
              <a:gdLst/>
              <a:ahLst/>
              <a:cxnLst/>
              <a:rect l="l" t="t" r="r" b="b"/>
              <a:pathLst>
                <a:path w="42852" h="45930" extrusionOk="0">
                  <a:moveTo>
                    <a:pt x="17496" y="1"/>
                  </a:moveTo>
                  <a:cubicBezTo>
                    <a:pt x="17224" y="1"/>
                    <a:pt x="16948" y="31"/>
                    <a:pt x="16681" y="70"/>
                  </a:cubicBezTo>
                  <a:cubicBezTo>
                    <a:pt x="15360" y="284"/>
                    <a:pt x="14074" y="677"/>
                    <a:pt x="12859" y="1248"/>
                  </a:cubicBezTo>
                  <a:cubicBezTo>
                    <a:pt x="12510" y="1409"/>
                    <a:pt x="12137" y="1585"/>
                    <a:pt x="11772" y="1585"/>
                  </a:cubicBezTo>
                  <a:cubicBezTo>
                    <a:pt x="11678" y="1585"/>
                    <a:pt x="11583" y="1573"/>
                    <a:pt x="11490" y="1546"/>
                  </a:cubicBezTo>
                  <a:cubicBezTo>
                    <a:pt x="11085" y="1427"/>
                    <a:pt x="10788" y="1034"/>
                    <a:pt x="10383" y="951"/>
                  </a:cubicBezTo>
                  <a:cubicBezTo>
                    <a:pt x="10378" y="949"/>
                    <a:pt x="10372" y="948"/>
                    <a:pt x="10366" y="948"/>
                  </a:cubicBezTo>
                  <a:cubicBezTo>
                    <a:pt x="10024" y="948"/>
                    <a:pt x="8313" y="3219"/>
                    <a:pt x="7752" y="3558"/>
                  </a:cubicBezTo>
                  <a:cubicBezTo>
                    <a:pt x="6478" y="4332"/>
                    <a:pt x="5037" y="4749"/>
                    <a:pt x="3763" y="5511"/>
                  </a:cubicBezTo>
                  <a:cubicBezTo>
                    <a:pt x="1525" y="6868"/>
                    <a:pt x="1" y="9428"/>
                    <a:pt x="144" y="12035"/>
                  </a:cubicBezTo>
                  <a:cubicBezTo>
                    <a:pt x="215" y="13250"/>
                    <a:pt x="620" y="14417"/>
                    <a:pt x="1025" y="15560"/>
                  </a:cubicBezTo>
                  <a:cubicBezTo>
                    <a:pt x="2120" y="18703"/>
                    <a:pt x="3406" y="22072"/>
                    <a:pt x="6216" y="23834"/>
                  </a:cubicBezTo>
                  <a:cubicBezTo>
                    <a:pt x="8728" y="25406"/>
                    <a:pt x="11919" y="25323"/>
                    <a:pt x="14753" y="26204"/>
                  </a:cubicBezTo>
                  <a:cubicBezTo>
                    <a:pt x="15646" y="26478"/>
                    <a:pt x="16562" y="26894"/>
                    <a:pt x="17039" y="27704"/>
                  </a:cubicBezTo>
                  <a:cubicBezTo>
                    <a:pt x="17562" y="28609"/>
                    <a:pt x="17360" y="29752"/>
                    <a:pt x="17265" y="30811"/>
                  </a:cubicBezTo>
                  <a:cubicBezTo>
                    <a:pt x="16872" y="35348"/>
                    <a:pt x="18777" y="39884"/>
                    <a:pt x="18467" y="44396"/>
                  </a:cubicBezTo>
                  <a:cubicBezTo>
                    <a:pt x="18408" y="45182"/>
                    <a:pt x="19003" y="45861"/>
                    <a:pt x="19789" y="45920"/>
                  </a:cubicBezTo>
                  <a:cubicBezTo>
                    <a:pt x="19894" y="45927"/>
                    <a:pt x="19999" y="45930"/>
                    <a:pt x="20104" y="45930"/>
                  </a:cubicBezTo>
                  <a:cubicBezTo>
                    <a:pt x="22028" y="45930"/>
                    <a:pt x="23988" y="44921"/>
                    <a:pt x="25659" y="43837"/>
                  </a:cubicBezTo>
                  <a:cubicBezTo>
                    <a:pt x="29826" y="41110"/>
                    <a:pt x="33743" y="37407"/>
                    <a:pt x="34957" y="32574"/>
                  </a:cubicBezTo>
                  <a:cubicBezTo>
                    <a:pt x="35148" y="31776"/>
                    <a:pt x="35303" y="30907"/>
                    <a:pt x="35898" y="30335"/>
                  </a:cubicBezTo>
                  <a:cubicBezTo>
                    <a:pt x="36481" y="29752"/>
                    <a:pt x="37553" y="29478"/>
                    <a:pt x="37732" y="28645"/>
                  </a:cubicBezTo>
                  <a:cubicBezTo>
                    <a:pt x="37839" y="28133"/>
                    <a:pt x="37553" y="27632"/>
                    <a:pt x="37434" y="27121"/>
                  </a:cubicBezTo>
                  <a:cubicBezTo>
                    <a:pt x="37220" y="26132"/>
                    <a:pt x="37684" y="25120"/>
                    <a:pt x="38315" y="24334"/>
                  </a:cubicBezTo>
                  <a:cubicBezTo>
                    <a:pt x="38946" y="23549"/>
                    <a:pt x="39756" y="22906"/>
                    <a:pt x="40399" y="22132"/>
                  </a:cubicBezTo>
                  <a:cubicBezTo>
                    <a:pt x="42125" y="20024"/>
                    <a:pt x="42470" y="17143"/>
                    <a:pt x="42744" y="14428"/>
                  </a:cubicBezTo>
                  <a:cubicBezTo>
                    <a:pt x="42816" y="13655"/>
                    <a:pt x="42851" y="12750"/>
                    <a:pt x="42244" y="12250"/>
                  </a:cubicBezTo>
                  <a:cubicBezTo>
                    <a:pt x="41994" y="12035"/>
                    <a:pt x="41649" y="11940"/>
                    <a:pt x="41327" y="11845"/>
                  </a:cubicBezTo>
                  <a:cubicBezTo>
                    <a:pt x="38327" y="10940"/>
                    <a:pt x="35636" y="9225"/>
                    <a:pt x="33541" y="6904"/>
                  </a:cubicBezTo>
                  <a:cubicBezTo>
                    <a:pt x="31505" y="4618"/>
                    <a:pt x="29921" y="1665"/>
                    <a:pt x="27087" y="522"/>
                  </a:cubicBezTo>
                  <a:cubicBezTo>
                    <a:pt x="26845" y="434"/>
                    <a:pt x="26580" y="355"/>
                    <a:pt x="26322" y="355"/>
                  </a:cubicBezTo>
                  <a:cubicBezTo>
                    <a:pt x="26163" y="355"/>
                    <a:pt x="26007" y="385"/>
                    <a:pt x="25861" y="462"/>
                  </a:cubicBezTo>
                  <a:cubicBezTo>
                    <a:pt x="25659" y="605"/>
                    <a:pt x="25468" y="784"/>
                    <a:pt x="25325" y="998"/>
                  </a:cubicBezTo>
                  <a:cubicBezTo>
                    <a:pt x="24600" y="1873"/>
                    <a:pt x="23465" y="2318"/>
                    <a:pt x="22334" y="2318"/>
                  </a:cubicBezTo>
                  <a:cubicBezTo>
                    <a:pt x="21309" y="2318"/>
                    <a:pt x="20287" y="1954"/>
                    <a:pt x="19575" y="1213"/>
                  </a:cubicBezTo>
                  <a:cubicBezTo>
                    <a:pt x="19277" y="891"/>
                    <a:pt x="19015" y="522"/>
                    <a:pt x="18646" y="284"/>
                  </a:cubicBezTo>
                  <a:cubicBezTo>
                    <a:pt x="18303" y="70"/>
                    <a:pt x="17904" y="1"/>
                    <a:pt x="17496"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7" name="Google Shape;817;p40"/>
            <p:cNvSpPr/>
            <p:nvPr/>
          </p:nvSpPr>
          <p:spPr>
            <a:xfrm rot="-362304">
              <a:off x="1422130" y="2472690"/>
              <a:ext cx="1211259" cy="1085228"/>
            </a:xfrm>
            <a:custGeom>
              <a:avLst/>
              <a:gdLst/>
              <a:ahLst/>
              <a:cxnLst/>
              <a:rect l="l" t="t" r="r" b="b"/>
              <a:pathLst>
                <a:path w="48448" h="43407" extrusionOk="0">
                  <a:moveTo>
                    <a:pt x="22253" y="1"/>
                  </a:moveTo>
                  <a:lnTo>
                    <a:pt x="22253" y="1"/>
                  </a:lnTo>
                  <a:cubicBezTo>
                    <a:pt x="22313" y="417"/>
                    <a:pt x="22599" y="763"/>
                    <a:pt x="22849" y="1108"/>
                  </a:cubicBezTo>
                  <a:cubicBezTo>
                    <a:pt x="23087" y="1453"/>
                    <a:pt x="23289" y="1930"/>
                    <a:pt x="23099" y="2311"/>
                  </a:cubicBezTo>
                  <a:cubicBezTo>
                    <a:pt x="22872" y="2775"/>
                    <a:pt x="22206" y="2906"/>
                    <a:pt x="21991" y="3382"/>
                  </a:cubicBezTo>
                  <a:cubicBezTo>
                    <a:pt x="21789" y="3846"/>
                    <a:pt x="22146" y="4370"/>
                    <a:pt x="22527" y="4716"/>
                  </a:cubicBezTo>
                  <a:cubicBezTo>
                    <a:pt x="22908" y="5061"/>
                    <a:pt x="23372" y="5394"/>
                    <a:pt x="23480" y="5894"/>
                  </a:cubicBezTo>
                  <a:cubicBezTo>
                    <a:pt x="23563" y="6311"/>
                    <a:pt x="23361" y="6728"/>
                    <a:pt x="23277" y="7156"/>
                  </a:cubicBezTo>
                  <a:cubicBezTo>
                    <a:pt x="23194" y="7573"/>
                    <a:pt x="23337" y="8121"/>
                    <a:pt x="23753" y="8216"/>
                  </a:cubicBezTo>
                  <a:cubicBezTo>
                    <a:pt x="23799" y="8226"/>
                    <a:pt x="23845" y="8229"/>
                    <a:pt x="23891" y="8229"/>
                  </a:cubicBezTo>
                  <a:cubicBezTo>
                    <a:pt x="24000" y="8229"/>
                    <a:pt x="24111" y="8211"/>
                    <a:pt x="24216" y="8211"/>
                  </a:cubicBezTo>
                  <a:cubicBezTo>
                    <a:pt x="24292" y="8211"/>
                    <a:pt x="24365" y="8220"/>
                    <a:pt x="24432" y="8252"/>
                  </a:cubicBezTo>
                  <a:cubicBezTo>
                    <a:pt x="24789" y="8418"/>
                    <a:pt x="24670" y="9002"/>
                    <a:pt x="24373" y="9264"/>
                  </a:cubicBezTo>
                  <a:cubicBezTo>
                    <a:pt x="24087" y="9538"/>
                    <a:pt x="23670" y="9716"/>
                    <a:pt x="23515" y="10085"/>
                  </a:cubicBezTo>
                  <a:cubicBezTo>
                    <a:pt x="23277" y="10645"/>
                    <a:pt x="23742" y="11359"/>
                    <a:pt x="23408" y="11871"/>
                  </a:cubicBezTo>
                  <a:cubicBezTo>
                    <a:pt x="23277" y="12038"/>
                    <a:pt x="23099" y="12181"/>
                    <a:pt x="22896" y="12276"/>
                  </a:cubicBezTo>
                  <a:lnTo>
                    <a:pt x="20194" y="13764"/>
                  </a:lnTo>
                  <a:cubicBezTo>
                    <a:pt x="20015" y="13836"/>
                    <a:pt x="19860" y="13967"/>
                    <a:pt x="19741" y="14122"/>
                  </a:cubicBezTo>
                  <a:cubicBezTo>
                    <a:pt x="19372" y="14657"/>
                    <a:pt x="19991" y="15324"/>
                    <a:pt x="20098" y="15967"/>
                  </a:cubicBezTo>
                  <a:cubicBezTo>
                    <a:pt x="20194" y="16527"/>
                    <a:pt x="19872" y="17086"/>
                    <a:pt x="19432" y="17431"/>
                  </a:cubicBezTo>
                  <a:cubicBezTo>
                    <a:pt x="18991" y="17789"/>
                    <a:pt x="18443" y="17967"/>
                    <a:pt x="17908" y="18146"/>
                  </a:cubicBezTo>
                  <a:cubicBezTo>
                    <a:pt x="17478" y="18285"/>
                    <a:pt x="16980" y="18406"/>
                    <a:pt x="16524" y="18406"/>
                  </a:cubicBezTo>
                  <a:cubicBezTo>
                    <a:pt x="16006" y="18406"/>
                    <a:pt x="15541" y="18251"/>
                    <a:pt x="15288" y="17789"/>
                  </a:cubicBezTo>
                  <a:cubicBezTo>
                    <a:pt x="15169" y="17598"/>
                    <a:pt x="15145" y="17372"/>
                    <a:pt x="15229" y="17181"/>
                  </a:cubicBezTo>
                  <a:cubicBezTo>
                    <a:pt x="15393" y="16837"/>
                    <a:pt x="15779" y="16809"/>
                    <a:pt x="16179" y="16809"/>
                  </a:cubicBezTo>
                  <a:cubicBezTo>
                    <a:pt x="16259" y="16809"/>
                    <a:pt x="16339" y="16810"/>
                    <a:pt x="16418" y="16810"/>
                  </a:cubicBezTo>
                  <a:cubicBezTo>
                    <a:pt x="16836" y="16810"/>
                    <a:pt x="17226" y="16778"/>
                    <a:pt x="17348" y="16384"/>
                  </a:cubicBezTo>
                  <a:cubicBezTo>
                    <a:pt x="17443" y="16050"/>
                    <a:pt x="17288" y="15705"/>
                    <a:pt x="16979" y="15562"/>
                  </a:cubicBezTo>
                  <a:cubicBezTo>
                    <a:pt x="15785" y="14955"/>
                    <a:pt x="14475" y="14232"/>
                    <a:pt x="13134" y="14232"/>
                  </a:cubicBezTo>
                  <a:cubicBezTo>
                    <a:pt x="12924" y="14232"/>
                    <a:pt x="12713" y="14250"/>
                    <a:pt x="12502" y="14288"/>
                  </a:cubicBezTo>
                  <a:cubicBezTo>
                    <a:pt x="11835" y="14407"/>
                    <a:pt x="11228" y="14729"/>
                    <a:pt x="10633" y="15062"/>
                  </a:cubicBezTo>
                  <a:lnTo>
                    <a:pt x="8549" y="16181"/>
                  </a:lnTo>
                  <a:cubicBezTo>
                    <a:pt x="7728" y="16622"/>
                    <a:pt x="6847" y="17122"/>
                    <a:pt x="6585" y="18086"/>
                  </a:cubicBezTo>
                  <a:cubicBezTo>
                    <a:pt x="6454" y="18551"/>
                    <a:pt x="6573" y="19051"/>
                    <a:pt x="6918" y="19384"/>
                  </a:cubicBezTo>
                  <a:cubicBezTo>
                    <a:pt x="7148" y="19600"/>
                    <a:pt x="7410" y="19689"/>
                    <a:pt x="7677" y="19689"/>
                  </a:cubicBezTo>
                  <a:cubicBezTo>
                    <a:pt x="8100" y="19689"/>
                    <a:pt x="8535" y="19467"/>
                    <a:pt x="8871" y="19182"/>
                  </a:cubicBezTo>
                  <a:cubicBezTo>
                    <a:pt x="9335" y="18813"/>
                    <a:pt x="9692" y="18313"/>
                    <a:pt x="10204" y="18003"/>
                  </a:cubicBezTo>
                  <a:cubicBezTo>
                    <a:pt x="10579" y="17779"/>
                    <a:pt x="10997" y="17668"/>
                    <a:pt x="11414" y="17668"/>
                  </a:cubicBezTo>
                  <a:cubicBezTo>
                    <a:pt x="11884" y="17668"/>
                    <a:pt x="12354" y="17809"/>
                    <a:pt x="12764" y="18086"/>
                  </a:cubicBezTo>
                  <a:cubicBezTo>
                    <a:pt x="12907" y="18622"/>
                    <a:pt x="13074" y="19182"/>
                    <a:pt x="12990" y="19729"/>
                  </a:cubicBezTo>
                  <a:cubicBezTo>
                    <a:pt x="12907" y="20289"/>
                    <a:pt x="12502" y="20837"/>
                    <a:pt x="11942" y="20908"/>
                  </a:cubicBezTo>
                  <a:cubicBezTo>
                    <a:pt x="11908" y="20912"/>
                    <a:pt x="11874" y="20914"/>
                    <a:pt x="11841" y="20914"/>
                  </a:cubicBezTo>
                  <a:cubicBezTo>
                    <a:pt x="11402" y="20914"/>
                    <a:pt x="10993" y="20566"/>
                    <a:pt x="10871" y="20146"/>
                  </a:cubicBezTo>
                  <a:cubicBezTo>
                    <a:pt x="10814" y="19953"/>
                    <a:pt x="10638" y="19836"/>
                    <a:pt x="10456" y="19836"/>
                  </a:cubicBezTo>
                  <a:cubicBezTo>
                    <a:pt x="10369" y="19836"/>
                    <a:pt x="10281" y="19862"/>
                    <a:pt x="10204" y="19920"/>
                  </a:cubicBezTo>
                  <a:cubicBezTo>
                    <a:pt x="10109" y="19991"/>
                    <a:pt x="10026" y="20075"/>
                    <a:pt x="9966" y="20182"/>
                  </a:cubicBezTo>
                  <a:cubicBezTo>
                    <a:pt x="9776" y="20479"/>
                    <a:pt x="9704" y="20825"/>
                    <a:pt x="9585" y="21158"/>
                  </a:cubicBezTo>
                  <a:cubicBezTo>
                    <a:pt x="9204" y="22182"/>
                    <a:pt x="8275" y="22885"/>
                    <a:pt x="7406" y="23527"/>
                  </a:cubicBezTo>
                  <a:cubicBezTo>
                    <a:pt x="6216" y="24409"/>
                    <a:pt x="4977" y="25313"/>
                    <a:pt x="3537" y="25671"/>
                  </a:cubicBezTo>
                  <a:cubicBezTo>
                    <a:pt x="3322" y="25730"/>
                    <a:pt x="3072" y="25778"/>
                    <a:pt x="2953" y="25968"/>
                  </a:cubicBezTo>
                  <a:cubicBezTo>
                    <a:pt x="2703" y="26385"/>
                    <a:pt x="3299" y="26814"/>
                    <a:pt x="3441" y="27278"/>
                  </a:cubicBezTo>
                  <a:cubicBezTo>
                    <a:pt x="3559" y="27696"/>
                    <a:pt x="3205" y="28364"/>
                    <a:pt x="2769" y="28364"/>
                  </a:cubicBezTo>
                  <a:cubicBezTo>
                    <a:pt x="2720" y="28364"/>
                    <a:pt x="2670" y="28356"/>
                    <a:pt x="2620" y="28338"/>
                  </a:cubicBezTo>
                  <a:cubicBezTo>
                    <a:pt x="2332" y="28222"/>
                    <a:pt x="2027" y="28152"/>
                    <a:pt x="1724" y="28152"/>
                  </a:cubicBezTo>
                  <a:cubicBezTo>
                    <a:pt x="1462" y="28152"/>
                    <a:pt x="1201" y="28204"/>
                    <a:pt x="953" y="28326"/>
                  </a:cubicBezTo>
                  <a:cubicBezTo>
                    <a:pt x="1" y="28790"/>
                    <a:pt x="155" y="29481"/>
                    <a:pt x="298" y="30112"/>
                  </a:cubicBezTo>
                  <a:cubicBezTo>
                    <a:pt x="512" y="31005"/>
                    <a:pt x="739" y="31898"/>
                    <a:pt x="953" y="32790"/>
                  </a:cubicBezTo>
                  <a:cubicBezTo>
                    <a:pt x="1596" y="32802"/>
                    <a:pt x="2179" y="33136"/>
                    <a:pt x="2525" y="33683"/>
                  </a:cubicBezTo>
                  <a:cubicBezTo>
                    <a:pt x="2561" y="33693"/>
                    <a:pt x="2597" y="33697"/>
                    <a:pt x="2633" y="33697"/>
                  </a:cubicBezTo>
                  <a:cubicBezTo>
                    <a:pt x="2908" y="33697"/>
                    <a:pt x="3147" y="33431"/>
                    <a:pt x="3358" y="33231"/>
                  </a:cubicBezTo>
                  <a:cubicBezTo>
                    <a:pt x="3722" y="32929"/>
                    <a:pt x="4172" y="32768"/>
                    <a:pt x="4626" y="32768"/>
                  </a:cubicBezTo>
                  <a:cubicBezTo>
                    <a:pt x="4869" y="32768"/>
                    <a:pt x="5114" y="32814"/>
                    <a:pt x="5346" y="32910"/>
                  </a:cubicBezTo>
                  <a:lnTo>
                    <a:pt x="6085" y="30564"/>
                  </a:lnTo>
                  <a:cubicBezTo>
                    <a:pt x="6144" y="30338"/>
                    <a:pt x="6227" y="30100"/>
                    <a:pt x="6430" y="29981"/>
                  </a:cubicBezTo>
                  <a:cubicBezTo>
                    <a:pt x="6644" y="29862"/>
                    <a:pt x="6906" y="29909"/>
                    <a:pt x="7132" y="29850"/>
                  </a:cubicBezTo>
                  <a:cubicBezTo>
                    <a:pt x="7644" y="29719"/>
                    <a:pt x="7882" y="29135"/>
                    <a:pt x="7954" y="28611"/>
                  </a:cubicBezTo>
                  <a:cubicBezTo>
                    <a:pt x="8037" y="27933"/>
                    <a:pt x="8002" y="27159"/>
                    <a:pt x="8728" y="26742"/>
                  </a:cubicBezTo>
                  <a:cubicBezTo>
                    <a:pt x="8958" y="26627"/>
                    <a:pt x="9208" y="26565"/>
                    <a:pt x="9463" y="26565"/>
                  </a:cubicBezTo>
                  <a:cubicBezTo>
                    <a:pt x="9551" y="26565"/>
                    <a:pt x="9639" y="26572"/>
                    <a:pt x="9728" y="26587"/>
                  </a:cubicBezTo>
                  <a:cubicBezTo>
                    <a:pt x="10561" y="26718"/>
                    <a:pt x="11169" y="27314"/>
                    <a:pt x="11752" y="27885"/>
                  </a:cubicBezTo>
                  <a:cubicBezTo>
                    <a:pt x="12466" y="28600"/>
                    <a:pt x="13205" y="29338"/>
                    <a:pt x="13657" y="30254"/>
                  </a:cubicBezTo>
                  <a:cubicBezTo>
                    <a:pt x="14062" y="31076"/>
                    <a:pt x="14193" y="32088"/>
                    <a:pt x="13836" y="32921"/>
                  </a:cubicBezTo>
                  <a:cubicBezTo>
                    <a:pt x="13764" y="33088"/>
                    <a:pt x="13883" y="33279"/>
                    <a:pt x="14074" y="33291"/>
                  </a:cubicBezTo>
                  <a:cubicBezTo>
                    <a:pt x="14431" y="33279"/>
                    <a:pt x="14764" y="33076"/>
                    <a:pt x="14943" y="32767"/>
                  </a:cubicBezTo>
                  <a:cubicBezTo>
                    <a:pt x="15193" y="32338"/>
                    <a:pt x="15181" y="31814"/>
                    <a:pt x="15157" y="31326"/>
                  </a:cubicBezTo>
                  <a:lnTo>
                    <a:pt x="15157" y="31326"/>
                  </a:lnTo>
                  <a:lnTo>
                    <a:pt x="15943" y="31767"/>
                  </a:lnTo>
                  <a:cubicBezTo>
                    <a:pt x="16241" y="31267"/>
                    <a:pt x="15895" y="30624"/>
                    <a:pt x="15479" y="30207"/>
                  </a:cubicBezTo>
                  <a:cubicBezTo>
                    <a:pt x="15062" y="29802"/>
                    <a:pt x="14538" y="29397"/>
                    <a:pt x="14443" y="28826"/>
                  </a:cubicBezTo>
                  <a:cubicBezTo>
                    <a:pt x="14383" y="28421"/>
                    <a:pt x="14538" y="28004"/>
                    <a:pt x="14431" y="27611"/>
                  </a:cubicBezTo>
                  <a:cubicBezTo>
                    <a:pt x="14324" y="27266"/>
                    <a:pt x="14038" y="27016"/>
                    <a:pt x="13847" y="26695"/>
                  </a:cubicBezTo>
                  <a:cubicBezTo>
                    <a:pt x="13633" y="26337"/>
                    <a:pt x="13645" y="25742"/>
                    <a:pt x="14145" y="25694"/>
                  </a:cubicBezTo>
                  <a:cubicBezTo>
                    <a:pt x="14164" y="25693"/>
                    <a:pt x="14183" y="25692"/>
                    <a:pt x="14202" y="25692"/>
                  </a:cubicBezTo>
                  <a:cubicBezTo>
                    <a:pt x="14443" y="25692"/>
                    <a:pt x="14666" y="25832"/>
                    <a:pt x="14776" y="26063"/>
                  </a:cubicBezTo>
                  <a:cubicBezTo>
                    <a:pt x="15741" y="27992"/>
                    <a:pt x="17562" y="29350"/>
                    <a:pt x="19693" y="29743"/>
                  </a:cubicBezTo>
                  <a:cubicBezTo>
                    <a:pt x="19778" y="29757"/>
                    <a:pt x="19863" y="29764"/>
                    <a:pt x="19949" y="29764"/>
                  </a:cubicBezTo>
                  <a:cubicBezTo>
                    <a:pt x="20285" y="29764"/>
                    <a:pt x="20621" y="29654"/>
                    <a:pt x="20896" y="29445"/>
                  </a:cubicBezTo>
                  <a:cubicBezTo>
                    <a:pt x="21360" y="29076"/>
                    <a:pt x="21241" y="28683"/>
                    <a:pt x="21170" y="28302"/>
                  </a:cubicBezTo>
                  <a:cubicBezTo>
                    <a:pt x="20932" y="27076"/>
                    <a:pt x="21110" y="25802"/>
                    <a:pt x="21658" y="24682"/>
                  </a:cubicBezTo>
                  <a:cubicBezTo>
                    <a:pt x="21745" y="24488"/>
                    <a:pt x="21936" y="24365"/>
                    <a:pt x="22145" y="24365"/>
                  </a:cubicBezTo>
                  <a:cubicBezTo>
                    <a:pt x="22192" y="24365"/>
                    <a:pt x="22241" y="24372"/>
                    <a:pt x="22289" y="24385"/>
                  </a:cubicBezTo>
                  <a:cubicBezTo>
                    <a:pt x="22694" y="24504"/>
                    <a:pt x="22515" y="24944"/>
                    <a:pt x="22730" y="25171"/>
                  </a:cubicBezTo>
                  <a:cubicBezTo>
                    <a:pt x="22798" y="25241"/>
                    <a:pt x="22874" y="25269"/>
                    <a:pt x="22954" y="25269"/>
                  </a:cubicBezTo>
                  <a:cubicBezTo>
                    <a:pt x="23279" y="25269"/>
                    <a:pt x="23688" y="24811"/>
                    <a:pt x="24068" y="24811"/>
                  </a:cubicBezTo>
                  <a:cubicBezTo>
                    <a:pt x="24119" y="24811"/>
                    <a:pt x="24169" y="24819"/>
                    <a:pt x="24218" y="24837"/>
                  </a:cubicBezTo>
                  <a:cubicBezTo>
                    <a:pt x="24337" y="24897"/>
                    <a:pt x="24444" y="24992"/>
                    <a:pt x="24515" y="25099"/>
                  </a:cubicBezTo>
                  <a:lnTo>
                    <a:pt x="26647" y="27802"/>
                  </a:lnTo>
                  <a:cubicBezTo>
                    <a:pt x="26754" y="27921"/>
                    <a:pt x="26837" y="28076"/>
                    <a:pt x="26873" y="28242"/>
                  </a:cubicBezTo>
                  <a:cubicBezTo>
                    <a:pt x="26907" y="28605"/>
                    <a:pt x="26528" y="28788"/>
                    <a:pt x="26144" y="28788"/>
                  </a:cubicBezTo>
                  <a:cubicBezTo>
                    <a:pt x="25985" y="28788"/>
                    <a:pt x="25826" y="28757"/>
                    <a:pt x="25694" y="28695"/>
                  </a:cubicBezTo>
                  <a:cubicBezTo>
                    <a:pt x="25289" y="28508"/>
                    <a:pt x="24893" y="28185"/>
                    <a:pt x="24466" y="28185"/>
                  </a:cubicBezTo>
                  <a:cubicBezTo>
                    <a:pt x="24404" y="28185"/>
                    <a:pt x="24341" y="28191"/>
                    <a:pt x="24277" y="28207"/>
                  </a:cubicBezTo>
                  <a:cubicBezTo>
                    <a:pt x="23694" y="28361"/>
                    <a:pt x="23492" y="29123"/>
                    <a:pt x="22932" y="29362"/>
                  </a:cubicBezTo>
                  <a:cubicBezTo>
                    <a:pt x="22706" y="29469"/>
                    <a:pt x="22420" y="29481"/>
                    <a:pt x="22301" y="29766"/>
                  </a:cubicBezTo>
                  <a:cubicBezTo>
                    <a:pt x="22229" y="29957"/>
                    <a:pt x="22265" y="30171"/>
                    <a:pt x="22396" y="30338"/>
                  </a:cubicBezTo>
                  <a:cubicBezTo>
                    <a:pt x="22646" y="30683"/>
                    <a:pt x="23063" y="30778"/>
                    <a:pt x="23408" y="31005"/>
                  </a:cubicBezTo>
                  <a:cubicBezTo>
                    <a:pt x="24265" y="31552"/>
                    <a:pt x="24468" y="32719"/>
                    <a:pt x="24420" y="33743"/>
                  </a:cubicBezTo>
                  <a:cubicBezTo>
                    <a:pt x="24361" y="34767"/>
                    <a:pt x="24396" y="35517"/>
                    <a:pt x="24682" y="36481"/>
                  </a:cubicBezTo>
                  <a:cubicBezTo>
                    <a:pt x="24992" y="37529"/>
                    <a:pt x="25718" y="38422"/>
                    <a:pt x="26682" y="38946"/>
                  </a:cubicBezTo>
                  <a:cubicBezTo>
                    <a:pt x="29099" y="40268"/>
                    <a:pt x="31159" y="41863"/>
                    <a:pt x="33659" y="42923"/>
                  </a:cubicBezTo>
                  <a:cubicBezTo>
                    <a:pt x="34246" y="43168"/>
                    <a:pt x="34885" y="43407"/>
                    <a:pt x="35504" y="43407"/>
                  </a:cubicBezTo>
                  <a:cubicBezTo>
                    <a:pt x="35726" y="43407"/>
                    <a:pt x="35946" y="43376"/>
                    <a:pt x="36160" y="43304"/>
                  </a:cubicBezTo>
                  <a:cubicBezTo>
                    <a:pt x="37196" y="42947"/>
                    <a:pt x="37708" y="41768"/>
                    <a:pt x="37779" y="40684"/>
                  </a:cubicBezTo>
                  <a:cubicBezTo>
                    <a:pt x="37791" y="40399"/>
                    <a:pt x="37791" y="40101"/>
                    <a:pt x="37922" y="39851"/>
                  </a:cubicBezTo>
                  <a:cubicBezTo>
                    <a:pt x="38053" y="39637"/>
                    <a:pt x="38220" y="39446"/>
                    <a:pt x="38422" y="39291"/>
                  </a:cubicBezTo>
                  <a:cubicBezTo>
                    <a:pt x="39517" y="38267"/>
                    <a:pt x="40136" y="36839"/>
                    <a:pt x="40160" y="35338"/>
                  </a:cubicBezTo>
                  <a:cubicBezTo>
                    <a:pt x="39660" y="34648"/>
                    <a:pt x="38827" y="34660"/>
                    <a:pt x="37981" y="34576"/>
                  </a:cubicBezTo>
                  <a:cubicBezTo>
                    <a:pt x="36422" y="34422"/>
                    <a:pt x="35029" y="33600"/>
                    <a:pt x="33695" y="32790"/>
                  </a:cubicBezTo>
                  <a:cubicBezTo>
                    <a:pt x="33362" y="32588"/>
                    <a:pt x="33005" y="32374"/>
                    <a:pt x="33005" y="31838"/>
                  </a:cubicBezTo>
                  <a:cubicBezTo>
                    <a:pt x="33005" y="31433"/>
                    <a:pt x="33219" y="31064"/>
                    <a:pt x="33564" y="30850"/>
                  </a:cubicBezTo>
                  <a:cubicBezTo>
                    <a:pt x="33791" y="30715"/>
                    <a:pt x="34042" y="30656"/>
                    <a:pt x="34296" y="30656"/>
                  </a:cubicBezTo>
                  <a:cubicBezTo>
                    <a:pt x="34737" y="30656"/>
                    <a:pt x="35190" y="30831"/>
                    <a:pt x="35553" y="31088"/>
                  </a:cubicBezTo>
                  <a:cubicBezTo>
                    <a:pt x="36088" y="31457"/>
                    <a:pt x="36493" y="31981"/>
                    <a:pt x="36934" y="32469"/>
                  </a:cubicBezTo>
                  <a:cubicBezTo>
                    <a:pt x="37362" y="32957"/>
                    <a:pt x="37839" y="33386"/>
                    <a:pt x="38458" y="33481"/>
                  </a:cubicBezTo>
                  <a:cubicBezTo>
                    <a:pt x="38516" y="33490"/>
                    <a:pt x="38575" y="33494"/>
                    <a:pt x="38634" y="33494"/>
                  </a:cubicBezTo>
                  <a:cubicBezTo>
                    <a:pt x="39206" y="33494"/>
                    <a:pt x="39803" y="33089"/>
                    <a:pt x="39803" y="32517"/>
                  </a:cubicBezTo>
                  <a:lnTo>
                    <a:pt x="40660" y="33338"/>
                  </a:lnTo>
                  <a:lnTo>
                    <a:pt x="41422" y="32648"/>
                  </a:lnTo>
                  <a:cubicBezTo>
                    <a:pt x="42684" y="33683"/>
                    <a:pt x="44042" y="34874"/>
                    <a:pt x="44316" y="36493"/>
                  </a:cubicBezTo>
                  <a:cubicBezTo>
                    <a:pt x="44387" y="36874"/>
                    <a:pt x="44399" y="37303"/>
                    <a:pt x="44661" y="37577"/>
                  </a:cubicBezTo>
                  <a:cubicBezTo>
                    <a:pt x="44863" y="37803"/>
                    <a:pt x="45161" y="37886"/>
                    <a:pt x="45411" y="38029"/>
                  </a:cubicBezTo>
                  <a:cubicBezTo>
                    <a:pt x="46030" y="38375"/>
                    <a:pt x="46387" y="39029"/>
                    <a:pt x="46852" y="39577"/>
                  </a:cubicBezTo>
                  <a:cubicBezTo>
                    <a:pt x="47221" y="40006"/>
                    <a:pt x="47745" y="40387"/>
                    <a:pt x="48292" y="40410"/>
                  </a:cubicBezTo>
                  <a:cubicBezTo>
                    <a:pt x="48340" y="40410"/>
                    <a:pt x="48388" y="40399"/>
                    <a:pt x="48435" y="40399"/>
                  </a:cubicBezTo>
                  <a:cubicBezTo>
                    <a:pt x="48435" y="40244"/>
                    <a:pt x="48447" y="40089"/>
                    <a:pt x="48447" y="39934"/>
                  </a:cubicBezTo>
                  <a:cubicBezTo>
                    <a:pt x="48447" y="34624"/>
                    <a:pt x="47483" y="29350"/>
                    <a:pt x="45578" y="24385"/>
                  </a:cubicBezTo>
                  <a:cubicBezTo>
                    <a:pt x="45220" y="23730"/>
                    <a:pt x="44899" y="23063"/>
                    <a:pt x="44613" y="22373"/>
                  </a:cubicBezTo>
                  <a:cubicBezTo>
                    <a:pt x="44470" y="21992"/>
                    <a:pt x="44351" y="21611"/>
                    <a:pt x="44232" y="21230"/>
                  </a:cubicBezTo>
                  <a:cubicBezTo>
                    <a:pt x="39696" y="11740"/>
                    <a:pt x="31885" y="4204"/>
                    <a:pt x="2225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8" name="Google Shape;818;p40"/>
            <p:cNvSpPr/>
            <p:nvPr/>
          </p:nvSpPr>
          <p:spPr>
            <a:xfrm rot="-362304">
              <a:off x="942752" y="2641912"/>
              <a:ext cx="456347" cy="392719"/>
            </a:xfrm>
            <a:custGeom>
              <a:avLst/>
              <a:gdLst/>
              <a:ahLst/>
              <a:cxnLst/>
              <a:rect l="l" t="t" r="r" b="b"/>
              <a:pathLst>
                <a:path w="18253" h="15708" extrusionOk="0">
                  <a:moveTo>
                    <a:pt x="13020" y="0"/>
                  </a:moveTo>
                  <a:cubicBezTo>
                    <a:pt x="12254" y="0"/>
                    <a:pt x="11489" y="83"/>
                    <a:pt x="10740" y="251"/>
                  </a:cubicBezTo>
                  <a:cubicBezTo>
                    <a:pt x="9799" y="465"/>
                    <a:pt x="8787" y="893"/>
                    <a:pt x="8430" y="1786"/>
                  </a:cubicBezTo>
                  <a:cubicBezTo>
                    <a:pt x="8239" y="2227"/>
                    <a:pt x="8251" y="2727"/>
                    <a:pt x="8037" y="3168"/>
                  </a:cubicBezTo>
                  <a:cubicBezTo>
                    <a:pt x="7584" y="4072"/>
                    <a:pt x="5632" y="3787"/>
                    <a:pt x="4763" y="4144"/>
                  </a:cubicBezTo>
                  <a:cubicBezTo>
                    <a:pt x="3584" y="4656"/>
                    <a:pt x="2572" y="5489"/>
                    <a:pt x="1846" y="6549"/>
                  </a:cubicBezTo>
                  <a:cubicBezTo>
                    <a:pt x="655" y="8228"/>
                    <a:pt x="167" y="10323"/>
                    <a:pt x="24" y="12371"/>
                  </a:cubicBezTo>
                  <a:cubicBezTo>
                    <a:pt x="0" y="12597"/>
                    <a:pt x="0" y="12847"/>
                    <a:pt x="179" y="12990"/>
                  </a:cubicBezTo>
                  <a:cubicBezTo>
                    <a:pt x="268" y="13063"/>
                    <a:pt x="377" y="13082"/>
                    <a:pt x="494" y="13082"/>
                  </a:cubicBezTo>
                  <a:cubicBezTo>
                    <a:pt x="621" y="13082"/>
                    <a:pt x="758" y="13060"/>
                    <a:pt x="889" y="13060"/>
                  </a:cubicBezTo>
                  <a:cubicBezTo>
                    <a:pt x="991" y="13060"/>
                    <a:pt x="1090" y="13073"/>
                    <a:pt x="1179" y="13121"/>
                  </a:cubicBezTo>
                  <a:cubicBezTo>
                    <a:pt x="1477" y="13288"/>
                    <a:pt x="1453" y="13717"/>
                    <a:pt x="1310" y="14026"/>
                  </a:cubicBezTo>
                  <a:cubicBezTo>
                    <a:pt x="1167" y="14336"/>
                    <a:pt x="941" y="14621"/>
                    <a:pt x="953" y="14955"/>
                  </a:cubicBezTo>
                  <a:cubicBezTo>
                    <a:pt x="972" y="15417"/>
                    <a:pt x="1458" y="15708"/>
                    <a:pt x="1927" y="15708"/>
                  </a:cubicBezTo>
                  <a:cubicBezTo>
                    <a:pt x="2038" y="15708"/>
                    <a:pt x="2148" y="15691"/>
                    <a:pt x="2250" y="15657"/>
                  </a:cubicBezTo>
                  <a:cubicBezTo>
                    <a:pt x="2798" y="15479"/>
                    <a:pt x="3167" y="14990"/>
                    <a:pt x="3512" y="14550"/>
                  </a:cubicBezTo>
                  <a:cubicBezTo>
                    <a:pt x="3870" y="14097"/>
                    <a:pt x="4263" y="13621"/>
                    <a:pt x="4810" y="13478"/>
                  </a:cubicBezTo>
                  <a:cubicBezTo>
                    <a:pt x="4929" y="13448"/>
                    <a:pt x="5048" y="13435"/>
                    <a:pt x="5167" y="13435"/>
                  </a:cubicBezTo>
                  <a:cubicBezTo>
                    <a:pt x="5940" y="13435"/>
                    <a:pt x="6720" y="13984"/>
                    <a:pt x="7500" y="13984"/>
                  </a:cubicBezTo>
                  <a:cubicBezTo>
                    <a:pt x="7599" y="13984"/>
                    <a:pt x="7699" y="13975"/>
                    <a:pt x="7799" y="13955"/>
                  </a:cubicBezTo>
                  <a:cubicBezTo>
                    <a:pt x="8870" y="13728"/>
                    <a:pt x="9251" y="12431"/>
                    <a:pt x="9978" y="11621"/>
                  </a:cubicBezTo>
                  <a:cubicBezTo>
                    <a:pt x="11228" y="10228"/>
                    <a:pt x="13383" y="10335"/>
                    <a:pt x="15204" y="9907"/>
                  </a:cubicBezTo>
                  <a:cubicBezTo>
                    <a:pt x="15919" y="9740"/>
                    <a:pt x="16657" y="9442"/>
                    <a:pt x="17098" y="8847"/>
                  </a:cubicBezTo>
                  <a:cubicBezTo>
                    <a:pt x="17550" y="8252"/>
                    <a:pt x="17550" y="7287"/>
                    <a:pt x="16943" y="6847"/>
                  </a:cubicBezTo>
                  <a:cubicBezTo>
                    <a:pt x="16764" y="6716"/>
                    <a:pt x="16538" y="6608"/>
                    <a:pt x="16490" y="6394"/>
                  </a:cubicBezTo>
                  <a:cubicBezTo>
                    <a:pt x="16419" y="5954"/>
                    <a:pt x="17193" y="5906"/>
                    <a:pt x="17395" y="5513"/>
                  </a:cubicBezTo>
                  <a:cubicBezTo>
                    <a:pt x="17657" y="5037"/>
                    <a:pt x="16931" y="4537"/>
                    <a:pt x="17026" y="4001"/>
                  </a:cubicBezTo>
                  <a:cubicBezTo>
                    <a:pt x="17098" y="3620"/>
                    <a:pt x="17538" y="3453"/>
                    <a:pt x="17800" y="3179"/>
                  </a:cubicBezTo>
                  <a:cubicBezTo>
                    <a:pt x="18252" y="2703"/>
                    <a:pt x="18145" y="1906"/>
                    <a:pt x="17740" y="1405"/>
                  </a:cubicBezTo>
                  <a:cubicBezTo>
                    <a:pt x="17336" y="905"/>
                    <a:pt x="16705" y="643"/>
                    <a:pt x="16097" y="453"/>
                  </a:cubicBezTo>
                  <a:cubicBezTo>
                    <a:pt x="15092" y="152"/>
                    <a:pt x="14055" y="0"/>
                    <a:pt x="1302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9" name="Google Shape;819;p40"/>
            <p:cNvSpPr/>
            <p:nvPr/>
          </p:nvSpPr>
          <p:spPr>
            <a:xfrm rot="-362304">
              <a:off x="460285" y="3289752"/>
              <a:ext cx="507550" cy="1138005"/>
            </a:xfrm>
            <a:custGeom>
              <a:avLst/>
              <a:gdLst/>
              <a:ahLst/>
              <a:cxnLst/>
              <a:rect l="l" t="t" r="r" b="b"/>
              <a:pathLst>
                <a:path w="20301" h="45518" extrusionOk="0">
                  <a:moveTo>
                    <a:pt x="5084" y="0"/>
                  </a:moveTo>
                  <a:lnTo>
                    <a:pt x="5084" y="0"/>
                  </a:lnTo>
                  <a:cubicBezTo>
                    <a:pt x="0" y="16336"/>
                    <a:pt x="4941" y="34147"/>
                    <a:pt x="17729" y="45518"/>
                  </a:cubicBezTo>
                  <a:cubicBezTo>
                    <a:pt x="17848" y="45268"/>
                    <a:pt x="17848" y="44982"/>
                    <a:pt x="17729" y="44744"/>
                  </a:cubicBezTo>
                  <a:cubicBezTo>
                    <a:pt x="17490" y="44280"/>
                    <a:pt x="17193" y="43839"/>
                    <a:pt x="16990" y="43375"/>
                  </a:cubicBezTo>
                  <a:cubicBezTo>
                    <a:pt x="15990" y="40934"/>
                    <a:pt x="18133" y="38279"/>
                    <a:pt x="17955" y="35648"/>
                  </a:cubicBezTo>
                  <a:cubicBezTo>
                    <a:pt x="17931" y="35290"/>
                    <a:pt x="17871" y="34898"/>
                    <a:pt x="18050" y="34600"/>
                  </a:cubicBezTo>
                  <a:cubicBezTo>
                    <a:pt x="18181" y="34374"/>
                    <a:pt x="18419" y="34231"/>
                    <a:pt x="18633" y="34064"/>
                  </a:cubicBezTo>
                  <a:cubicBezTo>
                    <a:pt x="19979" y="33028"/>
                    <a:pt x="20169" y="31111"/>
                    <a:pt x="20265" y="29421"/>
                  </a:cubicBezTo>
                  <a:cubicBezTo>
                    <a:pt x="20300" y="29135"/>
                    <a:pt x="20265" y="28837"/>
                    <a:pt x="20169" y="28563"/>
                  </a:cubicBezTo>
                  <a:cubicBezTo>
                    <a:pt x="19979" y="28135"/>
                    <a:pt x="19514" y="27932"/>
                    <a:pt x="19133" y="27670"/>
                  </a:cubicBezTo>
                  <a:cubicBezTo>
                    <a:pt x="18752" y="27408"/>
                    <a:pt x="18383" y="26932"/>
                    <a:pt x="18598" y="26504"/>
                  </a:cubicBezTo>
                  <a:lnTo>
                    <a:pt x="18598" y="26504"/>
                  </a:lnTo>
                  <a:cubicBezTo>
                    <a:pt x="18607" y="26504"/>
                    <a:pt x="18616" y="26504"/>
                    <a:pt x="18625" y="26504"/>
                  </a:cubicBezTo>
                  <a:cubicBezTo>
                    <a:pt x="19181" y="26504"/>
                    <a:pt x="19547" y="25793"/>
                    <a:pt x="19348" y="25265"/>
                  </a:cubicBezTo>
                  <a:cubicBezTo>
                    <a:pt x="19157" y="24730"/>
                    <a:pt x="18586" y="24420"/>
                    <a:pt x="18014" y="24349"/>
                  </a:cubicBezTo>
                  <a:cubicBezTo>
                    <a:pt x="17764" y="24313"/>
                    <a:pt x="17514" y="24313"/>
                    <a:pt x="17288" y="24194"/>
                  </a:cubicBezTo>
                  <a:cubicBezTo>
                    <a:pt x="17097" y="24075"/>
                    <a:pt x="16943" y="23908"/>
                    <a:pt x="16847" y="23718"/>
                  </a:cubicBezTo>
                  <a:cubicBezTo>
                    <a:pt x="16300" y="22765"/>
                    <a:pt x="16419" y="21598"/>
                    <a:pt x="16109" y="20562"/>
                  </a:cubicBezTo>
                  <a:cubicBezTo>
                    <a:pt x="15716" y="19253"/>
                    <a:pt x="14681" y="18241"/>
                    <a:pt x="13371" y="17872"/>
                  </a:cubicBezTo>
                  <a:cubicBezTo>
                    <a:pt x="12811" y="17717"/>
                    <a:pt x="12216" y="17681"/>
                    <a:pt x="11680" y="17467"/>
                  </a:cubicBezTo>
                  <a:cubicBezTo>
                    <a:pt x="11156" y="17252"/>
                    <a:pt x="10656" y="16764"/>
                    <a:pt x="10692" y="16181"/>
                  </a:cubicBezTo>
                  <a:cubicBezTo>
                    <a:pt x="10966" y="16145"/>
                    <a:pt x="11228" y="16121"/>
                    <a:pt x="11490" y="16121"/>
                  </a:cubicBezTo>
                  <a:cubicBezTo>
                    <a:pt x="11966" y="16109"/>
                    <a:pt x="12180" y="15502"/>
                    <a:pt x="11799" y="15205"/>
                  </a:cubicBezTo>
                  <a:cubicBezTo>
                    <a:pt x="11597" y="15038"/>
                    <a:pt x="11371" y="14883"/>
                    <a:pt x="11192" y="14716"/>
                  </a:cubicBezTo>
                  <a:cubicBezTo>
                    <a:pt x="10597" y="14157"/>
                    <a:pt x="10490" y="13240"/>
                    <a:pt x="10561" y="12419"/>
                  </a:cubicBezTo>
                  <a:cubicBezTo>
                    <a:pt x="10620" y="11597"/>
                    <a:pt x="10823" y="10764"/>
                    <a:pt x="10656" y="9954"/>
                  </a:cubicBezTo>
                  <a:cubicBezTo>
                    <a:pt x="10359" y="8466"/>
                    <a:pt x="8977" y="7477"/>
                    <a:pt x="7751" y="6573"/>
                  </a:cubicBezTo>
                  <a:cubicBezTo>
                    <a:pt x="6525" y="5680"/>
                    <a:pt x="5227" y="4501"/>
                    <a:pt x="5227" y="2977"/>
                  </a:cubicBezTo>
                  <a:cubicBezTo>
                    <a:pt x="5227" y="2310"/>
                    <a:pt x="5489" y="1667"/>
                    <a:pt x="5465" y="1000"/>
                  </a:cubicBezTo>
                  <a:cubicBezTo>
                    <a:pt x="5453" y="631"/>
                    <a:pt x="5322" y="286"/>
                    <a:pt x="508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0" name="Google Shape;820;p40"/>
            <p:cNvSpPr/>
            <p:nvPr/>
          </p:nvSpPr>
          <p:spPr>
            <a:xfrm rot="-362304">
              <a:off x="2289043" y="3953076"/>
              <a:ext cx="128306" cy="192509"/>
            </a:xfrm>
            <a:custGeom>
              <a:avLst/>
              <a:gdLst/>
              <a:ahLst/>
              <a:cxnLst/>
              <a:rect l="l" t="t" r="r" b="b"/>
              <a:pathLst>
                <a:path w="5132" h="7700" extrusionOk="0">
                  <a:moveTo>
                    <a:pt x="3911" y="0"/>
                  </a:moveTo>
                  <a:cubicBezTo>
                    <a:pt x="3677" y="0"/>
                    <a:pt x="3436" y="132"/>
                    <a:pt x="3215" y="403"/>
                  </a:cubicBezTo>
                  <a:cubicBezTo>
                    <a:pt x="2632" y="1106"/>
                    <a:pt x="2465" y="2487"/>
                    <a:pt x="2132" y="3320"/>
                  </a:cubicBezTo>
                  <a:cubicBezTo>
                    <a:pt x="1762" y="4297"/>
                    <a:pt x="1322" y="5261"/>
                    <a:pt x="655" y="6071"/>
                  </a:cubicBezTo>
                  <a:cubicBezTo>
                    <a:pt x="357" y="6440"/>
                    <a:pt x="0" y="6892"/>
                    <a:pt x="203" y="7321"/>
                  </a:cubicBezTo>
                  <a:cubicBezTo>
                    <a:pt x="330" y="7590"/>
                    <a:pt x="626" y="7699"/>
                    <a:pt x="941" y="7699"/>
                  </a:cubicBezTo>
                  <a:cubicBezTo>
                    <a:pt x="1127" y="7699"/>
                    <a:pt x="1320" y="7661"/>
                    <a:pt x="1489" y="7595"/>
                  </a:cubicBezTo>
                  <a:cubicBezTo>
                    <a:pt x="2501" y="7190"/>
                    <a:pt x="3179" y="6249"/>
                    <a:pt x="3810" y="5368"/>
                  </a:cubicBezTo>
                  <a:cubicBezTo>
                    <a:pt x="4144" y="4892"/>
                    <a:pt x="4489" y="4404"/>
                    <a:pt x="4656" y="3844"/>
                  </a:cubicBezTo>
                  <a:cubicBezTo>
                    <a:pt x="4894" y="3034"/>
                    <a:pt x="5132" y="1499"/>
                    <a:pt x="4763" y="713"/>
                  </a:cubicBezTo>
                  <a:cubicBezTo>
                    <a:pt x="4536" y="245"/>
                    <a:pt x="4230" y="0"/>
                    <a:pt x="391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1" name="Google Shape;821;p40"/>
            <p:cNvSpPr/>
            <p:nvPr/>
          </p:nvSpPr>
          <p:spPr>
            <a:xfrm rot="-362304">
              <a:off x="577435" y="2742737"/>
              <a:ext cx="384194" cy="328166"/>
            </a:xfrm>
            <a:custGeom>
              <a:avLst/>
              <a:gdLst/>
              <a:ahLst/>
              <a:cxnLst/>
              <a:rect l="l" t="t" r="r" b="b"/>
              <a:pathLst>
                <a:path w="15367" h="13126" extrusionOk="0">
                  <a:moveTo>
                    <a:pt x="13835" y="1"/>
                  </a:moveTo>
                  <a:cubicBezTo>
                    <a:pt x="13504" y="1"/>
                    <a:pt x="13161" y="88"/>
                    <a:pt x="12883" y="255"/>
                  </a:cubicBezTo>
                  <a:cubicBezTo>
                    <a:pt x="12148" y="694"/>
                    <a:pt x="11401" y="2101"/>
                    <a:pt x="10490" y="2101"/>
                  </a:cubicBezTo>
                  <a:cubicBezTo>
                    <a:pt x="10486" y="2101"/>
                    <a:pt x="10482" y="2101"/>
                    <a:pt x="10478" y="2101"/>
                  </a:cubicBezTo>
                  <a:cubicBezTo>
                    <a:pt x="9931" y="2101"/>
                    <a:pt x="9621" y="1839"/>
                    <a:pt x="9323" y="1648"/>
                  </a:cubicBezTo>
                  <a:cubicBezTo>
                    <a:pt x="5585" y="4922"/>
                    <a:pt x="2430" y="8804"/>
                    <a:pt x="1" y="13126"/>
                  </a:cubicBezTo>
                  <a:cubicBezTo>
                    <a:pt x="894" y="13126"/>
                    <a:pt x="1799" y="12280"/>
                    <a:pt x="2763" y="12090"/>
                  </a:cubicBezTo>
                  <a:cubicBezTo>
                    <a:pt x="2994" y="12039"/>
                    <a:pt x="3234" y="12026"/>
                    <a:pt x="3477" y="12026"/>
                  </a:cubicBezTo>
                  <a:cubicBezTo>
                    <a:pt x="3739" y="12026"/>
                    <a:pt x="4004" y="12041"/>
                    <a:pt x="4262" y="12041"/>
                  </a:cubicBezTo>
                  <a:cubicBezTo>
                    <a:pt x="4713" y="12041"/>
                    <a:pt x="5144" y="11994"/>
                    <a:pt x="5501" y="11733"/>
                  </a:cubicBezTo>
                  <a:cubicBezTo>
                    <a:pt x="5894" y="11447"/>
                    <a:pt x="6121" y="10947"/>
                    <a:pt x="6406" y="10542"/>
                  </a:cubicBezTo>
                  <a:cubicBezTo>
                    <a:pt x="6550" y="10315"/>
                    <a:pt x="6796" y="10189"/>
                    <a:pt x="7048" y="10189"/>
                  </a:cubicBezTo>
                  <a:cubicBezTo>
                    <a:pt x="7191" y="10189"/>
                    <a:pt x="7336" y="10230"/>
                    <a:pt x="7466" y="10316"/>
                  </a:cubicBezTo>
                  <a:cubicBezTo>
                    <a:pt x="7609" y="10411"/>
                    <a:pt x="7787" y="10471"/>
                    <a:pt x="7966" y="10471"/>
                  </a:cubicBezTo>
                  <a:cubicBezTo>
                    <a:pt x="7987" y="10472"/>
                    <a:pt x="8007" y="10472"/>
                    <a:pt x="8027" y="10472"/>
                  </a:cubicBezTo>
                  <a:cubicBezTo>
                    <a:pt x="8421" y="10472"/>
                    <a:pt x="8794" y="10261"/>
                    <a:pt x="9157" y="10114"/>
                  </a:cubicBezTo>
                  <a:cubicBezTo>
                    <a:pt x="9347" y="10042"/>
                    <a:pt x="9478" y="9875"/>
                    <a:pt x="9502" y="9685"/>
                  </a:cubicBezTo>
                  <a:cubicBezTo>
                    <a:pt x="9561" y="9232"/>
                    <a:pt x="8919" y="9304"/>
                    <a:pt x="9050" y="8792"/>
                  </a:cubicBezTo>
                  <a:cubicBezTo>
                    <a:pt x="9109" y="8578"/>
                    <a:pt x="9264" y="8399"/>
                    <a:pt x="9466" y="8304"/>
                  </a:cubicBezTo>
                  <a:cubicBezTo>
                    <a:pt x="10085" y="7994"/>
                    <a:pt x="10014" y="7304"/>
                    <a:pt x="10193" y="6732"/>
                  </a:cubicBezTo>
                  <a:cubicBezTo>
                    <a:pt x="10300" y="6384"/>
                    <a:pt x="10661" y="6049"/>
                    <a:pt x="10981" y="6049"/>
                  </a:cubicBezTo>
                  <a:cubicBezTo>
                    <a:pt x="11088" y="6049"/>
                    <a:pt x="11190" y="6086"/>
                    <a:pt x="11276" y="6173"/>
                  </a:cubicBezTo>
                  <a:cubicBezTo>
                    <a:pt x="11071" y="6551"/>
                    <a:pt x="11509" y="6983"/>
                    <a:pt x="11939" y="6983"/>
                  </a:cubicBezTo>
                  <a:cubicBezTo>
                    <a:pt x="12009" y="6983"/>
                    <a:pt x="12078" y="6972"/>
                    <a:pt x="12145" y="6946"/>
                  </a:cubicBezTo>
                  <a:cubicBezTo>
                    <a:pt x="12621" y="6780"/>
                    <a:pt x="12848" y="6244"/>
                    <a:pt x="12979" y="5756"/>
                  </a:cubicBezTo>
                  <a:cubicBezTo>
                    <a:pt x="13276" y="4565"/>
                    <a:pt x="13241" y="3232"/>
                    <a:pt x="14336" y="2398"/>
                  </a:cubicBezTo>
                  <a:cubicBezTo>
                    <a:pt x="14598" y="2220"/>
                    <a:pt x="14800" y="1970"/>
                    <a:pt x="14919" y="1672"/>
                  </a:cubicBezTo>
                  <a:cubicBezTo>
                    <a:pt x="15366" y="517"/>
                    <a:pt x="14637" y="1"/>
                    <a:pt x="13835"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822" name="Google Shape;822;p40"/>
          <p:cNvGrpSpPr/>
          <p:nvPr/>
        </p:nvGrpSpPr>
        <p:grpSpPr>
          <a:xfrm rot="-333400">
            <a:off x="4178209" y="3694865"/>
            <a:ext cx="1567787" cy="922053"/>
            <a:chOff x="2020871" y="2908722"/>
            <a:chExt cx="1785990" cy="1050384"/>
          </a:xfrm>
        </p:grpSpPr>
        <p:sp>
          <p:nvSpPr>
            <p:cNvPr id="823" name="Google Shape;823;p40"/>
            <p:cNvSpPr/>
            <p:nvPr/>
          </p:nvSpPr>
          <p:spPr>
            <a:xfrm rot="-362304">
              <a:off x="2126911" y="3064434"/>
              <a:ext cx="1566076" cy="735786"/>
            </a:xfrm>
            <a:custGeom>
              <a:avLst/>
              <a:gdLst/>
              <a:ahLst/>
              <a:cxnLst/>
              <a:rect l="l" t="t" r="r" b="b"/>
              <a:pathLst>
                <a:path w="62640" h="29430" extrusionOk="0">
                  <a:moveTo>
                    <a:pt x="55210" y="1"/>
                  </a:moveTo>
                  <a:cubicBezTo>
                    <a:pt x="51808" y="1"/>
                    <a:pt x="48564" y="2457"/>
                    <a:pt x="48102" y="6287"/>
                  </a:cubicBezTo>
                  <a:cubicBezTo>
                    <a:pt x="47995" y="7133"/>
                    <a:pt x="47423" y="7847"/>
                    <a:pt x="46638" y="8145"/>
                  </a:cubicBezTo>
                  <a:lnTo>
                    <a:pt x="1656" y="25325"/>
                  </a:lnTo>
                  <a:cubicBezTo>
                    <a:pt x="560" y="25742"/>
                    <a:pt x="1" y="26968"/>
                    <a:pt x="430" y="28064"/>
                  </a:cubicBezTo>
                  <a:cubicBezTo>
                    <a:pt x="752" y="28910"/>
                    <a:pt x="1557" y="29430"/>
                    <a:pt x="2412" y="29430"/>
                  </a:cubicBezTo>
                  <a:cubicBezTo>
                    <a:pt x="2663" y="29430"/>
                    <a:pt x="2919" y="29385"/>
                    <a:pt x="3168" y="29290"/>
                  </a:cubicBezTo>
                  <a:lnTo>
                    <a:pt x="48150" y="12121"/>
                  </a:lnTo>
                  <a:cubicBezTo>
                    <a:pt x="48417" y="12018"/>
                    <a:pt x="48695" y="11967"/>
                    <a:pt x="48970" y="11967"/>
                  </a:cubicBezTo>
                  <a:cubicBezTo>
                    <a:pt x="49517" y="11967"/>
                    <a:pt x="50056" y="12166"/>
                    <a:pt x="50483" y="12538"/>
                  </a:cubicBezTo>
                  <a:cubicBezTo>
                    <a:pt x="51807" y="13695"/>
                    <a:pt x="53484" y="14304"/>
                    <a:pt x="55185" y="14304"/>
                  </a:cubicBezTo>
                  <a:cubicBezTo>
                    <a:pt x="56039" y="14304"/>
                    <a:pt x="56898" y="14150"/>
                    <a:pt x="57722" y="13836"/>
                  </a:cubicBezTo>
                  <a:cubicBezTo>
                    <a:pt x="60139" y="12919"/>
                    <a:pt x="61866" y="10776"/>
                    <a:pt x="62247" y="8228"/>
                  </a:cubicBezTo>
                  <a:cubicBezTo>
                    <a:pt x="62640" y="5680"/>
                    <a:pt x="61616" y="3120"/>
                    <a:pt x="59592" y="1537"/>
                  </a:cubicBezTo>
                  <a:cubicBezTo>
                    <a:pt x="58251" y="481"/>
                    <a:pt x="56715" y="1"/>
                    <a:pt x="55210"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4" name="Google Shape;824;p40"/>
            <p:cNvSpPr/>
            <p:nvPr/>
          </p:nvSpPr>
          <p:spPr>
            <a:xfrm rot="-362304">
              <a:off x="2062225" y="2995880"/>
              <a:ext cx="1703283" cy="876068"/>
            </a:xfrm>
            <a:custGeom>
              <a:avLst/>
              <a:gdLst/>
              <a:ahLst/>
              <a:cxnLst/>
              <a:rect l="l" t="t" r="r" b="b"/>
              <a:pathLst>
                <a:path w="68128" h="35041" fill="none" extrusionOk="0">
                  <a:moveTo>
                    <a:pt x="3429" y="25908"/>
                  </a:moveTo>
                  <a:lnTo>
                    <a:pt x="48411" y="8728"/>
                  </a:lnTo>
                  <a:cubicBezTo>
                    <a:pt x="48947" y="4429"/>
                    <a:pt x="52340" y="1048"/>
                    <a:pt x="56638" y="524"/>
                  </a:cubicBezTo>
                  <a:cubicBezTo>
                    <a:pt x="60937" y="0"/>
                    <a:pt x="65044" y="2477"/>
                    <a:pt x="66592" y="6525"/>
                  </a:cubicBezTo>
                  <a:cubicBezTo>
                    <a:pt x="68128" y="10573"/>
                    <a:pt x="66723" y="15145"/>
                    <a:pt x="63163" y="17622"/>
                  </a:cubicBezTo>
                  <a:cubicBezTo>
                    <a:pt x="59615" y="20098"/>
                    <a:pt x="54829" y="19836"/>
                    <a:pt x="51566" y="16990"/>
                  </a:cubicBezTo>
                  <a:lnTo>
                    <a:pt x="6584" y="34171"/>
                  </a:lnTo>
                  <a:cubicBezTo>
                    <a:pt x="4298" y="35040"/>
                    <a:pt x="1751" y="33897"/>
                    <a:pt x="881" y="31611"/>
                  </a:cubicBezTo>
                  <a:cubicBezTo>
                    <a:pt x="0" y="29325"/>
                    <a:pt x="1143" y="26777"/>
                    <a:pt x="3429" y="25908"/>
                  </a:cubicBezTo>
                  <a:close/>
                </a:path>
              </a:pathLst>
            </a:custGeom>
            <a:noFill/>
            <a:ln w="28575"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5" name="Google Shape;825;p40"/>
            <p:cNvSpPr/>
            <p:nvPr/>
          </p:nvSpPr>
          <p:spPr>
            <a:xfrm rot="-362304">
              <a:off x="3118919" y="3243217"/>
              <a:ext cx="39602" cy="103330"/>
            </a:xfrm>
            <a:custGeom>
              <a:avLst/>
              <a:gdLst/>
              <a:ahLst/>
              <a:cxnLst/>
              <a:rect l="l" t="t" r="r" b="b"/>
              <a:pathLst>
                <a:path w="1584" h="4133" fill="none" extrusionOk="0">
                  <a:moveTo>
                    <a:pt x="0" y="1"/>
                  </a:moveTo>
                  <a:lnTo>
                    <a:pt x="1584"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6" name="Google Shape;826;p40"/>
            <p:cNvSpPr/>
            <p:nvPr/>
          </p:nvSpPr>
          <p:spPr>
            <a:xfrm rot="-362304">
              <a:off x="2845947" y="3381965"/>
              <a:ext cx="39302" cy="103305"/>
            </a:xfrm>
            <a:custGeom>
              <a:avLst/>
              <a:gdLst/>
              <a:ahLst/>
              <a:cxnLst/>
              <a:rect l="l" t="t" r="r" b="b"/>
              <a:pathLst>
                <a:path w="1572" h="4132" fill="none" extrusionOk="0">
                  <a:moveTo>
                    <a:pt x="0" y="0"/>
                  </a:moveTo>
                  <a:lnTo>
                    <a:pt x="1572"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7" name="Google Shape;827;p40"/>
            <p:cNvSpPr/>
            <p:nvPr/>
          </p:nvSpPr>
          <p:spPr>
            <a:xfrm rot="-362304">
              <a:off x="2572674" y="3520686"/>
              <a:ext cx="39627" cy="103330"/>
            </a:xfrm>
            <a:custGeom>
              <a:avLst/>
              <a:gdLst/>
              <a:ahLst/>
              <a:cxnLst/>
              <a:rect l="l" t="t" r="r" b="b"/>
              <a:pathLst>
                <a:path w="1585" h="4133" fill="none" extrusionOk="0">
                  <a:moveTo>
                    <a:pt x="1" y="1"/>
                  </a:moveTo>
                  <a:lnTo>
                    <a:pt x="1584"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8" name="Google Shape;828;p40"/>
            <p:cNvSpPr/>
            <p:nvPr/>
          </p:nvSpPr>
          <p:spPr>
            <a:xfrm rot="-362304">
              <a:off x="2299702" y="3659434"/>
              <a:ext cx="39327" cy="103305"/>
            </a:xfrm>
            <a:custGeom>
              <a:avLst/>
              <a:gdLst/>
              <a:ahLst/>
              <a:cxnLst/>
              <a:rect l="l" t="t" r="r" b="b"/>
              <a:pathLst>
                <a:path w="1573" h="4132" fill="none" extrusionOk="0">
                  <a:moveTo>
                    <a:pt x="1" y="0"/>
                  </a:moveTo>
                  <a:lnTo>
                    <a:pt x="1572" y="4132"/>
                  </a:lnTo>
                </a:path>
              </a:pathLst>
            </a:custGeom>
            <a:noFill/>
            <a:ln w="28575" cap="rnd"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29" name="Google Shape;829;p40"/>
          <p:cNvSpPr/>
          <p:nvPr/>
        </p:nvSpPr>
        <p:spPr>
          <a:xfrm>
            <a:off x="6820800" y="554557"/>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0" name="Google Shape;830;p40"/>
          <p:cNvSpPr/>
          <p:nvPr/>
        </p:nvSpPr>
        <p:spPr>
          <a:xfrm>
            <a:off x="7566075" y="2751675"/>
            <a:ext cx="1450800" cy="402600"/>
          </a:xfrm>
          <a:custGeom>
            <a:avLst/>
            <a:gdLst/>
            <a:ahLst/>
            <a:cxnLst/>
            <a:rect l="l" t="t" r="r" b="b"/>
            <a:pathLst>
              <a:path w="58032" h="16104" extrusionOk="0">
                <a:moveTo>
                  <a:pt x="35136" y="0"/>
                </a:moveTo>
                <a:cubicBezTo>
                  <a:pt x="28135" y="0"/>
                  <a:pt x="26349" y="4608"/>
                  <a:pt x="26051" y="8477"/>
                </a:cubicBezTo>
                <a:cubicBezTo>
                  <a:pt x="25364" y="8113"/>
                  <a:pt x="24591" y="7923"/>
                  <a:pt x="23830" y="7923"/>
                </a:cubicBezTo>
                <a:cubicBezTo>
                  <a:pt x="21928" y="7923"/>
                  <a:pt x="20107" y="9112"/>
                  <a:pt x="19920" y="11740"/>
                </a:cubicBezTo>
                <a:cubicBezTo>
                  <a:pt x="14693" y="11787"/>
                  <a:pt x="7680" y="11763"/>
                  <a:pt x="3036" y="12776"/>
                </a:cubicBezTo>
                <a:cubicBezTo>
                  <a:pt x="1215" y="13168"/>
                  <a:pt x="489" y="13799"/>
                  <a:pt x="227" y="14323"/>
                </a:cubicBezTo>
                <a:cubicBezTo>
                  <a:pt x="0" y="14764"/>
                  <a:pt x="155" y="15300"/>
                  <a:pt x="584" y="15562"/>
                </a:cubicBezTo>
                <a:cubicBezTo>
                  <a:pt x="1326" y="16019"/>
                  <a:pt x="2277" y="16103"/>
                  <a:pt x="3198" y="16103"/>
                </a:cubicBezTo>
                <a:cubicBezTo>
                  <a:pt x="3356" y="16103"/>
                  <a:pt x="3513" y="16101"/>
                  <a:pt x="3668" y="16097"/>
                </a:cubicBezTo>
                <a:cubicBezTo>
                  <a:pt x="10603" y="15944"/>
                  <a:pt x="17913" y="15918"/>
                  <a:pt x="25296" y="15918"/>
                </a:cubicBezTo>
                <a:cubicBezTo>
                  <a:pt x="29006" y="15918"/>
                  <a:pt x="32734" y="15924"/>
                  <a:pt x="36444" y="15924"/>
                </a:cubicBezTo>
                <a:cubicBezTo>
                  <a:pt x="43080" y="15924"/>
                  <a:pt x="49654" y="15904"/>
                  <a:pt x="55948" y="15788"/>
                </a:cubicBezTo>
                <a:cubicBezTo>
                  <a:pt x="57198" y="15764"/>
                  <a:pt x="58031" y="14454"/>
                  <a:pt x="57472" y="13335"/>
                </a:cubicBezTo>
                <a:lnTo>
                  <a:pt x="57460" y="13323"/>
                </a:lnTo>
                <a:cubicBezTo>
                  <a:pt x="57305" y="13002"/>
                  <a:pt x="57079" y="12728"/>
                  <a:pt x="56817" y="12490"/>
                </a:cubicBezTo>
                <a:cubicBezTo>
                  <a:pt x="56436" y="12216"/>
                  <a:pt x="56007" y="12037"/>
                  <a:pt x="55567" y="11942"/>
                </a:cubicBezTo>
                <a:cubicBezTo>
                  <a:pt x="54789" y="11767"/>
                  <a:pt x="53909" y="11713"/>
                  <a:pt x="53048" y="11713"/>
                </a:cubicBezTo>
                <a:cubicBezTo>
                  <a:pt x="52564" y="11713"/>
                  <a:pt x="52087" y="11730"/>
                  <a:pt x="51638" y="11752"/>
                </a:cubicBezTo>
                <a:cubicBezTo>
                  <a:pt x="51685" y="9644"/>
                  <a:pt x="50828" y="7584"/>
                  <a:pt x="48435" y="6691"/>
                </a:cubicBezTo>
                <a:cubicBezTo>
                  <a:pt x="47740" y="6432"/>
                  <a:pt x="46994" y="6299"/>
                  <a:pt x="46253" y="6299"/>
                </a:cubicBezTo>
                <a:cubicBezTo>
                  <a:pt x="44886" y="6299"/>
                  <a:pt x="43533" y="6750"/>
                  <a:pt x="42530" y="7692"/>
                </a:cubicBezTo>
                <a:cubicBezTo>
                  <a:pt x="42351" y="5632"/>
                  <a:pt x="41756" y="3382"/>
                  <a:pt x="39970" y="1810"/>
                </a:cubicBezTo>
                <a:cubicBezTo>
                  <a:pt x="38612" y="667"/>
                  <a:pt x="36910" y="24"/>
                  <a:pt x="35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1" name="Google Shape;831;p40"/>
          <p:cNvSpPr/>
          <p:nvPr/>
        </p:nvSpPr>
        <p:spPr>
          <a:xfrm flipH="1">
            <a:off x="-631500" y="2698088"/>
            <a:ext cx="2272284" cy="662157"/>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2" name="Google Shape;832;p40"/>
          <p:cNvSpPr/>
          <p:nvPr/>
        </p:nvSpPr>
        <p:spPr>
          <a:xfrm rot="-131863">
            <a:off x="4871501" y="3495382"/>
            <a:ext cx="35340" cy="298558"/>
          </a:xfrm>
          <a:custGeom>
            <a:avLst/>
            <a:gdLst/>
            <a:ahLst/>
            <a:cxnLst/>
            <a:rect l="l" t="t" r="r" b="b"/>
            <a:pathLst>
              <a:path w="2240" h="22278" fill="none" extrusionOk="0">
                <a:moveTo>
                  <a:pt x="1" y="22277"/>
                </a:moveTo>
                <a:cubicBezTo>
                  <a:pt x="1" y="18562"/>
                  <a:pt x="2239" y="18562"/>
                  <a:pt x="2239" y="14848"/>
                </a:cubicBezTo>
                <a:cubicBezTo>
                  <a:pt x="2239" y="11145"/>
                  <a:pt x="1" y="11133"/>
                  <a:pt x="1" y="7430"/>
                </a:cubicBezTo>
                <a:cubicBezTo>
                  <a:pt x="1" y="3715"/>
                  <a:pt x="2239" y="3715"/>
                  <a:pt x="2239" y="1"/>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3" name="Google Shape;833;p40"/>
          <p:cNvSpPr/>
          <p:nvPr/>
        </p:nvSpPr>
        <p:spPr>
          <a:xfrm>
            <a:off x="5027779" y="3389535"/>
            <a:ext cx="35142" cy="298295"/>
          </a:xfrm>
          <a:custGeom>
            <a:avLst/>
            <a:gdLst/>
            <a:ahLst/>
            <a:cxnLst/>
            <a:rect l="l" t="t" r="r" b="b"/>
            <a:pathLst>
              <a:path w="2227" h="22265" fill="none" extrusionOk="0">
                <a:moveTo>
                  <a:pt x="0" y="22265"/>
                </a:moveTo>
                <a:cubicBezTo>
                  <a:pt x="0" y="18562"/>
                  <a:pt x="2227" y="18562"/>
                  <a:pt x="2227" y="14847"/>
                </a:cubicBezTo>
                <a:cubicBezTo>
                  <a:pt x="2227" y="11132"/>
                  <a:pt x="0" y="11132"/>
                  <a:pt x="0" y="7418"/>
                </a:cubicBezTo>
                <a:cubicBezTo>
                  <a:pt x="0" y="3703"/>
                  <a:pt x="2227" y="3703"/>
                  <a:pt x="2227" y="0"/>
                </a:cubicBezTo>
              </a:path>
            </a:pathLst>
          </a:custGeom>
          <a:noFill/>
          <a:ln w="19050" cap="flat" cmpd="sng">
            <a:solidFill>
              <a:srgbClr val="000000"/>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4" name="Google Shape;834;p40"/>
          <p:cNvSpPr/>
          <p:nvPr/>
        </p:nvSpPr>
        <p:spPr>
          <a:xfrm>
            <a:off x="4075789" y="4439748"/>
            <a:ext cx="2039390" cy="565935"/>
          </a:xfrm>
          <a:custGeom>
            <a:avLst/>
            <a:gdLst/>
            <a:ahLst/>
            <a:cxnLst/>
            <a:rect l="l" t="t" r="r" b="b"/>
            <a:pathLst>
              <a:path w="58032" h="16104" extrusionOk="0">
                <a:moveTo>
                  <a:pt x="35136" y="0"/>
                </a:moveTo>
                <a:cubicBezTo>
                  <a:pt x="28135" y="0"/>
                  <a:pt x="26349" y="4608"/>
                  <a:pt x="26051" y="8477"/>
                </a:cubicBezTo>
                <a:cubicBezTo>
                  <a:pt x="25364" y="8113"/>
                  <a:pt x="24591" y="7923"/>
                  <a:pt x="23830" y="7923"/>
                </a:cubicBezTo>
                <a:cubicBezTo>
                  <a:pt x="21928" y="7923"/>
                  <a:pt x="20107" y="9112"/>
                  <a:pt x="19920" y="11740"/>
                </a:cubicBezTo>
                <a:cubicBezTo>
                  <a:pt x="14693" y="11787"/>
                  <a:pt x="7680" y="11763"/>
                  <a:pt x="3036" y="12776"/>
                </a:cubicBezTo>
                <a:cubicBezTo>
                  <a:pt x="1215" y="13168"/>
                  <a:pt x="489" y="13799"/>
                  <a:pt x="227" y="14323"/>
                </a:cubicBezTo>
                <a:cubicBezTo>
                  <a:pt x="0" y="14764"/>
                  <a:pt x="155" y="15300"/>
                  <a:pt x="584" y="15562"/>
                </a:cubicBezTo>
                <a:cubicBezTo>
                  <a:pt x="1326" y="16019"/>
                  <a:pt x="2277" y="16103"/>
                  <a:pt x="3198" y="16103"/>
                </a:cubicBezTo>
                <a:cubicBezTo>
                  <a:pt x="3356" y="16103"/>
                  <a:pt x="3513" y="16101"/>
                  <a:pt x="3668" y="16097"/>
                </a:cubicBezTo>
                <a:cubicBezTo>
                  <a:pt x="10603" y="15944"/>
                  <a:pt x="17913" y="15918"/>
                  <a:pt x="25296" y="15918"/>
                </a:cubicBezTo>
                <a:cubicBezTo>
                  <a:pt x="29006" y="15918"/>
                  <a:pt x="32734" y="15924"/>
                  <a:pt x="36444" y="15924"/>
                </a:cubicBezTo>
                <a:cubicBezTo>
                  <a:pt x="43080" y="15924"/>
                  <a:pt x="49654" y="15904"/>
                  <a:pt x="55948" y="15788"/>
                </a:cubicBezTo>
                <a:cubicBezTo>
                  <a:pt x="57198" y="15764"/>
                  <a:pt x="58031" y="14454"/>
                  <a:pt x="57472" y="13335"/>
                </a:cubicBezTo>
                <a:lnTo>
                  <a:pt x="57460" y="13323"/>
                </a:lnTo>
                <a:cubicBezTo>
                  <a:pt x="57305" y="13002"/>
                  <a:pt x="57079" y="12728"/>
                  <a:pt x="56817" y="12490"/>
                </a:cubicBezTo>
                <a:cubicBezTo>
                  <a:pt x="56436" y="12216"/>
                  <a:pt x="56007" y="12037"/>
                  <a:pt x="55567" y="11942"/>
                </a:cubicBezTo>
                <a:cubicBezTo>
                  <a:pt x="54789" y="11767"/>
                  <a:pt x="53909" y="11713"/>
                  <a:pt x="53048" y="11713"/>
                </a:cubicBezTo>
                <a:cubicBezTo>
                  <a:pt x="52564" y="11713"/>
                  <a:pt x="52087" y="11730"/>
                  <a:pt x="51638" y="11752"/>
                </a:cubicBezTo>
                <a:cubicBezTo>
                  <a:pt x="51685" y="9644"/>
                  <a:pt x="50828" y="7584"/>
                  <a:pt x="48435" y="6691"/>
                </a:cubicBezTo>
                <a:cubicBezTo>
                  <a:pt x="47740" y="6432"/>
                  <a:pt x="46994" y="6299"/>
                  <a:pt x="46253" y="6299"/>
                </a:cubicBezTo>
                <a:cubicBezTo>
                  <a:pt x="44886" y="6299"/>
                  <a:pt x="43533" y="6750"/>
                  <a:pt x="42530" y="7692"/>
                </a:cubicBezTo>
                <a:cubicBezTo>
                  <a:pt x="42351" y="5632"/>
                  <a:pt x="41756" y="3382"/>
                  <a:pt x="39970" y="1810"/>
                </a:cubicBezTo>
                <a:cubicBezTo>
                  <a:pt x="38612" y="667"/>
                  <a:pt x="36910" y="24"/>
                  <a:pt x="35136"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8"/>
          <p:cNvSpPr/>
          <p:nvPr/>
        </p:nvSpPr>
        <p:spPr>
          <a:xfrm>
            <a:off x="1409275" y="793075"/>
            <a:ext cx="5362800" cy="1172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8"/>
          <p:cNvSpPr txBox="1">
            <a:spLocks noGrp="1"/>
          </p:cNvSpPr>
          <p:nvPr>
            <p:ph type="title"/>
          </p:nvPr>
        </p:nvSpPr>
        <p:spPr>
          <a:xfrm>
            <a:off x="1475656" y="884513"/>
            <a:ext cx="5394300" cy="98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3200" dirty="0" smtClean="0"/>
              <a:t>DÜNYA’NIN DOLANMA HAREKETİ</a:t>
            </a:r>
            <a:endParaRPr sz="3200" dirty="0"/>
          </a:p>
        </p:txBody>
      </p:sp>
      <p:sp>
        <p:nvSpPr>
          <p:cNvPr id="1014" name="Google Shape;1014;p48"/>
          <p:cNvSpPr txBox="1">
            <a:spLocks noGrp="1"/>
          </p:cNvSpPr>
          <p:nvPr>
            <p:ph type="body" idx="1"/>
          </p:nvPr>
        </p:nvSpPr>
        <p:spPr>
          <a:xfrm>
            <a:off x="1409275" y="2160044"/>
            <a:ext cx="5362800" cy="2427929"/>
          </a:xfrm>
          <a:prstGeom prst="rect">
            <a:avLst/>
          </a:prstGeom>
        </p:spPr>
        <p:txBody>
          <a:bodyPr spcFirstLastPara="1" wrap="square" lIns="91425" tIns="91425" rIns="91425" bIns="91425" anchor="t" anchorCtr="0">
            <a:noAutofit/>
          </a:bodyPr>
          <a:lstStyle/>
          <a:p>
            <a:pPr marL="285750" indent="-285750"/>
            <a:r>
              <a:rPr lang="tr-TR" dirty="0">
                <a:solidFill>
                  <a:schemeClr val="dk1"/>
                </a:solidFill>
                <a:latin typeface="Poppins" pitchFamily="2" charset="-94"/>
                <a:cs typeface="Poppins" pitchFamily="2" charset="-94"/>
              </a:rPr>
              <a:t>Dünya ekseninin eğik olmasına ek olarak, Dünya’nın Güneş etrafındaki hareketi sonucu mevsimler oluşur.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Mevsimler</a:t>
            </a:r>
            <a:r>
              <a:rPr lang="tr-TR" dirty="0">
                <a:solidFill>
                  <a:schemeClr val="dk1"/>
                </a:solidFill>
                <a:latin typeface="Poppins" pitchFamily="2" charset="-94"/>
                <a:cs typeface="Poppins" pitchFamily="2" charset="-94"/>
              </a:rPr>
              <a:t>, Dünya’nın dört önemli tarihteki konumuyla belirlenmiştir.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Bu </a:t>
            </a:r>
            <a:r>
              <a:rPr lang="tr-TR" dirty="0">
                <a:solidFill>
                  <a:schemeClr val="dk1"/>
                </a:solidFill>
                <a:latin typeface="Poppins" pitchFamily="2" charset="-94"/>
                <a:cs typeface="Poppins" pitchFamily="2" charset="-94"/>
              </a:rPr>
              <a:t>tarihler; 21 Mart, 21 Haziran, 23 Eylül ve 21 Aralık’tır.</a:t>
            </a:r>
            <a:endParaRPr dirty="0">
              <a:solidFill>
                <a:schemeClr val="dk1"/>
              </a:solidFill>
              <a:latin typeface="Poppins" pitchFamily="2" charset="-94"/>
              <a:cs typeface="Poppins" pitchFamily="2" charset="-94"/>
            </a:endParaRPr>
          </a:p>
        </p:txBody>
      </p:sp>
    </p:spTree>
    <p:extLst>
      <p:ext uri="{BB962C8B-B14F-4D97-AF65-F5344CB8AC3E}">
        <p14:creationId xmlns:p14="http://schemas.microsoft.com/office/powerpoint/2010/main" val="289583566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8"/>
          <p:cNvSpPr/>
          <p:nvPr/>
        </p:nvSpPr>
        <p:spPr>
          <a:xfrm>
            <a:off x="1409275" y="195486"/>
            <a:ext cx="5362800" cy="1172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8"/>
          <p:cNvSpPr txBox="1">
            <a:spLocks noGrp="1"/>
          </p:cNvSpPr>
          <p:nvPr>
            <p:ph type="title"/>
          </p:nvPr>
        </p:nvSpPr>
        <p:spPr>
          <a:xfrm>
            <a:off x="1475656" y="256713"/>
            <a:ext cx="5394300" cy="98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3200" dirty="0" smtClean="0"/>
              <a:t>DÜNYA’NIN DOLANMA HAREKETİ</a:t>
            </a:r>
            <a:endParaRPr sz="3200" dirty="0"/>
          </a:p>
        </p:txBody>
      </p:sp>
      <p:pic>
        <p:nvPicPr>
          <p:cNvPr id="4098" name="Picture 2" descr="C:\Users\hfaru\OneDrive\Masaüstü\duenyanin-guenes-etrafindaki-dolanma-hareketi-ile-ne-olusur-nedi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47664" y="1367886"/>
            <a:ext cx="5976664" cy="37167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434711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2"/>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ÖZEL TARİHLER</a:t>
            </a:r>
            <a:endParaRPr dirty="0"/>
          </a:p>
        </p:txBody>
      </p:sp>
      <p:sp>
        <p:nvSpPr>
          <p:cNvPr id="848" name="Google Shape;848;p42"/>
          <p:cNvSpPr txBox="1">
            <a:spLocks noGrp="1"/>
          </p:cNvSpPr>
          <p:nvPr>
            <p:ph type="title"/>
          </p:nvPr>
        </p:nvSpPr>
        <p:spPr>
          <a:xfrm>
            <a:off x="846150"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01</a:t>
            </a:r>
            <a:endParaRPr/>
          </a:p>
        </p:txBody>
      </p:sp>
      <p:sp>
        <p:nvSpPr>
          <p:cNvPr id="849" name="Google Shape;849;p42"/>
          <p:cNvSpPr txBox="1">
            <a:spLocks noGrp="1"/>
          </p:cNvSpPr>
          <p:nvPr>
            <p:ph type="title" idx="2"/>
          </p:nvPr>
        </p:nvSpPr>
        <p:spPr>
          <a:xfrm>
            <a:off x="1745925" y="1203598"/>
            <a:ext cx="2757300" cy="50006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21 MART</a:t>
            </a:r>
            <a:endParaRPr dirty="0"/>
          </a:p>
        </p:txBody>
      </p:sp>
      <p:sp>
        <p:nvSpPr>
          <p:cNvPr id="850" name="Google Shape;850;p42"/>
          <p:cNvSpPr txBox="1">
            <a:spLocks noGrp="1"/>
          </p:cNvSpPr>
          <p:nvPr>
            <p:ph type="title" idx="3"/>
          </p:nvPr>
        </p:nvSpPr>
        <p:spPr>
          <a:xfrm>
            <a:off x="611560" y="1923678"/>
            <a:ext cx="3528392" cy="1728192"/>
          </a:xfrm>
          <a:prstGeom prst="rect">
            <a:avLst/>
          </a:prstGeom>
        </p:spPr>
        <p:txBody>
          <a:bodyPr spcFirstLastPara="1" wrap="square" lIns="91425" tIns="91425" rIns="91425" bIns="91425" anchor="t" anchorCtr="0">
            <a:noAutofit/>
          </a:bodyPr>
          <a:lstStyle/>
          <a:p>
            <a:pPr lvl="0"/>
            <a:r>
              <a:rPr lang="tr-TR" sz="1200" i="1" dirty="0">
                <a:latin typeface="Poppins" pitchFamily="2" charset="-94"/>
                <a:cs typeface="Poppins" pitchFamily="2" charset="-94"/>
              </a:rPr>
              <a:t>Güneş ışınları öğle saatlerinde Ekvatora dik gelir. </a:t>
            </a:r>
            <a:br>
              <a:rPr lang="tr-TR" sz="1200" i="1" dirty="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a:latin typeface="Poppins" pitchFamily="2" charset="-94"/>
                <a:cs typeface="Poppins" pitchFamily="2" charset="-94"/>
              </a:rPr>
              <a:t>Kuzey Yarım Küre’de İlkbahar başlar. Güney Yarım Küre’de Sonbahar başlar. </a:t>
            </a:r>
            <a:br>
              <a:rPr lang="tr-TR" sz="1200" i="1" dirty="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a:latin typeface="Poppins" pitchFamily="2" charset="-94"/>
                <a:cs typeface="Poppins" pitchFamily="2" charset="-94"/>
              </a:rPr>
              <a:t>Dünyanın her yerinde gece ve gündüz süreleri eşittir. (Ekinoks)</a:t>
            </a:r>
          </a:p>
        </p:txBody>
      </p:sp>
      <p:sp>
        <p:nvSpPr>
          <p:cNvPr id="851" name="Google Shape;851;p42"/>
          <p:cNvSpPr txBox="1">
            <a:spLocks noGrp="1"/>
          </p:cNvSpPr>
          <p:nvPr>
            <p:ph type="title" idx="4"/>
          </p:nvPr>
        </p:nvSpPr>
        <p:spPr>
          <a:xfrm>
            <a:off x="4568075"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02</a:t>
            </a:r>
            <a:endParaRPr/>
          </a:p>
        </p:txBody>
      </p:sp>
      <p:sp>
        <p:nvSpPr>
          <p:cNvPr id="860" name="Google Shape;860;p42"/>
          <p:cNvSpPr/>
          <p:nvPr/>
        </p:nvSpPr>
        <p:spPr>
          <a:xfrm>
            <a:off x="919318" y="1106217"/>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2"/>
          <p:cNvSpPr/>
          <p:nvPr/>
        </p:nvSpPr>
        <p:spPr>
          <a:xfrm>
            <a:off x="4641237" y="1106211"/>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849;p42"/>
          <p:cNvSpPr txBox="1">
            <a:spLocks noGrp="1"/>
          </p:cNvSpPr>
          <p:nvPr>
            <p:ph type="title" idx="2"/>
          </p:nvPr>
        </p:nvSpPr>
        <p:spPr>
          <a:xfrm>
            <a:off x="5559116" y="1203598"/>
            <a:ext cx="2757300" cy="50006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21 HAZİRAN</a:t>
            </a:r>
            <a:endParaRPr dirty="0"/>
          </a:p>
        </p:txBody>
      </p:sp>
      <p:sp>
        <p:nvSpPr>
          <p:cNvPr id="23" name="Google Shape;850;p42"/>
          <p:cNvSpPr txBox="1">
            <a:spLocks noGrp="1"/>
          </p:cNvSpPr>
          <p:nvPr>
            <p:ph type="title" idx="3"/>
          </p:nvPr>
        </p:nvSpPr>
        <p:spPr>
          <a:xfrm>
            <a:off x="4427984" y="1923678"/>
            <a:ext cx="3528392" cy="3024336"/>
          </a:xfrm>
          <a:prstGeom prst="rect">
            <a:avLst/>
          </a:prstGeom>
        </p:spPr>
        <p:txBody>
          <a:bodyPr spcFirstLastPara="1" wrap="square" lIns="91425" tIns="91425" rIns="91425" bIns="91425" anchor="t" anchorCtr="0">
            <a:noAutofit/>
          </a:bodyPr>
          <a:lstStyle/>
          <a:p>
            <a:pPr lvl="0"/>
            <a:r>
              <a:rPr lang="tr-TR" sz="1200" i="1" dirty="0">
                <a:latin typeface="Poppins" pitchFamily="2" charset="-94"/>
                <a:cs typeface="Poppins" pitchFamily="2" charset="-94"/>
              </a:rPr>
              <a:t>Güneş ışınları Yengeç dönencesine dik gelir.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Kuzey </a:t>
            </a:r>
            <a:r>
              <a:rPr lang="tr-TR" sz="1200" i="1" dirty="0">
                <a:latin typeface="Poppins" pitchFamily="2" charset="-94"/>
                <a:cs typeface="Poppins" pitchFamily="2" charset="-94"/>
              </a:rPr>
              <a:t>Yarım Küre’de en uzun gündüz, en kısa gece; Güney Yarım Küre’de ise en uzun gece, en kısa gündüz yaşanır. (</a:t>
            </a:r>
            <a:r>
              <a:rPr lang="tr-TR" sz="1200" i="1" dirty="0" err="1">
                <a:latin typeface="Poppins" pitchFamily="2" charset="-94"/>
                <a:cs typeface="Poppins" pitchFamily="2" charset="-94"/>
              </a:rPr>
              <a:t>Solstis</a:t>
            </a:r>
            <a:r>
              <a:rPr lang="tr-TR" sz="1200" i="1" dirty="0">
                <a:latin typeface="Poppins" pitchFamily="2" charset="-94"/>
                <a:cs typeface="Poppins" pitchFamily="2" charset="-94"/>
              </a:rPr>
              <a:t>)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Bu </a:t>
            </a:r>
            <a:r>
              <a:rPr lang="tr-TR" sz="1200" i="1" dirty="0">
                <a:latin typeface="Poppins" pitchFamily="2" charset="-94"/>
                <a:cs typeface="Poppins" pitchFamily="2" charset="-94"/>
              </a:rPr>
              <a:t>tarihten itibaren, Kuzey Yarım Küre’de yaz, Güney Yarım Küre’de ise kış mevsimi yaşanmaya başlar.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Kuzey </a:t>
            </a:r>
            <a:r>
              <a:rPr lang="tr-TR" sz="1200" i="1" dirty="0">
                <a:latin typeface="Poppins" pitchFamily="2" charset="-94"/>
                <a:cs typeface="Poppins" pitchFamily="2" charset="-94"/>
              </a:rPr>
              <a:t>Yarım Küre’de gündüzler kısalmaya, geceler uzamaya başlar. Güney Yarım Küre’de geceler kısalmaya, gündüzler uzamaya başlar</a:t>
            </a:r>
          </a:p>
        </p:txBody>
      </p:sp>
    </p:spTree>
    <p:extLst>
      <p:ext uri="{BB962C8B-B14F-4D97-AF65-F5344CB8AC3E}">
        <p14:creationId xmlns:p14="http://schemas.microsoft.com/office/powerpoint/2010/main" val="3078175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2"/>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ÖZEL TARİHLER</a:t>
            </a:r>
            <a:endParaRPr dirty="0"/>
          </a:p>
        </p:txBody>
      </p:sp>
      <p:sp>
        <p:nvSpPr>
          <p:cNvPr id="848" name="Google Shape;848;p42"/>
          <p:cNvSpPr txBox="1">
            <a:spLocks noGrp="1"/>
          </p:cNvSpPr>
          <p:nvPr>
            <p:ph type="title"/>
          </p:nvPr>
        </p:nvSpPr>
        <p:spPr>
          <a:xfrm>
            <a:off x="846150"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0</a:t>
            </a:r>
            <a:r>
              <a:rPr lang="tr-TR" dirty="0" smtClean="0"/>
              <a:t>3</a:t>
            </a:r>
            <a:endParaRPr dirty="0"/>
          </a:p>
        </p:txBody>
      </p:sp>
      <p:sp>
        <p:nvSpPr>
          <p:cNvPr id="849" name="Google Shape;849;p42"/>
          <p:cNvSpPr txBox="1">
            <a:spLocks noGrp="1"/>
          </p:cNvSpPr>
          <p:nvPr>
            <p:ph type="title" idx="2"/>
          </p:nvPr>
        </p:nvSpPr>
        <p:spPr>
          <a:xfrm>
            <a:off x="1745925" y="1203598"/>
            <a:ext cx="2757300" cy="50006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23 EYLÜL</a:t>
            </a:r>
            <a:endParaRPr dirty="0"/>
          </a:p>
        </p:txBody>
      </p:sp>
      <p:sp>
        <p:nvSpPr>
          <p:cNvPr id="850" name="Google Shape;850;p42"/>
          <p:cNvSpPr txBox="1">
            <a:spLocks noGrp="1"/>
          </p:cNvSpPr>
          <p:nvPr>
            <p:ph type="title" idx="3"/>
          </p:nvPr>
        </p:nvSpPr>
        <p:spPr>
          <a:xfrm>
            <a:off x="611560" y="1923678"/>
            <a:ext cx="3528392" cy="1728192"/>
          </a:xfrm>
          <a:prstGeom prst="rect">
            <a:avLst/>
          </a:prstGeom>
        </p:spPr>
        <p:txBody>
          <a:bodyPr spcFirstLastPara="1" wrap="square" lIns="91425" tIns="91425" rIns="91425" bIns="91425" anchor="t" anchorCtr="0">
            <a:noAutofit/>
          </a:bodyPr>
          <a:lstStyle/>
          <a:p>
            <a:pPr lvl="0"/>
            <a:r>
              <a:rPr lang="tr-TR" sz="1200" i="1" dirty="0">
                <a:latin typeface="Poppins" pitchFamily="2" charset="-94"/>
                <a:cs typeface="Poppins" pitchFamily="2" charset="-94"/>
              </a:rPr>
              <a:t>Güneş ışınları öğle saatlerinde Ekvatora dik gelir.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Kuzey </a:t>
            </a:r>
            <a:r>
              <a:rPr lang="tr-TR" sz="1200" i="1" dirty="0">
                <a:latin typeface="Poppins" pitchFamily="2" charset="-94"/>
                <a:cs typeface="Poppins" pitchFamily="2" charset="-94"/>
              </a:rPr>
              <a:t>Yarım Küre’de Sonbahar başlar. Güney Yarım Küre’de İlkbahar başlar.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Dünyanın </a:t>
            </a:r>
            <a:r>
              <a:rPr lang="tr-TR" sz="1200" i="1" dirty="0">
                <a:latin typeface="Poppins" pitchFamily="2" charset="-94"/>
                <a:cs typeface="Poppins" pitchFamily="2" charset="-94"/>
              </a:rPr>
              <a:t>her yerinde gece ve gündüz süreleri eşittir. (Ekinoks)</a:t>
            </a:r>
          </a:p>
        </p:txBody>
      </p:sp>
      <p:sp>
        <p:nvSpPr>
          <p:cNvPr id="851" name="Google Shape;851;p42"/>
          <p:cNvSpPr txBox="1">
            <a:spLocks noGrp="1"/>
          </p:cNvSpPr>
          <p:nvPr>
            <p:ph type="title" idx="4"/>
          </p:nvPr>
        </p:nvSpPr>
        <p:spPr>
          <a:xfrm>
            <a:off x="4568075"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0</a:t>
            </a:r>
            <a:r>
              <a:rPr lang="tr-TR" dirty="0" smtClean="0"/>
              <a:t>4</a:t>
            </a:r>
            <a:endParaRPr dirty="0"/>
          </a:p>
        </p:txBody>
      </p:sp>
      <p:sp>
        <p:nvSpPr>
          <p:cNvPr id="860" name="Google Shape;860;p42"/>
          <p:cNvSpPr/>
          <p:nvPr/>
        </p:nvSpPr>
        <p:spPr>
          <a:xfrm>
            <a:off x="919318" y="1106217"/>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2"/>
          <p:cNvSpPr/>
          <p:nvPr/>
        </p:nvSpPr>
        <p:spPr>
          <a:xfrm>
            <a:off x="4641237" y="1106211"/>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849;p42"/>
          <p:cNvSpPr txBox="1">
            <a:spLocks noGrp="1"/>
          </p:cNvSpPr>
          <p:nvPr>
            <p:ph type="title" idx="2"/>
          </p:nvPr>
        </p:nvSpPr>
        <p:spPr>
          <a:xfrm>
            <a:off x="5559116" y="1203598"/>
            <a:ext cx="2757300" cy="50006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21 </a:t>
            </a:r>
            <a:r>
              <a:rPr lang="tr-TR" dirty="0" smtClean="0"/>
              <a:t>ARALIK</a:t>
            </a:r>
            <a:endParaRPr dirty="0"/>
          </a:p>
        </p:txBody>
      </p:sp>
      <p:sp>
        <p:nvSpPr>
          <p:cNvPr id="23" name="Google Shape;850;p42"/>
          <p:cNvSpPr txBox="1">
            <a:spLocks noGrp="1"/>
          </p:cNvSpPr>
          <p:nvPr>
            <p:ph type="title" idx="3"/>
          </p:nvPr>
        </p:nvSpPr>
        <p:spPr>
          <a:xfrm>
            <a:off x="4427984" y="1923678"/>
            <a:ext cx="3528392" cy="3024336"/>
          </a:xfrm>
          <a:prstGeom prst="rect">
            <a:avLst/>
          </a:prstGeom>
        </p:spPr>
        <p:txBody>
          <a:bodyPr spcFirstLastPara="1" wrap="square" lIns="91425" tIns="91425" rIns="91425" bIns="91425" anchor="t" anchorCtr="0">
            <a:noAutofit/>
          </a:bodyPr>
          <a:lstStyle/>
          <a:p>
            <a:pPr lvl="0"/>
            <a:r>
              <a:rPr lang="tr-TR" sz="1200" i="1" dirty="0">
                <a:latin typeface="Poppins" pitchFamily="2" charset="-94"/>
                <a:cs typeface="Poppins" pitchFamily="2" charset="-94"/>
              </a:rPr>
              <a:t>Güneş ışınları Oğlak dönencesine dik gelir.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err="1" smtClean="0">
                <a:latin typeface="Poppins" pitchFamily="2" charset="-94"/>
                <a:cs typeface="Poppins" pitchFamily="2" charset="-94"/>
              </a:rPr>
              <a:t>GYK’de</a:t>
            </a:r>
            <a:r>
              <a:rPr lang="tr-TR" sz="1200" i="1" dirty="0" smtClean="0">
                <a:latin typeface="Poppins" pitchFamily="2" charset="-94"/>
                <a:cs typeface="Poppins" pitchFamily="2" charset="-94"/>
              </a:rPr>
              <a:t> en </a:t>
            </a:r>
            <a:r>
              <a:rPr lang="tr-TR" sz="1200" i="1" dirty="0">
                <a:latin typeface="Poppins" pitchFamily="2" charset="-94"/>
                <a:cs typeface="Poppins" pitchFamily="2" charset="-94"/>
              </a:rPr>
              <a:t>uzun gündüz, en kısa gece; </a:t>
            </a:r>
            <a:r>
              <a:rPr lang="tr-TR" sz="1200" i="1" dirty="0" err="1" smtClean="0">
                <a:latin typeface="Poppins" pitchFamily="2" charset="-94"/>
                <a:cs typeface="Poppins" pitchFamily="2" charset="-94"/>
              </a:rPr>
              <a:t>KYK’de</a:t>
            </a:r>
            <a:r>
              <a:rPr lang="tr-TR" sz="1200" i="1" dirty="0" smtClean="0">
                <a:latin typeface="Poppins" pitchFamily="2" charset="-94"/>
                <a:cs typeface="Poppins" pitchFamily="2" charset="-94"/>
              </a:rPr>
              <a:t> ise </a:t>
            </a:r>
            <a:r>
              <a:rPr lang="tr-TR" sz="1200" i="1" dirty="0">
                <a:latin typeface="Poppins" pitchFamily="2" charset="-94"/>
                <a:cs typeface="Poppins" pitchFamily="2" charset="-94"/>
              </a:rPr>
              <a:t>en uzun gece, en kısa gündüz yaşanır.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Bu </a:t>
            </a:r>
            <a:r>
              <a:rPr lang="tr-TR" sz="1200" i="1" dirty="0">
                <a:latin typeface="Poppins" pitchFamily="2" charset="-94"/>
                <a:cs typeface="Poppins" pitchFamily="2" charset="-94"/>
              </a:rPr>
              <a:t>tarihten itibaren, </a:t>
            </a:r>
            <a:r>
              <a:rPr lang="tr-TR" sz="1200" i="1" dirty="0" err="1" smtClean="0">
                <a:latin typeface="Poppins" pitchFamily="2" charset="-94"/>
                <a:cs typeface="Poppins" pitchFamily="2" charset="-94"/>
              </a:rPr>
              <a:t>GYK’de</a:t>
            </a:r>
            <a:r>
              <a:rPr lang="tr-TR" sz="1200" i="1" dirty="0" smtClean="0">
                <a:latin typeface="Poppins" pitchFamily="2" charset="-94"/>
                <a:cs typeface="Poppins" pitchFamily="2" charset="-94"/>
              </a:rPr>
              <a:t> gündüzler </a:t>
            </a:r>
            <a:r>
              <a:rPr lang="tr-TR" sz="1200" i="1" dirty="0">
                <a:latin typeface="Poppins" pitchFamily="2" charset="-94"/>
                <a:cs typeface="Poppins" pitchFamily="2" charset="-94"/>
              </a:rPr>
              <a:t>kısalmaya, geceler uzamaya başlar. </a:t>
            </a:r>
            <a:r>
              <a:rPr lang="tr-TR" sz="1200" i="1" dirty="0" err="1" smtClean="0">
                <a:latin typeface="Poppins" pitchFamily="2" charset="-94"/>
                <a:cs typeface="Poppins" pitchFamily="2" charset="-94"/>
              </a:rPr>
              <a:t>KYK’de</a:t>
            </a:r>
            <a:r>
              <a:rPr lang="tr-TR" sz="1200" i="1" dirty="0" smtClean="0">
                <a:latin typeface="Poppins" pitchFamily="2" charset="-94"/>
                <a:cs typeface="Poppins" pitchFamily="2" charset="-94"/>
              </a:rPr>
              <a:t> </a:t>
            </a:r>
            <a:r>
              <a:rPr lang="tr-TR" sz="1200" i="1" dirty="0">
                <a:latin typeface="Poppins" pitchFamily="2" charset="-94"/>
                <a:cs typeface="Poppins" pitchFamily="2" charset="-94"/>
              </a:rPr>
              <a:t>ise geceler kısalmaya, gündüzler uzamaya başlar.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Güney </a:t>
            </a:r>
            <a:r>
              <a:rPr lang="tr-TR" sz="1200" i="1" dirty="0">
                <a:latin typeface="Poppins" pitchFamily="2" charset="-94"/>
                <a:cs typeface="Poppins" pitchFamily="2" charset="-94"/>
              </a:rPr>
              <a:t>Yarım Küre’de yaz, Kuzey Yarım Küre’de ise kış mevsimi yaşanır. </a:t>
            </a:r>
          </a:p>
        </p:txBody>
      </p:sp>
    </p:spTree>
    <p:extLst>
      <p:ext uri="{BB962C8B-B14F-4D97-AF65-F5344CB8AC3E}">
        <p14:creationId xmlns:p14="http://schemas.microsoft.com/office/powerpoint/2010/main" val="23921080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4"/>
          <p:cNvSpPr txBox="1">
            <a:spLocks noGrp="1"/>
          </p:cNvSpPr>
          <p:nvPr>
            <p:ph type="title" idx="2"/>
          </p:nvPr>
        </p:nvSpPr>
        <p:spPr>
          <a:xfrm>
            <a:off x="1763680" y="1707654"/>
            <a:ext cx="5750400" cy="1878632"/>
          </a:xfrm>
          <a:prstGeom prst="rect">
            <a:avLst/>
          </a:prstGeom>
        </p:spPr>
        <p:txBody>
          <a:bodyPr spcFirstLastPara="1" wrap="square" lIns="91425" tIns="91425" rIns="91425" bIns="91425" anchor="ctr" anchorCtr="0">
            <a:noAutofit/>
          </a:bodyPr>
          <a:lstStyle/>
          <a:p>
            <a:pPr lvl="0"/>
            <a:r>
              <a:rPr lang="tr-TR" sz="1800" i="1" dirty="0">
                <a:latin typeface="Poppins" pitchFamily="2" charset="-94"/>
                <a:cs typeface="Poppins" pitchFamily="2" charset="-94"/>
              </a:rPr>
              <a:t>21 Aralık ve 21 Haziran </a:t>
            </a:r>
            <a:r>
              <a:rPr lang="tr-TR" sz="1800" i="1" dirty="0" err="1">
                <a:latin typeface="Poppins" pitchFamily="2" charset="-94"/>
                <a:cs typeface="Poppins" pitchFamily="2" charset="-94"/>
              </a:rPr>
              <a:t>solstis</a:t>
            </a:r>
            <a:r>
              <a:rPr lang="tr-TR" sz="1800" i="1" dirty="0">
                <a:latin typeface="Poppins" pitchFamily="2" charset="-94"/>
                <a:cs typeface="Poppins" pitchFamily="2" charset="-94"/>
              </a:rPr>
              <a:t> (gün dönümü), 21 Mart ve 23 Eylül ise ekinoks (gece-gündüz eşitliği) tarihleridir. </a:t>
            </a:r>
            <a:r>
              <a:rPr lang="tr-TR" sz="1800" i="1" dirty="0" smtClean="0">
                <a:latin typeface="Poppins" pitchFamily="2" charset="-94"/>
                <a:cs typeface="Poppins" pitchFamily="2" charset="-94"/>
              </a:rPr>
              <a:t/>
            </a:r>
            <a:br>
              <a:rPr lang="tr-TR" sz="1800" i="1" dirty="0" smtClean="0">
                <a:latin typeface="Poppins" pitchFamily="2" charset="-94"/>
                <a:cs typeface="Poppins" pitchFamily="2" charset="-94"/>
              </a:rPr>
            </a:br>
            <a:r>
              <a:rPr lang="tr-TR" sz="1800" i="1" dirty="0">
                <a:latin typeface="Poppins" pitchFamily="2" charset="-94"/>
                <a:cs typeface="Poppins" pitchFamily="2" charset="-94"/>
              </a:rPr>
              <a:t/>
            </a:r>
            <a:br>
              <a:rPr lang="tr-TR" sz="1800" i="1" dirty="0">
                <a:latin typeface="Poppins" pitchFamily="2" charset="-94"/>
                <a:cs typeface="Poppins" pitchFamily="2" charset="-94"/>
              </a:rPr>
            </a:br>
            <a:r>
              <a:rPr lang="tr-TR" sz="1800" i="1" dirty="0" smtClean="0">
                <a:latin typeface="Poppins" pitchFamily="2" charset="-94"/>
                <a:cs typeface="Poppins" pitchFamily="2" charset="-94"/>
              </a:rPr>
              <a:t>Kuzey </a:t>
            </a:r>
            <a:r>
              <a:rPr lang="tr-TR" sz="1800" i="1" dirty="0">
                <a:latin typeface="Poppins" pitchFamily="2" charset="-94"/>
                <a:cs typeface="Poppins" pitchFamily="2" charset="-94"/>
              </a:rPr>
              <a:t>yarım küre için 21 Haziran tarihi yaz </a:t>
            </a:r>
            <a:r>
              <a:rPr lang="tr-TR" sz="1800" i="1" dirty="0" err="1">
                <a:latin typeface="Poppins" pitchFamily="2" charset="-94"/>
                <a:cs typeface="Poppins" pitchFamily="2" charset="-94"/>
              </a:rPr>
              <a:t>solstisi</a:t>
            </a:r>
            <a:r>
              <a:rPr lang="tr-TR" sz="1800" i="1" dirty="0">
                <a:latin typeface="Poppins" pitchFamily="2" charset="-94"/>
                <a:cs typeface="Poppins" pitchFamily="2" charset="-94"/>
              </a:rPr>
              <a:t> iken 21 Aralık ise kış </a:t>
            </a:r>
            <a:r>
              <a:rPr lang="tr-TR" sz="1800" i="1" dirty="0" err="1">
                <a:latin typeface="Poppins" pitchFamily="2" charset="-94"/>
                <a:cs typeface="Poppins" pitchFamily="2" charset="-94"/>
              </a:rPr>
              <a:t>solstisidir</a:t>
            </a:r>
            <a:r>
              <a:rPr lang="tr-TR" sz="1800" i="1" dirty="0">
                <a:latin typeface="Poppins" pitchFamily="2" charset="-94"/>
                <a:cs typeface="Poppins" pitchFamily="2" charset="-94"/>
              </a:rPr>
              <a:t>.</a:t>
            </a:r>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1823278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4"/>
          <p:cNvSpPr txBox="1">
            <a:spLocks noGrp="1"/>
          </p:cNvSpPr>
          <p:nvPr>
            <p:ph type="title" idx="2"/>
          </p:nvPr>
        </p:nvSpPr>
        <p:spPr>
          <a:xfrm>
            <a:off x="1763680" y="1707654"/>
            <a:ext cx="5750400" cy="1878632"/>
          </a:xfrm>
          <a:prstGeom prst="rect">
            <a:avLst/>
          </a:prstGeom>
        </p:spPr>
        <p:txBody>
          <a:bodyPr spcFirstLastPara="1" wrap="square" lIns="91425" tIns="91425" rIns="91425" bIns="91425" anchor="ctr" anchorCtr="0">
            <a:noAutofit/>
          </a:bodyPr>
          <a:lstStyle/>
          <a:p>
            <a:pPr lvl="0"/>
            <a:r>
              <a:rPr lang="tr-TR" sz="1800" i="1" dirty="0">
                <a:latin typeface="Poppins" pitchFamily="2" charset="-94"/>
                <a:cs typeface="Poppins" pitchFamily="2" charset="-94"/>
              </a:rPr>
              <a:t>Güneş ışınları, yıl içerisinde Ekvator’a iki kez dik düşerken dönencelere sadece bir kez dik düşer. Kutup bölgelerine ise hiçbir zaman dik açı ile düşmez. </a:t>
            </a:r>
            <a:r>
              <a:rPr lang="tr-TR" sz="1800" i="1" dirty="0" smtClean="0">
                <a:latin typeface="Poppins" pitchFamily="2" charset="-94"/>
                <a:cs typeface="Poppins" pitchFamily="2" charset="-94"/>
              </a:rPr>
              <a:t/>
            </a:r>
            <a:br>
              <a:rPr lang="tr-TR" sz="1800" i="1" dirty="0" smtClean="0">
                <a:latin typeface="Poppins" pitchFamily="2" charset="-94"/>
                <a:cs typeface="Poppins" pitchFamily="2" charset="-94"/>
              </a:rPr>
            </a:br>
            <a:r>
              <a:rPr lang="tr-TR" sz="1800" b="1" i="1" dirty="0" smtClean="0">
                <a:solidFill>
                  <a:schemeClr val="accent2"/>
                </a:solidFill>
                <a:latin typeface="Poppins" pitchFamily="2" charset="-94"/>
                <a:cs typeface="Poppins" pitchFamily="2" charset="-94"/>
              </a:rPr>
              <a:t>Bu </a:t>
            </a:r>
            <a:r>
              <a:rPr lang="tr-TR" sz="1800" b="1" i="1" dirty="0">
                <a:solidFill>
                  <a:schemeClr val="accent2"/>
                </a:solidFill>
                <a:latin typeface="Poppins" pitchFamily="2" charset="-94"/>
                <a:cs typeface="Poppins" pitchFamily="2" charset="-94"/>
              </a:rPr>
              <a:t>yüzden kutup bölgelerinde sıcaklıklar sürekli düşük kalır. </a:t>
            </a:r>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0162064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4"/>
          <p:cNvSpPr txBox="1">
            <a:spLocks noGrp="1"/>
          </p:cNvSpPr>
          <p:nvPr>
            <p:ph type="title" idx="2"/>
          </p:nvPr>
        </p:nvSpPr>
        <p:spPr>
          <a:xfrm>
            <a:off x="1763680" y="1707654"/>
            <a:ext cx="5750400" cy="1878632"/>
          </a:xfrm>
          <a:prstGeom prst="rect">
            <a:avLst/>
          </a:prstGeom>
        </p:spPr>
        <p:txBody>
          <a:bodyPr spcFirstLastPara="1" wrap="square" lIns="91425" tIns="91425" rIns="91425" bIns="91425" anchor="ctr" anchorCtr="0">
            <a:noAutofit/>
          </a:bodyPr>
          <a:lstStyle/>
          <a:p>
            <a:pPr lvl="0"/>
            <a:r>
              <a:rPr lang="tr-TR" sz="1800" b="1" i="1" dirty="0">
                <a:solidFill>
                  <a:schemeClr val="accent2"/>
                </a:solidFill>
                <a:latin typeface="Poppins" pitchFamily="2" charset="-94"/>
                <a:cs typeface="Poppins" pitchFamily="2" charset="-94"/>
              </a:rPr>
              <a:t>NOT: </a:t>
            </a:r>
            <a:r>
              <a:rPr lang="tr-TR" sz="1800" i="1" dirty="0">
                <a:latin typeface="Poppins" pitchFamily="2" charset="-94"/>
                <a:cs typeface="Poppins" pitchFamily="2" charset="-94"/>
              </a:rPr>
              <a:t>Mevsimlerin oluşumunda Dünya’nın Güneş’e olan uzaklığı ile bir ilgisi yoktur. Mevsimler, Güneş ışınlarının düşme açısıyla ilgilidir. Bu açının değişmesinin nedeni ise Dünyanın Ekseni ile yörünge düzlemi arasındaki açıdır.</a:t>
            </a:r>
            <a:endParaRPr lang="tr-TR" sz="1800" b="1" i="1" dirty="0">
              <a:solidFill>
                <a:schemeClr val="accent2"/>
              </a:solidFill>
              <a:latin typeface="Poppins" pitchFamily="2" charset="-94"/>
              <a:cs typeface="Poppins" pitchFamily="2" charset="-94"/>
            </a:endParaRPr>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41561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4"/>
          <p:cNvSpPr txBox="1">
            <a:spLocks noGrp="1"/>
          </p:cNvSpPr>
          <p:nvPr>
            <p:ph type="title" idx="2"/>
          </p:nvPr>
        </p:nvSpPr>
        <p:spPr>
          <a:xfrm>
            <a:off x="1763680" y="1707654"/>
            <a:ext cx="5750400" cy="1878632"/>
          </a:xfrm>
          <a:prstGeom prst="rect">
            <a:avLst/>
          </a:prstGeom>
        </p:spPr>
        <p:txBody>
          <a:bodyPr spcFirstLastPara="1" wrap="square" lIns="91425" tIns="91425" rIns="91425" bIns="91425" anchor="ctr" anchorCtr="0">
            <a:noAutofit/>
          </a:bodyPr>
          <a:lstStyle/>
          <a:p>
            <a:r>
              <a:rPr lang="tr-TR" sz="1600" dirty="0">
                <a:latin typeface="Poppins" pitchFamily="2" charset="-94"/>
                <a:cs typeface="Poppins" pitchFamily="2" charset="-94"/>
              </a:rPr>
              <a:t>Güneş’ten gelen enerji miktarı daima sabittir ve değişmez. Güneş ışınlarının gelme açısı değiştikçe birim yüzeye düşen enerji miktarı da değişir.</a:t>
            </a:r>
            <a:br>
              <a:rPr lang="tr-TR" sz="1600" dirty="0">
                <a:latin typeface="Poppins" pitchFamily="2" charset="-94"/>
                <a:cs typeface="Poppins" pitchFamily="2" charset="-94"/>
              </a:rPr>
            </a:br>
            <a:r>
              <a:rPr lang="tr-TR" sz="1600" dirty="0" smtClean="0">
                <a:latin typeface="Poppins" pitchFamily="2" charset="-94"/>
                <a:cs typeface="Poppins" pitchFamily="2" charset="-94"/>
              </a:rPr>
              <a:t/>
            </a:r>
            <a:br>
              <a:rPr lang="tr-TR" sz="1600" dirty="0" smtClean="0">
                <a:latin typeface="Poppins" pitchFamily="2" charset="-94"/>
                <a:cs typeface="Poppins" pitchFamily="2" charset="-94"/>
              </a:rPr>
            </a:br>
            <a:r>
              <a:rPr lang="tr-TR" sz="1600" b="1" i="1" dirty="0" smtClean="0">
                <a:solidFill>
                  <a:schemeClr val="accent2"/>
                </a:solidFill>
                <a:latin typeface="Poppins" pitchFamily="2" charset="-94"/>
                <a:cs typeface="Poppins" pitchFamily="2" charset="-94"/>
              </a:rPr>
              <a:t>Özellikle </a:t>
            </a:r>
            <a:r>
              <a:rPr lang="tr-TR" sz="1600" b="1" i="1" dirty="0">
                <a:solidFill>
                  <a:schemeClr val="accent2"/>
                </a:solidFill>
                <a:latin typeface="Poppins" pitchFamily="2" charset="-94"/>
                <a:cs typeface="Poppins" pitchFamily="2" charset="-94"/>
              </a:rPr>
              <a:t>dik olarak gelen durumlarda birim yüzeye düşen ışık miktarı en fazla olur.</a:t>
            </a:r>
            <a:endParaRPr lang="tr-TR" sz="1600" dirty="0">
              <a:solidFill>
                <a:schemeClr val="accent2"/>
              </a:solidFill>
              <a:latin typeface="Poppins" pitchFamily="2" charset="-94"/>
              <a:cs typeface="Poppins" pitchFamily="2" charset="-94"/>
            </a:endParaRPr>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3561990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pic>
        <p:nvPicPr>
          <p:cNvPr id="5122" name="Picture 2" descr="C:\Users\hfaru\OneDrive\Masaüstü\isigin-gelme-acisi-1.jpg"/>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403648" y="828675"/>
            <a:ext cx="6619875" cy="3733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50915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pic>
        <p:nvPicPr>
          <p:cNvPr id="6146" name="Picture 2" descr="C:\Users\hfaru\OneDrive\Masaüstü\isigin-gelme-acisi-2.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35696" y="1131590"/>
            <a:ext cx="5184576" cy="3221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5265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Google Shape;839;p41"/>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0" name="Google Shape;840;p41"/>
          <p:cNvSpPr txBox="1">
            <a:spLocks noGrp="1"/>
          </p:cNvSpPr>
          <p:nvPr>
            <p:ph type="title"/>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DÜNYA’NIN ÖZELLİKLERİ</a:t>
            </a:r>
            <a:endParaRPr dirty="0"/>
          </a:p>
        </p:txBody>
      </p:sp>
      <p:sp>
        <p:nvSpPr>
          <p:cNvPr id="841" name="Google Shape;841;p41"/>
          <p:cNvSpPr txBox="1">
            <a:spLocks noGrp="1"/>
          </p:cNvSpPr>
          <p:nvPr>
            <p:ph type="body" idx="1"/>
          </p:nvPr>
        </p:nvSpPr>
        <p:spPr>
          <a:xfrm>
            <a:off x="492368" y="1275606"/>
            <a:ext cx="5807824" cy="4050753"/>
          </a:xfrm>
          <a:prstGeom prst="rect">
            <a:avLst/>
          </a:prstGeom>
        </p:spPr>
        <p:txBody>
          <a:bodyPr spcFirstLastPara="1" wrap="square" lIns="91425" tIns="91425" rIns="91425" bIns="91425" anchor="t" anchorCtr="0">
            <a:noAutofit/>
          </a:bodyPr>
          <a:lstStyle/>
          <a:p>
            <a:pPr marL="152400" indent="0">
              <a:buNone/>
            </a:pPr>
            <a:r>
              <a:rPr lang="tr-TR" sz="1400" b="1" dirty="0">
                <a:solidFill>
                  <a:schemeClr val="tx1"/>
                </a:solidFill>
                <a:latin typeface="Poppins" pitchFamily="2" charset="-94"/>
                <a:cs typeface="Poppins" pitchFamily="2" charset="-94"/>
              </a:rPr>
              <a:t>☼</a:t>
            </a:r>
            <a:r>
              <a:rPr lang="tr-TR" sz="1400" dirty="0">
                <a:solidFill>
                  <a:schemeClr val="tx1"/>
                </a:solidFill>
                <a:latin typeface="Poppins" pitchFamily="2" charset="-94"/>
                <a:cs typeface="Poppins" pitchFamily="2" charset="-94"/>
              </a:rPr>
              <a:t> Dünya’nın, Güneş çevresindeki bir dolanım süresi 365 gün 6 saattir.</a:t>
            </a:r>
          </a:p>
          <a:p>
            <a:pPr marL="152400" indent="0">
              <a:buNone/>
            </a:pPr>
            <a:endParaRPr lang="tr-TR" sz="1400" dirty="0" smtClean="0">
              <a:solidFill>
                <a:schemeClr val="tx1"/>
              </a:solidFill>
              <a:latin typeface="Poppins" pitchFamily="2" charset="-94"/>
              <a:cs typeface="Poppins" pitchFamily="2" charset="-94"/>
            </a:endParaRPr>
          </a:p>
          <a:p>
            <a:pPr marL="152400" indent="0">
              <a:buNone/>
            </a:pPr>
            <a:r>
              <a:rPr lang="tr-TR" sz="1400" dirty="0" smtClean="0">
                <a:solidFill>
                  <a:schemeClr val="tx1"/>
                </a:solidFill>
                <a:latin typeface="Poppins" pitchFamily="2" charset="-94"/>
                <a:cs typeface="Poppins" pitchFamily="2" charset="-94"/>
              </a:rPr>
              <a:t>☼ </a:t>
            </a:r>
            <a:r>
              <a:rPr lang="tr-TR" sz="1400" dirty="0">
                <a:solidFill>
                  <a:schemeClr val="tx1"/>
                </a:solidFill>
                <a:latin typeface="Poppins" pitchFamily="2" charset="-94"/>
                <a:cs typeface="Poppins" pitchFamily="2" charset="-94"/>
              </a:rPr>
              <a:t>Dünya’nın, kendi ekseni etrafındaki 1 dönme süresi ise 24 saattir ve bunun sonucunda </a:t>
            </a:r>
            <a:r>
              <a:rPr lang="tr-TR" sz="1400" b="1" dirty="0">
                <a:solidFill>
                  <a:schemeClr val="accent2"/>
                </a:solidFill>
                <a:latin typeface="Poppins" pitchFamily="2" charset="-94"/>
                <a:cs typeface="Poppins" pitchFamily="2" charset="-94"/>
              </a:rPr>
              <a:t>gece-gündüz</a:t>
            </a:r>
            <a:r>
              <a:rPr lang="tr-TR" sz="1400" dirty="0">
                <a:solidFill>
                  <a:schemeClr val="tx1"/>
                </a:solidFill>
                <a:latin typeface="Poppins" pitchFamily="2" charset="-94"/>
                <a:cs typeface="Poppins" pitchFamily="2" charset="-94"/>
              </a:rPr>
              <a:t> oluşur.</a:t>
            </a:r>
          </a:p>
          <a:p>
            <a:pPr marL="152400" indent="0">
              <a:buNone/>
            </a:pPr>
            <a:endParaRPr lang="tr-TR" sz="1400" dirty="0" smtClean="0">
              <a:solidFill>
                <a:schemeClr val="tx1"/>
              </a:solidFill>
              <a:latin typeface="Poppins" pitchFamily="2" charset="-94"/>
              <a:cs typeface="Poppins" pitchFamily="2" charset="-94"/>
            </a:endParaRPr>
          </a:p>
          <a:p>
            <a:pPr marL="152400" indent="0">
              <a:buNone/>
            </a:pPr>
            <a:r>
              <a:rPr lang="tr-TR" sz="1400" dirty="0" smtClean="0">
                <a:solidFill>
                  <a:schemeClr val="tx1"/>
                </a:solidFill>
                <a:latin typeface="Poppins" pitchFamily="2" charset="-94"/>
                <a:cs typeface="Poppins" pitchFamily="2" charset="-94"/>
              </a:rPr>
              <a:t>☼ </a:t>
            </a:r>
            <a:r>
              <a:rPr lang="tr-TR" sz="1400" dirty="0">
                <a:solidFill>
                  <a:schemeClr val="tx1"/>
                </a:solidFill>
                <a:latin typeface="Poppins" pitchFamily="2" charset="-94"/>
                <a:cs typeface="Poppins" pitchFamily="2" charset="-94"/>
              </a:rPr>
              <a:t>Sabah öğle ve akşam meydana gelen </a:t>
            </a:r>
            <a:r>
              <a:rPr lang="tr-TR" sz="1400" dirty="0" smtClean="0">
                <a:solidFill>
                  <a:schemeClr val="tx1"/>
                </a:solidFill>
                <a:latin typeface="Poppins" pitchFamily="2" charset="-94"/>
                <a:cs typeface="Poppins" pitchFamily="2" charset="-94"/>
              </a:rPr>
              <a:t>günlük sıcaklık</a:t>
            </a:r>
            <a:r>
              <a:rPr lang="tr-TR" sz="1400" dirty="0">
                <a:solidFill>
                  <a:schemeClr val="tx1"/>
                </a:solidFill>
                <a:latin typeface="Poppins" pitchFamily="2" charset="-94"/>
                <a:cs typeface="Poppins" pitchFamily="2" charset="-94"/>
              </a:rPr>
              <a:t> farkları, </a:t>
            </a:r>
            <a:r>
              <a:rPr lang="tr-TR" sz="1400" b="1" dirty="0">
                <a:solidFill>
                  <a:schemeClr val="accent2"/>
                </a:solidFill>
                <a:latin typeface="Poppins" pitchFamily="2" charset="-94"/>
                <a:cs typeface="Poppins" pitchFamily="2" charset="-94"/>
              </a:rPr>
              <a:t>Güneş ışığının Dünya’ya geliş açısı</a:t>
            </a:r>
            <a:r>
              <a:rPr lang="tr-TR" sz="1400" dirty="0">
                <a:solidFill>
                  <a:schemeClr val="tx1"/>
                </a:solidFill>
                <a:latin typeface="Poppins" pitchFamily="2" charset="-94"/>
                <a:cs typeface="Poppins" pitchFamily="2" charset="-94"/>
              </a:rPr>
              <a:t> ile ilgilidir.</a:t>
            </a:r>
          </a:p>
          <a:p>
            <a:pPr marL="152400" indent="0">
              <a:buNone/>
            </a:pPr>
            <a:endParaRPr lang="tr-TR" sz="1400" dirty="0" smtClean="0">
              <a:solidFill>
                <a:schemeClr val="tx1"/>
              </a:solidFill>
              <a:latin typeface="Poppins" pitchFamily="2" charset="-94"/>
              <a:cs typeface="Poppins" pitchFamily="2" charset="-94"/>
            </a:endParaRPr>
          </a:p>
          <a:p>
            <a:pPr marL="152400" indent="0">
              <a:buNone/>
            </a:pPr>
            <a:r>
              <a:rPr lang="tr-TR" sz="1400" dirty="0" smtClean="0">
                <a:solidFill>
                  <a:schemeClr val="tx1"/>
                </a:solidFill>
                <a:latin typeface="Poppins" pitchFamily="2" charset="-94"/>
                <a:cs typeface="Poppins" pitchFamily="2" charset="-94"/>
              </a:rPr>
              <a:t>☼ </a:t>
            </a:r>
            <a:r>
              <a:rPr lang="tr-TR" sz="1400" dirty="0">
                <a:solidFill>
                  <a:schemeClr val="tx1"/>
                </a:solidFill>
                <a:latin typeface="Poppins" pitchFamily="2" charset="-94"/>
                <a:cs typeface="Poppins" pitchFamily="2" charset="-94"/>
              </a:rPr>
              <a:t>Mevsimlerin oluşma nedeni, Dünya’nın 23 derece 27 dakika eğik olması ve Güneş’in etrafında dolanmasıdır</a:t>
            </a:r>
            <a:r>
              <a:rPr lang="tr-TR" sz="1400" dirty="0" smtClean="0">
                <a:solidFill>
                  <a:schemeClr val="tx1"/>
                </a:solidFill>
                <a:latin typeface="Poppins" pitchFamily="2" charset="-94"/>
                <a:cs typeface="Poppins" pitchFamily="2" charset="-94"/>
              </a:rPr>
              <a:t>. </a:t>
            </a:r>
            <a:r>
              <a:rPr lang="tr-TR" sz="1400" b="1" dirty="0" smtClean="0">
                <a:solidFill>
                  <a:schemeClr val="accent2"/>
                </a:solidFill>
                <a:latin typeface="Poppins" pitchFamily="2" charset="-94"/>
                <a:cs typeface="Poppins" pitchFamily="2" charset="-94"/>
              </a:rPr>
              <a:t>(Eksen eğikliği)</a:t>
            </a:r>
            <a:endParaRPr lang="tr-TR" sz="1400" b="1" dirty="0">
              <a:solidFill>
                <a:schemeClr val="accent2"/>
              </a:solidFill>
              <a:latin typeface="Poppins" pitchFamily="2" charset="-94"/>
              <a:cs typeface="Poppins" pitchFamily="2" charset="-94"/>
            </a:endParaRPr>
          </a:p>
          <a:p>
            <a:pPr marL="152400" indent="0">
              <a:buNone/>
            </a:pPr>
            <a:endParaRPr lang="tr-TR" sz="1400" dirty="0" smtClean="0">
              <a:solidFill>
                <a:schemeClr val="tx1"/>
              </a:solidFill>
              <a:latin typeface="Poppins" pitchFamily="2" charset="-94"/>
              <a:cs typeface="Poppins" pitchFamily="2" charset="-94"/>
            </a:endParaRPr>
          </a:p>
          <a:p>
            <a:pPr marL="152400" indent="0">
              <a:buNone/>
            </a:pPr>
            <a:r>
              <a:rPr lang="tr-TR" sz="1400" dirty="0" smtClean="0">
                <a:solidFill>
                  <a:schemeClr val="tx1"/>
                </a:solidFill>
                <a:latin typeface="Poppins" pitchFamily="2" charset="-94"/>
                <a:cs typeface="Poppins" pitchFamily="2" charset="-94"/>
              </a:rPr>
              <a:t>☼ </a:t>
            </a:r>
            <a:r>
              <a:rPr lang="tr-TR" sz="1400" dirty="0">
                <a:solidFill>
                  <a:schemeClr val="tx1"/>
                </a:solidFill>
                <a:latin typeface="Poppins" pitchFamily="2" charset="-94"/>
                <a:cs typeface="Poppins" pitchFamily="2" charset="-94"/>
              </a:rPr>
              <a:t>Dünya’nın Güneş etrafında dolanması sırasında Güneş’ten Dünya’nın farklı bölgelerine gelen ışığın açısı sürekli değişir.</a:t>
            </a:r>
          </a:p>
          <a:p>
            <a:pPr marL="0" lvl="0" indent="0" algn="l" rtl="0">
              <a:spcBef>
                <a:spcPts val="0"/>
              </a:spcBef>
              <a:spcAft>
                <a:spcPts val="0"/>
              </a:spcAft>
              <a:buNone/>
            </a:pPr>
            <a:endParaRPr sz="1400" dirty="0">
              <a:solidFill>
                <a:schemeClr val="tx1"/>
              </a:solidFill>
              <a:latin typeface="Poppins" pitchFamily="2" charset="-94"/>
              <a:cs typeface="Poppins" pitchFamily="2" charset="-94"/>
            </a:endParaRPr>
          </a:p>
        </p:txBody>
      </p:sp>
      <p:pic>
        <p:nvPicPr>
          <p:cNvPr id="8" name="Picture 3" descr="C:\Users\hfaru\OneDrive\Masaüstü\5762ec84176c373476e7e0ccad4749e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3034" y="1635646"/>
            <a:ext cx="2873355" cy="223154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5" name="Google Shape;905;p44"/>
          <p:cNvSpPr txBox="1">
            <a:spLocks noGrp="1"/>
          </p:cNvSpPr>
          <p:nvPr>
            <p:ph type="title" idx="2"/>
          </p:nvPr>
        </p:nvSpPr>
        <p:spPr>
          <a:xfrm>
            <a:off x="1763680" y="1707654"/>
            <a:ext cx="5750400" cy="1878632"/>
          </a:xfrm>
          <a:prstGeom prst="rect">
            <a:avLst/>
          </a:prstGeom>
        </p:spPr>
        <p:txBody>
          <a:bodyPr spcFirstLastPara="1" wrap="square" lIns="91425" tIns="91425" rIns="91425" bIns="91425" anchor="ctr" anchorCtr="0">
            <a:noAutofit/>
          </a:bodyPr>
          <a:lstStyle/>
          <a:p>
            <a:r>
              <a:rPr lang="tr-TR" sz="1200" dirty="0" smtClean="0">
                <a:latin typeface="Poppins" pitchFamily="2" charset="-94"/>
                <a:cs typeface="Poppins" pitchFamily="2" charset="-94"/>
              </a:rPr>
              <a:t>Işığın gelme </a:t>
            </a:r>
            <a:r>
              <a:rPr lang="tr-TR" sz="1200" dirty="0">
                <a:latin typeface="Poppins" pitchFamily="2" charset="-94"/>
                <a:cs typeface="Poppins" pitchFamily="2" charset="-94"/>
              </a:rPr>
              <a:t>açısı değiştikçe etkilediği alan değişecek ve buna bağlı olarak da birim yüzeye düşen enerji ve ışık miktarı değişecektir.</a:t>
            </a:r>
            <a:br>
              <a:rPr lang="tr-TR" sz="1200" dirty="0">
                <a:latin typeface="Poppins" pitchFamily="2" charset="-94"/>
                <a:cs typeface="Poppins" pitchFamily="2" charset="-94"/>
              </a:rPr>
            </a:br>
            <a:r>
              <a:rPr lang="tr-TR" sz="1200" dirty="0">
                <a:latin typeface="Poppins" pitchFamily="2" charset="-94"/>
                <a:cs typeface="Poppins" pitchFamily="2" charset="-94"/>
              </a:rPr>
              <a:t>Mevsimlerin oluşumunda ise Güneş’ten gelen ışık miktarı değişmediğine göre </a:t>
            </a:r>
            <a:r>
              <a:rPr lang="tr-TR" sz="1200" dirty="0" smtClean="0">
                <a:latin typeface="Poppins" pitchFamily="2" charset="-94"/>
                <a:cs typeface="Poppins" pitchFamily="2" charset="-94"/>
              </a:rPr>
              <a:t>eksen eğikliğine </a:t>
            </a:r>
            <a:r>
              <a:rPr lang="tr-TR" sz="1200" dirty="0">
                <a:latin typeface="Poppins" pitchFamily="2" charset="-94"/>
                <a:cs typeface="Poppins" pitchFamily="2" charset="-94"/>
              </a:rPr>
              <a:t>bağlı olarak Dünya yüzeyine düşen ışığın açısı değişecektir. </a:t>
            </a:r>
            <a:r>
              <a:rPr lang="tr-TR" sz="1200" dirty="0" smtClean="0">
                <a:latin typeface="Poppins" pitchFamily="2" charset="-94"/>
                <a:cs typeface="Poppins" pitchFamily="2" charset="-94"/>
              </a:rPr>
              <a:t/>
            </a:r>
            <a:br>
              <a:rPr lang="tr-TR" sz="1200" dirty="0" smtClean="0">
                <a:latin typeface="Poppins" pitchFamily="2" charset="-94"/>
                <a:cs typeface="Poppins" pitchFamily="2" charset="-94"/>
              </a:rPr>
            </a:br>
            <a:r>
              <a:rPr lang="tr-TR" sz="1200" dirty="0" smtClean="0">
                <a:latin typeface="Poppins" pitchFamily="2" charset="-94"/>
                <a:cs typeface="Poppins" pitchFamily="2" charset="-94"/>
              </a:rPr>
              <a:t/>
            </a:r>
            <a:br>
              <a:rPr lang="tr-TR" sz="1200" dirty="0" smtClean="0">
                <a:latin typeface="Poppins" pitchFamily="2" charset="-94"/>
                <a:cs typeface="Poppins" pitchFamily="2" charset="-94"/>
              </a:rPr>
            </a:br>
            <a:r>
              <a:rPr lang="tr-TR" sz="1200" b="1" i="1" dirty="0" smtClean="0">
                <a:solidFill>
                  <a:schemeClr val="accent2"/>
                </a:solidFill>
                <a:latin typeface="Poppins" pitchFamily="2" charset="-94"/>
                <a:cs typeface="Poppins" pitchFamily="2" charset="-94"/>
              </a:rPr>
              <a:t>Böylece birim yüzeye </a:t>
            </a:r>
            <a:r>
              <a:rPr lang="tr-TR" sz="1200" b="1" i="1" dirty="0">
                <a:solidFill>
                  <a:schemeClr val="accent2"/>
                </a:solidFill>
                <a:latin typeface="Poppins" pitchFamily="2" charset="-94"/>
                <a:cs typeface="Poppins" pitchFamily="2" charset="-94"/>
              </a:rPr>
              <a:t>düşen enerji miktarı değişecek ve buna bağlı olarak sıcaklık değişimleri sonucu mevsimler oluşacaktır.</a:t>
            </a:r>
            <a:endParaRPr lang="tr-TR" sz="1200" dirty="0">
              <a:solidFill>
                <a:schemeClr val="accent2"/>
              </a:solidFill>
              <a:latin typeface="Poppins" pitchFamily="2" charset="-94"/>
              <a:cs typeface="Poppins" pitchFamily="2" charset="-94"/>
            </a:endParaRPr>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4840814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997"/>
        <p:cNvGrpSpPr/>
        <p:nvPr/>
      </p:nvGrpSpPr>
      <p:grpSpPr>
        <a:xfrm>
          <a:off x="0" y="0"/>
          <a:ext cx="0" cy="0"/>
          <a:chOff x="0" y="0"/>
          <a:chExt cx="0" cy="0"/>
        </a:xfrm>
      </p:grpSpPr>
      <p:sp>
        <p:nvSpPr>
          <p:cNvPr id="998" name="Google Shape;998;p47"/>
          <p:cNvSpPr/>
          <p:nvPr/>
        </p:nvSpPr>
        <p:spPr>
          <a:xfrm>
            <a:off x="1863750" y="1889538"/>
            <a:ext cx="5416500" cy="18606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9" name="Google Shape;999;p47"/>
          <p:cNvSpPr txBox="1">
            <a:spLocks noGrp="1"/>
          </p:cNvSpPr>
          <p:nvPr>
            <p:ph type="title"/>
          </p:nvPr>
        </p:nvSpPr>
        <p:spPr>
          <a:xfrm>
            <a:off x="1692450" y="2100913"/>
            <a:ext cx="5759100" cy="1437900"/>
          </a:xfrm>
          <a:prstGeom prst="rect">
            <a:avLst/>
          </a:prstGeom>
        </p:spPr>
        <p:txBody>
          <a:bodyPr spcFirstLastPara="1" wrap="square" lIns="91425" tIns="91425" rIns="91425" bIns="91425" anchor="ctr" anchorCtr="0">
            <a:noAutofit/>
          </a:bodyPr>
          <a:lstStyle/>
          <a:p>
            <a:pPr lvl="0"/>
            <a:r>
              <a:rPr lang="tr-TR" dirty="0"/>
              <a:t>İKLİM VE HAVA HAREKETLERİ</a:t>
            </a:r>
            <a:endParaRPr dirty="0"/>
          </a:p>
        </p:txBody>
      </p:sp>
      <p:grpSp>
        <p:nvGrpSpPr>
          <p:cNvPr id="1005" name="Google Shape;1005;p47"/>
          <p:cNvGrpSpPr/>
          <p:nvPr/>
        </p:nvGrpSpPr>
        <p:grpSpPr>
          <a:xfrm rot="-385840">
            <a:off x="3332814" y="482723"/>
            <a:ext cx="815493" cy="648045"/>
            <a:chOff x="539375" y="662400"/>
            <a:chExt cx="815500" cy="648050"/>
          </a:xfrm>
        </p:grpSpPr>
        <p:sp>
          <p:nvSpPr>
            <p:cNvPr id="1006" name="Google Shape;1006;p47"/>
            <p:cNvSpPr/>
            <p:nvPr/>
          </p:nvSpPr>
          <p:spPr>
            <a:xfrm>
              <a:off x="974100" y="662400"/>
              <a:ext cx="380775" cy="471850"/>
            </a:xfrm>
            <a:custGeom>
              <a:avLst/>
              <a:gdLst/>
              <a:ahLst/>
              <a:cxnLst/>
              <a:rect l="l" t="t" r="r" b="b"/>
              <a:pathLst>
                <a:path w="15231" h="18874" extrusionOk="0">
                  <a:moveTo>
                    <a:pt x="7345" y="0"/>
                  </a:moveTo>
                  <a:cubicBezTo>
                    <a:pt x="3705" y="0"/>
                    <a:pt x="0" y="2959"/>
                    <a:pt x="1217" y="7563"/>
                  </a:cubicBezTo>
                  <a:cubicBezTo>
                    <a:pt x="2277" y="11587"/>
                    <a:pt x="5027" y="15719"/>
                    <a:pt x="10944" y="18874"/>
                  </a:cubicBezTo>
                  <a:cubicBezTo>
                    <a:pt x="10944" y="18874"/>
                    <a:pt x="15231" y="12004"/>
                    <a:pt x="13088" y="4420"/>
                  </a:cubicBezTo>
                  <a:cubicBezTo>
                    <a:pt x="12216" y="1340"/>
                    <a:pt x="9795" y="0"/>
                    <a:pt x="7345"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07" name="Google Shape;1007;p47"/>
            <p:cNvSpPr/>
            <p:nvPr/>
          </p:nvSpPr>
          <p:spPr>
            <a:xfrm>
              <a:off x="539375" y="971075"/>
              <a:ext cx="520175" cy="339375"/>
            </a:xfrm>
            <a:custGeom>
              <a:avLst/>
              <a:gdLst/>
              <a:ahLst/>
              <a:cxnLst/>
              <a:rect l="l" t="t" r="r" b="b"/>
              <a:pathLst>
                <a:path w="20807" h="13575" extrusionOk="0">
                  <a:moveTo>
                    <a:pt x="8950" y="1"/>
                  </a:moveTo>
                  <a:cubicBezTo>
                    <a:pt x="3467" y="1"/>
                    <a:pt x="0" y="8157"/>
                    <a:pt x="5912" y="11503"/>
                  </a:cubicBezTo>
                  <a:cubicBezTo>
                    <a:pt x="8119" y="12748"/>
                    <a:pt x="10784" y="13575"/>
                    <a:pt x="13970" y="13575"/>
                  </a:cubicBezTo>
                  <a:cubicBezTo>
                    <a:pt x="16026" y="13575"/>
                    <a:pt x="18299" y="13230"/>
                    <a:pt x="20807" y="12432"/>
                  </a:cubicBezTo>
                  <a:cubicBezTo>
                    <a:pt x="20807" y="12432"/>
                    <a:pt x="18878" y="4562"/>
                    <a:pt x="11960" y="811"/>
                  </a:cubicBezTo>
                  <a:cubicBezTo>
                    <a:pt x="10922" y="248"/>
                    <a:pt x="9906" y="1"/>
                    <a:pt x="895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3" name="Google Shape;1001;p47"/>
          <p:cNvSpPr/>
          <p:nvPr/>
        </p:nvSpPr>
        <p:spPr>
          <a:xfrm>
            <a:off x="3944858" y="843558"/>
            <a:ext cx="1176900" cy="1176900"/>
          </a:xfrm>
          <a:prstGeom prst="ellipse">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002;p47"/>
          <p:cNvSpPr txBox="1">
            <a:spLocks/>
          </p:cNvSpPr>
          <p:nvPr/>
        </p:nvSpPr>
        <p:spPr>
          <a:xfrm>
            <a:off x="3707904" y="1084354"/>
            <a:ext cx="1650900" cy="7722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fr" sz="4800" b="1" dirty="0" smtClean="0">
                <a:latin typeface="Poppins" pitchFamily="2" charset="-94"/>
                <a:cs typeface="Poppins" pitchFamily="2" charset="-94"/>
              </a:rPr>
              <a:t>0</a:t>
            </a:r>
            <a:r>
              <a:rPr lang="tr-TR" sz="4800" b="1" dirty="0">
                <a:latin typeface="Poppins" pitchFamily="2" charset="-94"/>
                <a:cs typeface="Poppins" pitchFamily="2" charset="-94"/>
              </a:rPr>
              <a:t>3</a:t>
            </a:r>
            <a:endParaRPr lang="fr" sz="4800" b="1" dirty="0">
              <a:latin typeface="Poppins" pitchFamily="2" charset="-94"/>
              <a:cs typeface="Poppins" pitchFamily="2" charset="-94"/>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8"/>
          <p:cNvSpPr/>
          <p:nvPr/>
        </p:nvSpPr>
        <p:spPr>
          <a:xfrm>
            <a:off x="1409275" y="793075"/>
            <a:ext cx="5362800" cy="1172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8"/>
          <p:cNvSpPr txBox="1">
            <a:spLocks noGrp="1"/>
          </p:cNvSpPr>
          <p:nvPr>
            <p:ph type="title"/>
          </p:nvPr>
        </p:nvSpPr>
        <p:spPr>
          <a:xfrm>
            <a:off x="1475656" y="884513"/>
            <a:ext cx="5394300" cy="98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3200" dirty="0" smtClean="0"/>
              <a:t>HAVA OLAYLARI</a:t>
            </a:r>
            <a:endParaRPr sz="3200" dirty="0"/>
          </a:p>
        </p:txBody>
      </p:sp>
      <p:sp>
        <p:nvSpPr>
          <p:cNvPr id="1014" name="Google Shape;1014;p48"/>
          <p:cNvSpPr txBox="1">
            <a:spLocks noGrp="1"/>
          </p:cNvSpPr>
          <p:nvPr>
            <p:ph type="body" idx="1"/>
          </p:nvPr>
        </p:nvSpPr>
        <p:spPr>
          <a:xfrm>
            <a:off x="1409275" y="2160044"/>
            <a:ext cx="5362800" cy="2427929"/>
          </a:xfrm>
          <a:prstGeom prst="rect">
            <a:avLst/>
          </a:prstGeom>
        </p:spPr>
        <p:txBody>
          <a:bodyPr spcFirstLastPara="1" wrap="square" lIns="91425" tIns="91425" rIns="91425" bIns="91425" anchor="t" anchorCtr="0">
            <a:noAutofit/>
          </a:bodyPr>
          <a:lstStyle/>
          <a:p>
            <a:pPr marL="285750" indent="-285750"/>
            <a:r>
              <a:rPr lang="tr-TR" b="1" dirty="0">
                <a:solidFill>
                  <a:schemeClr val="accent2"/>
                </a:solidFill>
                <a:latin typeface="Poppins" pitchFamily="2" charset="-94"/>
                <a:cs typeface="Poppins" pitchFamily="2" charset="-94"/>
              </a:rPr>
              <a:t>Dar bir bölgede anlık değişebilen</a:t>
            </a:r>
            <a:r>
              <a:rPr lang="tr-TR" dirty="0">
                <a:solidFill>
                  <a:schemeClr val="dk1"/>
                </a:solidFill>
                <a:latin typeface="Poppins" pitchFamily="2" charset="-94"/>
                <a:cs typeface="Poppins" pitchFamily="2" charset="-94"/>
              </a:rPr>
              <a:t> rüzgâr, yağmur, kar, dolu, sis ve kırağı gibi olaylara hava olayları denir.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Hava </a:t>
            </a:r>
            <a:r>
              <a:rPr lang="tr-TR" dirty="0">
                <a:solidFill>
                  <a:schemeClr val="dk1"/>
                </a:solidFill>
                <a:latin typeface="Poppins" pitchFamily="2" charset="-94"/>
                <a:cs typeface="Poppins" pitchFamily="2" charset="-94"/>
              </a:rPr>
              <a:t>olayları; </a:t>
            </a:r>
            <a:r>
              <a:rPr lang="tr-TR" b="1" dirty="0">
                <a:solidFill>
                  <a:schemeClr val="accent2"/>
                </a:solidFill>
                <a:latin typeface="Poppins" pitchFamily="2" charset="-94"/>
                <a:cs typeface="Poppins" pitchFamily="2" charset="-94"/>
              </a:rPr>
              <a:t>sıcaklık, nem</a:t>
            </a:r>
            <a:r>
              <a:rPr lang="tr-TR" dirty="0">
                <a:solidFill>
                  <a:schemeClr val="dk1"/>
                </a:solidFill>
                <a:latin typeface="Poppins" pitchFamily="2" charset="-94"/>
                <a:cs typeface="Poppins" pitchFamily="2" charset="-94"/>
              </a:rPr>
              <a:t> ve </a:t>
            </a:r>
            <a:r>
              <a:rPr lang="tr-TR" b="1" dirty="0">
                <a:solidFill>
                  <a:schemeClr val="accent2"/>
                </a:solidFill>
                <a:latin typeface="Poppins" pitchFamily="2" charset="-94"/>
                <a:cs typeface="Poppins" pitchFamily="2" charset="-94"/>
              </a:rPr>
              <a:t>hava basıncına </a:t>
            </a:r>
            <a:r>
              <a:rPr lang="tr-TR" dirty="0">
                <a:solidFill>
                  <a:schemeClr val="dk1"/>
                </a:solidFill>
                <a:latin typeface="Poppins" pitchFamily="2" charset="-94"/>
                <a:cs typeface="Poppins" pitchFamily="2" charset="-94"/>
              </a:rPr>
              <a:t>bağlıdır.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Hava </a:t>
            </a:r>
            <a:r>
              <a:rPr lang="tr-TR" dirty="0">
                <a:solidFill>
                  <a:schemeClr val="dk1"/>
                </a:solidFill>
                <a:latin typeface="Poppins" pitchFamily="2" charset="-94"/>
                <a:cs typeface="Poppins" pitchFamily="2" charset="-94"/>
              </a:rPr>
              <a:t>olaylarını inceleyen bilim dalına </a:t>
            </a:r>
            <a:r>
              <a:rPr lang="tr-TR" b="1" dirty="0">
                <a:solidFill>
                  <a:schemeClr val="accent2"/>
                </a:solidFill>
                <a:latin typeface="Poppins" pitchFamily="2" charset="-94"/>
                <a:cs typeface="Poppins" pitchFamily="2" charset="-94"/>
              </a:rPr>
              <a:t>meteoroloji </a:t>
            </a:r>
            <a:r>
              <a:rPr lang="tr-TR" dirty="0">
                <a:solidFill>
                  <a:schemeClr val="dk1"/>
                </a:solidFill>
                <a:latin typeface="Poppins" pitchFamily="2" charset="-94"/>
                <a:cs typeface="Poppins" pitchFamily="2" charset="-94"/>
              </a:rPr>
              <a:t>denir.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Hava </a:t>
            </a:r>
            <a:r>
              <a:rPr lang="tr-TR" dirty="0">
                <a:solidFill>
                  <a:schemeClr val="dk1"/>
                </a:solidFill>
                <a:latin typeface="Poppins" pitchFamily="2" charset="-94"/>
                <a:cs typeface="Poppins" pitchFamily="2" charset="-94"/>
              </a:rPr>
              <a:t>olaylarını inceleyen bilim adamına ise </a:t>
            </a:r>
            <a:r>
              <a:rPr lang="tr-TR" b="1" dirty="0">
                <a:solidFill>
                  <a:schemeClr val="accent2"/>
                </a:solidFill>
                <a:latin typeface="Poppins" pitchFamily="2" charset="-94"/>
                <a:cs typeface="Poppins" pitchFamily="2" charset="-94"/>
              </a:rPr>
              <a:t>meteorolog</a:t>
            </a:r>
            <a:r>
              <a:rPr lang="tr-TR" dirty="0">
                <a:solidFill>
                  <a:schemeClr val="dk1"/>
                </a:solidFill>
                <a:latin typeface="Poppins" pitchFamily="2" charset="-94"/>
                <a:cs typeface="Poppins" pitchFamily="2" charset="-94"/>
              </a:rPr>
              <a:t> denir.</a:t>
            </a:r>
            <a:endParaRPr dirty="0">
              <a:solidFill>
                <a:schemeClr val="dk1"/>
              </a:solidFill>
              <a:latin typeface="Poppins" pitchFamily="2" charset="-94"/>
              <a:cs typeface="Poppins" pitchFamily="2" charset="-94"/>
            </a:endParaRPr>
          </a:p>
        </p:txBody>
      </p:sp>
    </p:spTree>
    <p:extLst>
      <p:ext uri="{BB962C8B-B14F-4D97-AF65-F5344CB8AC3E}">
        <p14:creationId xmlns:p14="http://schemas.microsoft.com/office/powerpoint/2010/main" val="37143128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2"/>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TERİMLER</a:t>
            </a:r>
            <a:endParaRPr dirty="0"/>
          </a:p>
        </p:txBody>
      </p:sp>
      <p:sp>
        <p:nvSpPr>
          <p:cNvPr id="848" name="Google Shape;848;p42"/>
          <p:cNvSpPr txBox="1">
            <a:spLocks noGrp="1"/>
          </p:cNvSpPr>
          <p:nvPr>
            <p:ph type="title"/>
          </p:nvPr>
        </p:nvSpPr>
        <p:spPr>
          <a:xfrm>
            <a:off x="846150"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01</a:t>
            </a:r>
            <a:endParaRPr/>
          </a:p>
        </p:txBody>
      </p:sp>
      <p:sp>
        <p:nvSpPr>
          <p:cNvPr id="849" name="Google Shape;849;p42"/>
          <p:cNvSpPr txBox="1">
            <a:spLocks noGrp="1"/>
          </p:cNvSpPr>
          <p:nvPr>
            <p:ph type="title" idx="2"/>
          </p:nvPr>
        </p:nvSpPr>
        <p:spPr>
          <a:xfrm>
            <a:off x="1745925" y="1351602"/>
            <a:ext cx="2757300" cy="500068"/>
          </a:xfrm>
          <a:prstGeom prst="rect">
            <a:avLst/>
          </a:prstGeom>
        </p:spPr>
        <p:txBody>
          <a:bodyPr spcFirstLastPara="1" wrap="square" lIns="91425" tIns="91425" rIns="91425" bIns="91425" anchor="b" anchorCtr="0">
            <a:noAutofit/>
          </a:bodyPr>
          <a:lstStyle/>
          <a:p>
            <a:pPr lvl="0"/>
            <a:r>
              <a:rPr lang="tr-TR" dirty="0"/>
              <a:t>ALÇAK VE YÜKSEK BASINÇ</a:t>
            </a:r>
            <a:endParaRPr lang="tr-TR" dirty="0"/>
          </a:p>
        </p:txBody>
      </p:sp>
      <p:sp>
        <p:nvSpPr>
          <p:cNvPr id="850" name="Google Shape;850;p42"/>
          <p:cNvSpPr txBox="1">
            <a:spLocks noGrp="1"/>
          </p:cNvSpPr>
          <p:nvPr>
            <p:ph type="title" idx="3"/>
          </p:nvPr>
        </p:nvSpPr>
        <p:spPr>
          <a:xfrm>
            <a:off x="4572000" y="1859495"/>
            <a:ext cx="3528392" cy="1296144"/>
          </a:xfrm>
          <a:prstGeom prst="rect">
            <a:avLst/>
          </a:prstGeom>
        </p:spPr>
        <p:txBody>
          <a:bodyPr spcFirstLastPara="1" wrap="square" lIns="91425" tIns="91425" rIns="91425" bIns="91425" anchor="t" anchorCtr="0">
            <a:noAutofit/>
          </a:bodyPr>
          <a:lstStyle/>
          <a:p>
            <a:pPr lvl="0"/>
            <a:r>
              <a:rPr lang="tr-TR" sz="1200" i="1" dirty="0" smtClean="0">
                <a:latin typeface="Poppins" pitchFamily="2" charset="-94"/>
                <a:cs typeface="Poppins" pitchFamily="2" charset="-94"/>
              </a:rPr>
              <a:t>Havadaki su buharı miktarına </a:t>
            </a:r>
            <a:r>
              <a:rPr lang="tr-TR" sz="1200" b="1" i="1" dirty="0" smtClean="0">
                <a:solidFill>
                  <a:schemeClr val="accent2"/>
                </a:solidFill>
                <a:latin typeface="Poppins" pitchFamily="2" charset="-94"/>
                <a:cs typeface="Poppins" pitchFamily="2" charset="-94"/>
              </a:rPr>
              <a:t>nem</a:t>
            </a:r>
            <a:r>
              <a:rPr lang="tr-TR" sz="1200" i="1" dirty="0" smtClean="0">
                <a:latin typeface="Poppins" pitchFamily="2" charset="-94"/>
                <a:cs typeface="Poppins" pitchFamily="2" charset="-94"/>
              </a:rPr>
              <a:t> denir. Yeryüzündeki suların buharlaşması ile oluşur. </a:t>
            </a:r>
            <a:br>
              <a:rPr lang="tr-TR" sz="1200" i="1" dirty="0" smtClean="0">
                <a:latin typeface="Poppins" pitchFamily="2" charset="-94"/>
                <a:cs typeface="Poppins" pitchFamily="2" charset="-94"/>
              </a:rPr>
            </a:br>
            <a:r>
              <a:rPr lang="tr-TR" sz="1200" i="1" dirty="0" smtClean="0">
                <a:latin typeface="Poppins" pitchFamily="2" charset="-94"/>
                <a:cs typeface="Poppins" pitchFamily="2" charset="-94"/>
              </a:rPr>
              <a:t>Sıcaklık arttıkça havadaki nem oranı da </a:t>
            </a:r>
            <a:r>
              <a:rPr lang="tr-TR" sz="1200" i="1" dirty="0">
                <a:latin typeface="Poppins" pitchFamily="2" charset="-94"/>
                <a:cs typeface="Poppins" pitchFamily="2" charset="-94"/>
              </a:rPr>
              <a:t>artar. Havadaki nem oranı, </a:t>
            </a:r>
            <a:r>
              <a:rPr lang="tr-TR" sz="1200" b="1" i="1" dirty="0">
                <a:solidFill>
                  <a:schemeClr val="accent2"/>
                </a:solidFill>
                <a:latin typeface="Poppins" pitchFamily="2" charset="-94"/>
                <a:cs typeface="Poppins" pitchFamily="2" charset="-94"/>
              </a:rPr>
              <a:t>nem ölçer (Higrometre)</a:t>
            </a:r>
            <a:r>
              <a:rPr lang="tr-TR" sz="1200" i="1" dirty="0">
                <a:latin typeface="Poppins" pitchFamily="2" charset="-94"/>
                <a:cs typeface="Poppins" pitchFamily="2" charset="-94"/>
              </a:rPr>
              <a:t> ile ölçülür.</a:t>
            </a:r>
          </a:p>
        </p:txBody>
      </p:sp>
      <p:sp>
        <p:nvSpPr>
          <p:cNvPr id="851" name="Google Shape;851;p42"/>
          <p:cNvSpPr txBox="1">
            <a:spLocks noGrp="1"/>
          </p:cNvSpPr>
          <p:nvPr>
            <p:ph type="title" idx="4"/>
          </p:nvPr>
        </p:nvSpPr>
        <p:spPr>
          <a:xfrm>
            <a:off x="4568075"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a:t>02</a:t>
            </a:r>
            <a:endParaRPr dirty="0"/>
          </a:p>
        </p:txBody>
      </p:sp>
      <p:sp>
        <p:nvSpPr>
          <p:cNvPr id="860" name="Google Shape;860;p42"/>
          <p:cNvSpPr/>
          <p:nvPr/>
        </p:nvSpPr>
        <p:spPr>
          <a:xfrm>
            <a:off x="919318" y="1106217"/>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2"/>
          <p:cNvSpPr/>
          <p:nvPr/>
        </p:nvSpPr>
        <p:spPr>
          <a:xfrm>
            <a:off x="4641237" y="1106211"/>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849;p42"/>
          <p:cNvSpPr txBox="1">
            <a:spLocks noGrp="1"/>
          </p:cNvSpPr>
          <p:nvPr>
            <p:ph type="title" idx="2"/>
          </p:nvPr>
        </p:nvSpPr>
        <p:spPr>
          <a:xfrm>
            <a:off x="5559116" y="987574"/>
            <a:ext cx="2757300" cy="655937"/>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NEM</a:t>
            </a:r>
            <a:endParaRPr dirty="0"/>
          </a:p>
        </p:txBody>
      </p:sp>
      <p:sp>
        <p:nvSpPr>
          <p:cNvPr id="23" name="Google Shape;850;p42"/>
          <p:cNvSpPr txBox="1">
            <a:spLocks noGrp="1"/>
          </p:cNvSpPr>
          <p:nvPr>
            <p:ph type="title" idx="3"/>
          </p:nvPr>
        </p:nvSpPr>
        <p:spPr>
          <a:xfrm>
            <a:off x="827584" y="1859495"/>
            <a:ext cx="3528392" cy="1720367"/>
          </a:xfrm>
          <a:prstGeom prst="rect">
            <a:avLst/>
          </a:prstGeom>
        </p:spPr>
        <p:txBody>
          <a:bodyPr spcFirstLastPara="1" wrap="square" lIns="91425" tIns="91425" rIns="91425" bIns="91425" anchor="t" anchorCtr="0">
            <a:noAutofit/>
          </a:bodyPr>
          <a:lstStyle/>
          <a:p>
            <a:pPr lvl="0"/>
            <a:r>
              <a:rPr lang="tr-TR" sz="1200" i="1" dirty="0">
                <a:latin typeface="Poppins" pitchFamily="2" charset="-94"/>
                <a:cs typeface="Poppins" pitchFamily="2" charset="-94"/>
              </a:rPr>
              <a:t>Hava basıncının düşük olduğu bu alana </a:t>
            </a:r>
            <a:r>
              <a:rPr lang="tr-TR" sz="1200" b="1" i="1" dirty="0">
                <a:solidFill>
                  <a:schemeClr val="accent2"/>
                </a:solidFill>
                <a:latin typeface="Poppins" pitchFamily="2" charset="-94"/>
                <a:cs typeface="Poppins" pitchFamily="2" charset="-94"/>
              </a:rPr>
              <a:t>alçak basınç alanı </a:t>
            </a:r>
            <a:r>
              <a:rPr lang="tr-TR" sz="1200" i="1" dirty="0">
                <a:latin typeface="Poppins" pitchFamily="2" charset="-94"/>
                <a:cs typeface="Poppins" pitchFamily="2" charset="-94"/>
              </a:rPr>
              <a:t>denir. Sıcaklığın düşmesi hâlinde ise bu durumun tersi gerçekleşir. </a:t>
            </a:r>
            <a:r>
              <a:rPr lang="tr-TR" sz="1200" i="1" dirty="0" smtClean="0">
                <a:latin typeface="Poppins" pitchFamily="2" charset="-94"/>
                <a:cs typeface="Poppins" pitchFamily="2" charset="-94"/>
              </a:rPr>
              <a:t/>
            </a:r>
            <a:br>
              <a:rPr lang="tr-TR" sz="1200" i="1" dirty="0" smtClean="0">
                <a:latin typeface="Poppins" pitchFamily="2" charset="-94"/>
                <a:cs typeface="Poppins" pitchFamily="2" charset="-94"/>
              </a:rPr>
            </a:br>
            <a:r>
              <a:rPr lang="tr-TR" sz="1200" i="1" dirty="0">
                <a:latin typeface="Poppins" pitchFamily="2" charset="-94"/>
                <a:cs typeface="Poppins" pitchFamily="2" charset="-94"/>
              </a:rPr>
              <a:t/>
            </a:r>
            <a:br>
              <a:rPr lang="tr-TR" sz="1200" i="1" dirty="0">
                <a:latin typeface="Poppins" pitchFamily="2" charset="-94"/>
                <a:cs typeface="Poppins" pitchFamily="2" charset="-94"/>
              </a:rPr>
            </a:br>
            <a:r>
              <a:rPr lang="tr-TR" sz="1200" i="1" dirty="0" smtClean="0">
                <a:latin typeface="Poppins" pitchFamily="2" charset="-94"/>
                <a:cs typeface="Poppins" pitchFamily="2" charset="-94"/>
              </a:rPr>
              <a:t>Hava </a:t>
            </a:r>
            <a:r>
              <a:rPr lang="tr-TR" sz="1200" i="1" dirty="0">
                <a:latin typeface="Poppins" pitchFamily="2" charset="-94"/>
                <a:cs typeface="Poppins" pitchFamily="2" charset="-94"/>
              </a:rPr>
              <a:t>basıncının yüksek olduğu alana </a:t>
            </a:r>
            <a:r>
              <a:rPr lang="tr-TR" sz="1200" b="1" i="1" dirty="0">
                <a:solidFill>
                  <a:schemeClr val="accent2"/>
                </a:solidFill>
                <a:latin typeface="Poppins" pitchFamily="2" charset="-94"/>
                <a:cs typeface="Poppins" pitchFamily="2" charset="-94"/>
              </a:rPr>
              <a:t>yüksek basınç alanı </a:t>
            </a:r>
            <a:r>
              <a:rPr lang="tr-TR" sz="1200" i="1" dirty="0">
                <a:latin typeface="Poppins" pitchFamily="2" charset="-94"/>
                <a:cs typeface="Poppins" pitchFamily="2" charset="-94"/>
              </a:rPr>
              <a:t>denir.</a:t>
            </a:r>
          </a:p>
        </p:txBody>
      </p:sp>
    </p:spTree>
    <p:extLst>
      <p:ext uri="{BB962C8B-B14F-4D97-AF65-F5344CB8AC3E}">
        <p14:creationId xmlns:p14="http://schemas.microsoft.com/office/powerpoint/2010/main" val="18202819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2"/>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TERİMLER</a:t>
            </a:r>
            <a:endParaRPr dirty="0"/>
          </a:p>
        </p:txBody>
      </p:sp>
      <p:sp>
        <p:nvSpPr>
          <p:cNvPr id="848" name="Google Shape;848;p42"/>
          <p:cNvSpPr txBox="1">
            <a:spLocks noGrp="1"/>
          </p:cNvSpPr>
          <p:nvPr>
            <p:ph type="title"/>
          </p:nvPr>
        </p:nvSpPr>
        <p:spPr>
          <a:xfrm>
            <a:off x="846150" y="1184197"/>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dirty="0" smtClean="0"/>
              <a:t>0</a:t>
            </a:r>
            <a:r>
              <a:rPr lang="tr-TR" dirty="0" smtClean="0"/>
              <a:t>3</a:t>
            </a:r>
            <a:endParaRPr dirty="0"/>
          </a:p>
        </p:txBody>
      </p:sp>
      <p:sp>
        <p:nvSpPr>
          <p:cNvPr id="849" name="Google Shape;849;p42"/>
          <p:cNvSpPr txBox="1">
            <a:spLocks noGrp="1"/>
          </p:cNvSpPr>
          <p:nvPr>
            <p:ph type="title" idx="2"/>
          </p:nvPr>
        </p:nvSpPr>
        <p:spPr>
          <a:xfrm>
            <a:off x="1745925" y="1203598"/>
            <a:ext cx="2757300" cy="500068"/>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RÜZGÂR</a:t>
            </a:r>
            <a:endParaRPr dirty="0"/>
          </a:p>
        </p:txBody>
      </p:sp>
      <p:sp>
        <p:nvSpPr>
          <p:cNvPr id="860" name="Google Shape;860;p42"/>
          <p:cNvSpPr/>
          <p:nvPr/>
        </p:nvSpPr>
        <p:spPr>
          <a:xfrm>
            <a:off x="919318" y="1106217"/>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850;p42"/>
          <p:cNvSpPr txBox="1">
            <a:spLocks noGrp="1"/>
          </p:cNvSpPr>
          <p:nvPr>
            <p:ph type="title" idx="3"/>
          </p:nvPr>
        </p:nvSpPr>
        <p:spPr>
          <a:xfrm>
            <a:off x="827584" y="1859495"/>
            <a:ext cx="3528392" cy="1720367"/>
          </a:xfrm>
          <a:prstGeom prst="rect">
            <a:avLst/>
          </a:prstGeom>
        </p:spPr>
        <p:txBody>
          <a:bodyPr spcFirstLastPara="1" wrap="square" lIns="91425" tIns="91425" rIns="91425" bIns="91425" anchor="t" anchorCtr="0">
            <a:noAutofit/>
          </a:bodyPr>
          <a:lstStyle/>
          <a:p>
            <a:pPr lvl="0"/>
            <a:r>
              <a:rPr lang="tr-TR" sz="1200" i="1" dirty="0">
                <a:latin typeface="Poppins" pitchFamily="2" charset="-94"/>
                <a:cs typeface="Poppins" pitchFamily="2" charset="-94"/>
              </a:rPr>
              <a:t>Bir bölgede sıcaklığın yükselmesi ile alçak basınç alanı, sıcaklığın düşmesi ile de yüksek basınç alanı meydana gelir. Yüksek basınç alanından alçak basınç alanına doğru yatay yönde hareket eden hava akımına </a:t>
            </a:r>
            <a:r>
              <a:rPr lang="tr-TR" sz="1200" b="1" i="1" dirty="0">
                <a:solidFill>
                  <a:schemeClr val="accent2"/>
                </a:solidFill>
                <a:latin typeface="Poppins" pitchFamily="2" charset="-94"/>
                <a:cs typeface="Poppins" pitchFamily="2" charset="-94"/>
              </a:rPr>
              <a:t>rüzgâr</a:t>
            </a:r>
            <a:r>
              <a:rPr lang="tr-TR" sz="1200" i="1" dirty="0">
                <a:latin typeface="Poppins" pitchFamily="2" charset="-94"/>
                <a:cs typeface="Poppins" pitchFamily="2" charset="-94"/>
              </a:rPr>
              <a:t> denir.</a:t>
            </a:r>
          </a:p>
        </p:txBody>
      </p:sp>
    </p:spTree>
    <p:extLst>
      <p:ext uri="{BB962C8B-B14F-4D97-AF65-F5344CB8AC3E}">
        <p14:creationId xmlns:p14="http://schemas.microsoft.com/office/powerpoint/2010/main" val="4949061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8"/>
          <p:cNvSpPr/>
          <p:nvPr/>
        </p:nvSpPr>
        <p:spPr>
          <a:xfrm>
            <a:off x="1409275" y="793075"/>
            <a:ext cx="5362800" cy="1172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8"/>
          <p:cNvSpPr txBox="1">
            <a:spLocks noGrp="1"/>
          </p:cNvSpPr>
          <p:nvPr>
            <p:ph type="title"/>
          </p:nvPr>
        </p:nvSpPr>
        <p:spPr>
          <a:xfrm>
            <a:off x="1475656" y="884513"/>
            <a:ext cx="5394300" cy="98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3200" dirty="0" smtClean="0"/>
              <a:t>İKLİM</a:t>
            </a:r>
            <a:endParaRPr sz="3200" dirty="0"/>
          </a:p>
        </p:txBody>
      </p:sp>
      <p:sp>
        <p:nvSpPr>
          <p:cNvPr id="1014" name="Google Shape;1014;p48"/>
          <p:cNvSpPr txBox="1">
            <a:spLocks noGrp="1"/>
          </p:cNvSpPr>
          <p:nvPr>
            <p:ph type="body" idx="1"/>
          </p:nvPr>
        </p:nvSpPr>
        <p:spPr>
          <a:xfrm>
            <a:off x="1409275" y="2160044"/>
            <a:ext cx="5362800" cy="2427929"/>
          </a:xfrm>
          <a:prstGeom prst="rect">
            <a:avLst/>
          </a:prstGeom>
        </p:spPr>
        <p:txBody>
          <a:bodyPr spcFirstLastPara="1" wrap="square" lIns="91425" tIns="91425" rIns="91425" bIns="91425" anchor="t" anchorCtr="0">
            <a:noAutofit/>
          </a:bodyPr>
          <a:lstStyle/>
          <a:p>
            <a:pPr marL="285750" indent="-285750"/>
            <a:r>
              <a:rPr lang="tr-TR" b="1" dirty="0" smtClean="0">
                <a:solidFill>
                  <a:schemeClr val="accent2"/>
                </a:solidFill>
                <a:latin typeface="Poppins" pitchFamily="2" charset="-94"/>
                <a:cs typeface="Poppins" pitchFamily="2" charset="-94"/>
              </a:rPr>
              <a:t>Geniş </a:t>
            </a:r>
            <a:r>
              <a:rPr lang="tr-TR" b="1" dirty="0">
                <a:solidFill>
                  <a:schemeClr val="accent2"/>
                </a:solidFill>
                <a:latin typeface="Poppins" pitchFamily="2" charset="-94"/>
                <a:cs typeface="Poppins" pitchFamily="2" charset="-94"/>
              </a:rPr>
              <a:t>bir bölgede uzun bir süre</a:t>
            </a:r>
            <a:r>
              <a:rPr lang="tr-TR" dirty="0">
                <a:solidFill>
                  <a:schemeClr val="dk1"/>
                </a:solidFill>
                <a:latin typeface="Poppins" pitchFamily="2" charset="-94"/>
                <a:cs typeface="Poppins" pitchFamily="2" charset="-94"/>
              </a:rPr>
              <a:t> (40-50 yıl gibi) gözlemlenen hava olaylarının ortalamasıdır.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Bir </a:t>
            </a:r>
            <a:r>
              <a:rPr lang="tr-TR" dirty="0">
                <a:solidFill>
                  <a:schemeClr val="dk1"/>
                </a:solidFill>
                <a:latin typeface="Poppins" pitchFamily="2" charset="-94"/>
                <a:cs typeface="Poppins" pitchFamily="2" charset="-94"/>
              </a:rPr>
              <a:t>yerin iklimi o yerin enlemine, denizden yüksekliğine, denize uzaklığına ve yer şekillerine bağlıdır.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İklimi </a:t>
            </a:r>
            <a:r>
              <a:rPr lang="tr-TR" dirty="0">
                <a:solidFill>
                  <a:schemeClr val="dk1"/>
                </a:solidFill>
                <a:latin typeface="Poppins" pitchFamily="2" charset="-94"/>
                <a:cs typeface="Poppins" pitchFamily="2" charset="-94"/>
              </a:rPr>
              <a:t>inceleyen bilim dalına </a:t>
            </a:r>
            <a:r>
              <a:rPr lang="tr-TR" b="1" dirty="0">
                <a:solidFill>
                  <a:schemeClr val="accent2"/>
                </a:solidFill>
                <a:latin typeface="Poppins" pitchFamily="2" charset="-94"/>
                <a:cs typeface="Poppins" pitchFamily="2" charset="-94"/>
              </a:rPr>
              <a:t>iklim bilimi (klimatoloji) </a:t>
            </a:r>
            <a:r>
              <a:rPr lang="tr-TR" dirty="0">
                <a:solidFill>
                  <a:schemeClr val="dk1"/>
                </a:solidFill>
                <a:latin typeface="Poppins" pitchFamily="2" charset="-94"/>
                <a:cs typeface="Poppins" pitchFamily="2" charset="-94"/>
              </a:rPr>
              <a:t>denir.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Bu </a:t>
            </a:r>
            <a:r>
              <a:rPr lang="tr-TR" dirty="0">
                <a:solidFill>
                  <a:schemeClr val="dk1"/>
                </a:solidFill>
                <a:latin typeface="Poppins" pitchFamily="2" charset="-94"/>
                <a:cs typeface="Poppins" pitchFamily="2" charset="-94"/>
              </a:rPr>
              <a:t>alanda çalışan uzmanlara ise </a:t>
            </a:r>
            <a:r>
              <a:rPr lang="tr-TR" b="1" dirty="0">
                <a:solidFill>
                  <a:schemeClr val="accent2"/>
                </a:solidFill>
                <a:latin typeface="Poppins" pitchFamily="2" charset="-94"/>
                <a:cs typeface="Poppins" pitchFamily="2" charset="-94"/>
              </a:rPr>
              <a:t>iklim bilimci (klimatolog) </a:t>
            </a:r>
            <a:r>
              <a:rPr lang="tr-TR" dirty="0">
                <a:solidFill>
                  <a:schemeClr val="dk1"/>
                </a:solidFill>
                <a:latin typeface="Poppins" pitchFamily="2" charset="-94"/>
                <a:cs typeface="Poppins" pitchFamily="2" charset="-94"/>
              </a:rPr>
              <a:t>denir.</a:t>
            </a:r>
            <a:endParaRPr dirty="0">
              <a:solidFill>
                <a:schemeClr val="dk1"/>
              </a:solidFill>
              <a:latin typeface="Poppins" pitchFamily="2" charset="-94"/>
              <a:cs typeface="Poppins" pitchFamily="2" charset="-94"/>
            </a:endParaRPr>
          </a:p>
        </p:txBody>
      </p:sp>
    </p:spTree>
    <p:extLst>
      <p:ext uri="{BB962C8B-B14F-4D97-AF65-F5344CB8AC3E}">
        <p14:creationId xmlns:p14="http://schemas.microsoft.com/office/powerpoint/2010/main" val="279278083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2"/>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p>
            <a:pPr lvl="0"/>
            <a:r>
              <a:rPr lang="tr-TR" sz="2000" dirty="0"/>
              <a:t>İKLİM İLE HAVA OLAYLARI ARASINDAKİ </a:t>
            </a:r>
            <a:r>
              <a:rPr lang="tr-TR" sz="2000" dirty="0" smtClean="0"/>
              <a:t> FARKLAR</a:t>
            </a:r>
            <a:endParaRPr sz="2000" dirty="0"/>
          </a:p>
        </p:txBody>
      </p:sp>
      <p:graphicFrame>
        <p:nvGraphicFramePr>
          <p:cNvPr id="8" name="Tablo 7"/>
          <p:cNvGraphicFramePr>
            <a:graphicFrameLocks noGrp="1"/>
          </p:cNvGraphicFramePr>
          <p:nvPr>
            <p:extLst>
              <p:ext uri="{D42A27DB-BD31-4B8C-83A1-F6EECF244321}">
                <p14:modId xmlns:p14="http://schemas.microsoft.com/office/powerpoint/2010/main" val="2387372676"/>
              </p:ext>
            </p:extLst>
          </p:nvPr>
        </p:nvGraphicFramePr>
        <p:xfrm>
          <a:off x="713400" y="1106438"/>
          <a:ext cx="7747032" cy="3512706"/>
        </p:xfrm>
        <a:graphic>
          <a:graphicData uri="http://schemas.openxmlformats.org/drawingml/2006/table">
            <a:tbl>
              <a:tblPr firstRow="1" bandRow="1">
                <a:tableStyleId>{0505E3EF-67EA-436B-97B2-0124C06EBD24}</a:tableStyleId>
              </a:tblPr>
              <a:tblGrid>
                <a:gridCol w="3930608"/>
                <a:gridCol w="3816424"/>
              </a:tblGrid>
              <a:tr h="432048">
                <a:tc>
                  <a:txBody>
                    <a:bodyPr/>
                    <a:lstStyle/>
                    <a:p>
                      <a:pPr algn="ctr"/>
                      <a:r>
                        <a:rPr lang="tr-TR" sz="2800" dirty="0" smtClean="0">
                          <a:solidFill>
                            <a:schemeClr val="accent2"/>
                          </a:solidFill>
                          <a:latin typeface="Poppins" pitchFamily="2" charset="-94"/>
                          <a:cs typeface="Poppins" pitchFamily="2" charset="-94"/>
                        </a:rPr>
                        <a:t>İKLİM</a:t>
                      </a:r>
                      <a:endParaRPr lang="tr-TR" sz="2800" dirty="0">
                        <a:solidFill>
                          <a:schemeClr val="accent2"/>
                        </a:solidFill>
                        <a:latin typeface="Poppins" pitchFamily="2" charset="-94"/>
                        <a:cs typeface="Poppins" pitchFamily="2" charset="-94"/>
                      </a:endParaRPr>
                    </a:p>
                  </a:txBody>
                  <a:tcPr/>
                </a:tc>
                <a:tc>
                  <a:txBody>
                    <a:bodyPr/>
                    <a:lstStyle/>
                    <a:p>
                      <a:pPr algn="ctr"/>
                      <a:r>
                        <a:rPr lang="tr-TR" sz="2800" dirty="0" smtClean="0">
                          <a:solidFill>
                            <a:schemeClr val="accent2"/>
                          </a:solidFill>
                          <a:latin typeface="Poppins" pitchFamily="2" charset="-94"/>
                          <a:cs typeface="Poppins" pitchFamily="2" charset="-94"/>
                        </a:rPr>
                        <a:t>HAVA OLAYI</a:t>
                      </a:r>
                      <a:endParaRPr lang="tr-TR" sz="2800" dirty="0">
                        <a:solidFill>
                          <a:schemeClr val="accent2"/>
                        </a:solidFill>
                        <a:latin typeface="Poppins" pitchFamily="2" charset="-94"/>
                        <a:cs typeface="Poppins" pitchFamily="2" charset="-94"/>
                      </a:endParaRPr>
                    </a:p>
                  </a:txBody>
                  <a:tcPr/>
                </a:tc>
              </a:tr>
              <a:tr h="515104">
                <a:tc>
                  <a:txBody>
                    <a:bodyPr/>
                    <a:lstStyle/>
                    <a:p>
                      <a:r>
                        <a:rPr lang="tr-TR" sz="1200" dirty="0" smtClean="0">
                          <a:latin typeface="Poppins" pitchFamily="2" charset="-94"/>
                          <a:cs typeface="Poppins" pitchFamily="2" charset="-94"/>
                        </a:rPr>
                        <a:t>Geniş bölgelerde ve çok uzun zaman içinde aynı kalan ortalama hava şartlarıdır. </a:t>
                      </a:r>
                    </a:p>
                  </a:txBody>
                  <a:tcPr/>
                </a:tc>
                <a:tc>
                  <a:txBody>
                    <a:bodyPr/>
                    <a:lstStyle/>
                    <a:p>
                      <a:r>
                        <a:rPr lang="tr-TR" sz="1200" dirty="0" smtClean="0">
                          <a:latin typeface="Poppins" pitchFamily="2" charset="-94"/>
                          <a:cs typeface="Poppins" pitchFamily="2" charset="-94"/>
                        </a:rPr>
                        <a:t>Belirli bir yerde ve kısa bir süre içinde (günlük, haftalık vs.) etkili olan hava şartlarıdır.</a:t>
                      </a:r>
                      <a:endParaRPr lang="tr-TR" sz="1200" dirty="0">
                        <a:latin typeface="Poppins" pitchFamily="2" charset="-94"/>
                        <a:cs typeface="Poppins" pitchFamily="2" charset="-94"/>
                      </a:endParaRPr>
                    </a:p>
                  </a:txBody>
                  <a:tcPr/>
                </a:tc>
              </a:tr>
              <a:tr h="705678">
                <a:tc>
                  <a:txBody>
                    <a:bodyPr/>
                    <a:lstStyle/>
                    <a:p>
                      <a:r>
                        <a:rPr lang="tr-TR" sz="1200" dirty="0" smtClean="0">
                          <a:latin typeface="Poppins" pitchFamily="2" charset="-94"/>
                          <a:cs typeface="Poppins" pitchFamily="2" charset="-94"/>
                        </a:rPr>
                        <a:t>İklimi meydana getiren meteorolojik etkenlerin analizi ile uğraşan bilim dalına “klimatoloji (iklim bilim)” denir. </a:t>
                      </a:r>
                    </a:p>
                    <a:p>
                      <a:endParaRPr lang="tr-TR" sz="1200" dirty="0" smtClean="0">
                        <a:latin typeface="Poppins" pitchFamily="2" charset="-94"/>
                        <a:cs typeface="Poppins" pitchFamily="2" charset="-94"/>
                      </a:endParaRPr>
                    </a:p>
                    <a:p>
                      <a:r>
                        <a:rPr lang="tr-TR" sz="1200" dirty="0" smtClean="0">
                          <a:latin typeface="Poppins" pitchFamily="2" charset="-94"/>
                          <a:cs typeface="Poppins" pitchFamily="2" charset="-94"/>
                        </a:rPr>
                        <a:t>Bu bilim dalı yeryüzünde görülen başlıca iklim tiplerini, oluşum nedenlerini, özelliklerini ve insan yaşamı üzerine etkilerini inceler.</a:t>
                      </a:r>
                      <a:endParaRPr lang="tr-TR" sz="1200" dirty="0">
                        <a:latin typeface="Poppins" pitchFamily="2" charset="-94"/>
                        <a:cs typeface="Poppins" pitchFamily="2" charset="-94"/>
                      </a:endParaRPr>
                    </a:p>
                  </a:txBody>
                  <a:tcPr/>
                </a:tc>
                <a:tc>
                  <a:txBody>
                    <a:bodyPr/>
                    <a:lstStyle/>
                    <a:p>
                      <a:r>
                        <a:rPr lang="tr-TR" sz="1200" dirty="0" smtClean="0">
                          <a:latin typeface="Poppins" pitchFamily="2" charset="-94"/>
                          <a:cs typeface="Poppins" pitchFamily="2" charset="-94"/>
                        </a:rPr>
                        <a:t>Atmosfer içinde oluşan sıcaklık değişmelerini ve buna bağlı olarak oluşan hava olaylarını inceleyerek hava tahminleri yapan bilim dalına “meteoroloji” denir. </a:t>
                      </a:r>
                    </a:p>
                    <a:p>
                      <a:endParaRPr lang="tr-TR" sz="1200" dirty="0" smtClean="0">
                        <a:latin typeface="Poppins" pitchFamily="2" charset="-94"/>
                        <a:cs typeface="Poppins" pitchFamily="2" charset="-94"/>
                      </a:endParaRPr>
                    </a:p>
                    <a:p>
                      <a:r>
                        <a:rPr lang="tr-TR" sz="1200" dirty="0" smtClean="0">
                          <a:latin typeface="Poppins" pitchFamily="2" charset="-94"/>
                          <a:cs typeface="Poppins" pitchFamily="2" charset="-94"/>
                        </a:rPr>
                        <a:t>Meteoroloji, atmosferde meydana gelen hava olaylarının oluşumunu, gelişimini ve değişimini nedenleri ile inceler. </a:t>
                      </a:r>
                      <a:endParaRPr lang="tr-TR" sz="1200" dirty="0">
                        <a:latin typeface="Poppins" pitchFamily="2" charset="-94"/>
                        <a:cs typeface="Poppins" pitchFamily="2" charset="-94"/>
                      </a:endParaRPr>
                    </a:p>
                  </a:txBody>
                  <a:tcPr/>
                </a:tc>
              </a:tr>
              <a:tr h="467762">
                <a:tc>
                  <a:txBody>
                    <a:bodyPr/>
                    <a:lstStyle/>
                    <a:p>
                      <a:r>
                        <a:rPr lang="tr-TR" sz="1200" dirty="0" smtClean="0">
                          <a:latin typeface="Poppins" pitchFamily="2" charset="-94"/>
                          <a:cs typeface="Poppins" pitchFamily="2" charset="-94"/>
                        </a:rPr>
                        <a:t>İklimle (klimatoloji) uğraşan bilim insanlarına iklimbilimci (klimatolog) denir.</a:t>
                      </a:r>
                      <a:endParaRPr lang="tr-TR" sz="1200" dirty="0">
                        <a:latin typeface="Poppins" pitchFamily="2" charset="-94"/>
                        <a:cs typeface="Poppins" pitchFamily="2" charset="-94"/>
                      </a:endParaRPr>
                    </a:p>
                  </a:txBody>
                  <a:tcPr/>
                </a:tc>
                <a:tc>
                  <a:txBody>
                    <a:bodyPr/>
                    <a:lstStyle/>
                    <a:p>
                      <a:r>
                        <a:rPr lang="tr-TR" sz="1200" dirty="0" smtClean="0">
                          <a:latin typeface="Poppins" pitchFamily="2" charset="-94"/>
                          <a:cs typeface="Poppins" pitchFamily="2" charset="-94"/>
                        </a:rPr>
                        <a:t>Meteoroloji bilimi ile uğraşan bilim insanlarına meteorolog denir.</a:t>
                      </a:r>
                      <a:endParaRPr lang="tr-TR" sz="1200" dirty="0">
                        <a:latin typeface="Poppins" pitchFamily="2" charset="-94"/>
                        <a:cs typeface="Poppins" pitchFamily="2" charset="-94"/>
                      </a:endParaRPr>
                    </a:p>
                  </a:txBody>
                  <a:tcPr/>
                </a:tc>
              </a:tr>
              <a:tr h="432048">
                <a:tc>
                  <a:txBody>
                    <a:bodyPr/>
                    <a:lstStyle/>
                    <a:p>
                      <a:r>
                        <a:rPr lang="tr-TR" sz="1200" dirty="0" smtClean="0">
                          <a:latin typeface="Poppins" pitchFamily="2" charset="-94"/>
                          <a:cs typeface="Poppins" pitchFamily="2" charset="-94"/>
                        </a:rPr>
                        <a:t>En az 30 – 35 yıllık hava durumuna ait ortalama veriler ile belirlenir.</a:t>
                      </a:r>
                      <a:endParaRPr lang="tr-TR" sz="1200" dirty="0">
                        <a:latin typeface="Poppins" pitchFamily="2" charset="-94"/>
                        <a:cs typeface="Poppins" pitchFamily="2" charset="-94"/>
                      </a:endParaRPr>
                    </a:p>
                  </a:txBody>
                  <a:tcPr/>
                </a:tc>
                <a:tc>
                  <a:txBody>
                    <a:bodyPr/>
                    <a:lstStyle/>
                    <a:p>
                      <a:r>
                        <a:rPr lang="tr-TR" sz="1200" dirty="0" smtClean="0">
                          <a:latin typeface="Poppins" pitchFamily="2" charset="-94"/>
                          <a:cs typeface="Poppins" pitchFamily="2" charset="-94"/>
                        </a:rPr>
                        <a:t>Günün belirli saatlerinde, üçer beşer saat arayla yapılan günlük gözlemlerle belirlenir.</a:t>
                      </a:r>
                      <a:endParaRPr lang="tr-TR" sz="1200" dirty="0">
                        <a:latin typeface="Poppins" pitchFamily="2" charset="-94"/>
                        <a:cs typeface="Poppins" pitchFamily="2" charset="-94"/>
                      </a:endParaRPr>
                    </a:p>
                  </a:txBody>
                  <a:tcPr/>
                </a:tc>
              </a:tr>
            </a:tbl>
          </a:graphicData>
        </a:graphic>
      </p:graphicFrame>
    </p:spTree>
    <p:extLst>
      <p:ext uri="{BB962C8B-B14F-4D97-AF65-F5344CB8AC3E}">
        <p14:creationId xmlns:p14="http://schemas.microsoft.com/office/powerpoint/2010/main" val="128629530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grpSp>
        <p:nvGrpSpPr>
          <p:cNvPr id="946" name="Google Shape;946;p46"/>
          <p:cNvGrpSpPr/>
          <p:nvPr/>
        </p:nvGrpSpPr>
        <p:grpSpPr>
          <a:xfrm>
            <a:off x="1811601" y="2772037"/>
            <a:ext cx="1063251" cy="2419624"/>
            <a:chOff x="1986769" y="2859263"/>
            <a:chExt cx="985130" cy="2241846"/>
          </a:xfrm>
        </p:grpSpPr>
        <p:grpSp>
          <p:nvGrpSpPr>
            <p:cNvPr id="947" name="Google Shape;947;p46"/>
            <p:cNvGrpSpPr/>
            <p:nvPr/>
          </p:nvGrpSpPr>
          <p:grpSpPr>
            <a:xfrm>
              <a:off x="1986769" y="2859263"/>
              <a:ext cx="985130" cy="2241846"/>
              <a:chOff x="2209750" y="2371631"/>
              <a:chExt cx="1218015" cy="2771817"/>
            </a:xfrm>
          </p:grpSpPr>
          <p:sp>
            <p:nvSpPr>
              <p:cNvPr id="948" name="Google Shape;948;p46"/>
              <p:cNvSpPr/>
              <p:nvPr/>
            </p:nvSpPr>
            <p:spPr>
              <a:xfrm flipH="1">
                <a:off x="2348944" y="2371631"/>
                <a:ext cx="457082" cy="1049895"/>
              </a:xfrm>
              <a:custGeom>
                <a:avLst/>
                <a:gdLst/>
                <a:ahLst/>
                <a:cxnLst/>
                <a:rect l="l" t="t" r="r" b="b"/>
                <a:pathLst>
                  <a:path w="18158" h="41708" extrusionOk="0">
                    <a:moveTo>
                      <a:pt x="7215" y="0"/>
                    </a:moveTo>
                    <a:lnTo>
                      <a:pt x="7215" y="0"/>
                    </a:lnTo>
                    <a:cubicBezTo>
                      <a:pt x="8275" y="1691"/>
                      <a:pt x="8561" y="4144"/>
                      <a:pt x="7108" y="7692"/>
                    </a:cubicBezTo>
                    <a:cubicBezTo>
                      <a:pt x="4024" y="14847"/>
                      <a:pt x="0" y="20503"/>
                      <a:pt x="6215" y="26146"/>
                    </a:cubicBezTo>
                    <a:cubicBezTo>
                      <a:pt x="12430" y="31790"/>
                      <a:pt x="9085" y="41708"/>
                      <a:pt x="9085" y="41708"/>
                    </a:cubicBezTo>
                    <a:lnTo>
                      <a:pt x="10347" y="41708"/>
                    </a:lnTo>
                    <a:cubicBezTo>
                      <a:pt x="18157" y="25884"/>
                      <a:pt x="7727" y="27837"/>
                      <a:pt x="5287" y="22467"/>
                    </a:cubicBezTo>
                    <a:cubicBezTo>
                      <a:pt x="3108" y="17681"/>
                      <a:pt x="15181" y="12907"/>
                      <a:pt x="12621" y="4989"/>
                    </a:cubicBezTo>
                    <a:cubicBezTo>
                      <a:pt x="12597" y="4941"/>
                      <a:pt x="11418" y="477"/>
                      <a:pt x="7215" y="0"/>
                    </a:cubicBezTo>
                    <a:close/>
                  </a:path>
                </a:pathLst>
              </a:custGeom>
              <a:solidFill>
                <a:srgbClr val="FFFFFF">
                  <a:alpha val="2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46"/>
              <p:cNvSpPr/>
              <p:nvPr/>
            </p:nvSpPr>
            <p:spPr>
              <a:xfrm>
                <a:off x="2209750" y="4411114"/>
                <a:ext cx="165767" cy="732334"/>
              </a:xfrm>
              <a:custGeom>
                <a:avLst/>
                <a:gdLst/>
                <a:ahLst/>
                <a:cxnLst/>
                <a:rect l="l" t="t" r="r" b="b"/>
                <a:pathLst>
                  <a:path w="4978" h="21992" extrusionOk="0">
                    <a:moveTo>
                      <a:pt x="4978" y="1"/>
                    </a:moveTo>
                    <a:lnTo>
                      <a:pt x="1" y="3418"/>
                    </a:lnTo>
                    <a:lnTo>
                      <a:pt x="1" y="21992"/>
                    </a:lnTo>
                    <a:lnTo>
                      <a:pt x="4978" y="21992"/>
                    </a:lnTo>
                    <a:lnTo>
                      <a:pt x="49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46"/>
              <p:cNvSpPr/>
              <p:nvPr/>
            </p:nvSpPr>
            <p:spPr>
              <a:xfrm>
                <a:off x="2396897" y="3421501"/>
                <a:ext cx="317615" cy="1023742"/>
              </a:xfrm>
              <a:custGeom>
                <a:avLst/>
                <a:gdLst/>
                <a:ahLst/>
                <a:cxnLst/>
                <a:rect l="l" t="t" r="r" b="b"/>
                <a:pathLst>
                  <a:path w="9538" h="30743" extrusionOk="0">
                    <a:moveTo>
                      <a:pt x="3013" y="1"/>
                    </a:moveTo>
                    <a:lnTo>
                      <a:pt x="2465" y="5633"/>
                    </a:lnTo>
                    <a:lnTo>
                      <a:pt x="2132" y="9050"/>
                    </a:lnTo>
                    <a:lnTo>
                      <a:pt x="1882" y="11586"/>
                    </a:lnTo>
                    <a:lnTo>
                      <a:pt x="1727" y="13205"/>
                    </a:lnTo>
                    <a:lnTo>
                      <a:pt x="1572" y="14729"/>
                    </a:lnTo>
                    <a:lnTo>
                      <a:pt x="1239" y="18146"/>
                    </a:lnTo>
                    <a:lnTo>
                      <a:pt x="1" y="30743"/>
                    </a:lnTo>
                    <a:lnTo>
                      <a:pt x="9538" y="30743"/>
                    </a:lnTo>
                    <a:lnTo>
                      <a:pt x="8311" y="18146"/>
                    </a:lnTo>
                    <a:lnTo>
                      <a:pt x="7978" y="14729"/>
                    </a:lnTo>
                    <a:lnTo>
                      <a:pt x="7823" y="13205"/>
                    </a:lnTo>
                    <a:lnTo>
                      <a:pt x="7668" y="11586"/>
                    </a:lnTo>
                    <a:lnTo>
                      <a:pt x="7418" y="9050"/>
                    </a:lnTo>
                    <a:lnTo>
                      <a:pt x="7085" y="5633"/>
                    </a:lnTo>
                    <a:lnTo>
                      <a:pt x="65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46"/>
              <p:cNvSpPr/>
              <p:nvPr/>
            </p:nvSpPr>
            <p:spPr>
              <a:xfrm>
                <a:off x="2467859" y="3609047"/>
                <a:ext cx="176090" cy="113420"/>
              </a:xfrm>
              <a:custGeom>
                <a:avLst/>
                <a:gdLst/>
                <a:ahLst/>
                <a:cxnLst/>
                <a:rect l="l" t="t" r="r" b="b"/>
                <a:pathLst>
                  <a:path w="5288" h="3406" extrusionOk="0">
                    <a:moveTo>
                      <a:pt x="334" y="1"/>
                    </a:moveTo>
                    <a:lnTo>
                      <a:pt x="1" y="3406"/>
                    </a:lnTo>
                    <a:lnTo>
                      <a:pt x="5287" y="3406"/>
                    </a:lnTo>
                    <a:lnTo>
                      <a:pt x="4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46"/>
              <p:cNvSpPr/>
              <p:nvPr/>
            </p:nvSpPr>
            <p:spPr>
              <a:xfrm>
                <a:off x="2454406" y="3807283"/>
                <a:ext cx="202997" cy="53946"/>
              </a:xfrm>
              <a:custGeom>
                <a:avLst/>
                <a:gdLst/>
                <a:ahLst/>
                <a:cxnLst/>
                <a:rect l="l" t="t" r="r" b="b"/>
                <a:pathLst>
                  <a:path w="6096" h="1620" extrusionOk="0">
                    <a:moveTo>
                      <a:pt x="155" y="1"/>
                    </a:moveTo>
                    <a:lnTo>
                      <a:pt x="0" y="1620"/>
                    </a:lnTo>
                    <a:lnTo>
                      <a:pt x="6096" y="1620"/>
                    </a:lnTo>
                    <a:lnTo>
                      <a:pt x="59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46"/>
              <p:cNvSpPr/>
              <p:nvPr/>
            </p:nvSpPr>
            <p:spPr>
              <a:xfrm>
                <a:off x="2714480" y="3421501"/>
                <a:ext cx="318015" cy="1023742"/>
              </a:xfrm>
              <a:custGeom>
                <a:avLst/>
                <a:gdLst/>
                <a:ahLst/>
                <a:cxnLst/>
                <a:rect l="l" t="t" r="r" b="b"/>
                <a:pathLst>
                  <a:path w="9550" h="30743" extrusionOk="0">
                    <a:moveTo>
                      <a:pt x="3013" y="1"/>
                    </a:moveTo>
                    <a:lnTo>
                      <a:pt x="2453" y="5633"/>
                    </a:lnTo>
                    <a:lnTo>
                      <a:pt x="2132" y="9050"/>
                    </a:lnTo>
                    <a:lnTo>
                      <a:pt x="1882" y="11586"/>
                    </a:lnTo>
                    <a:lnTo>
                      <a:pt x="1727" y="13205"/>
                    </a:lnTo>
                    <a:lnTo>
                      <a:pt x="1572" y="14729"/>
                    </a:lnTo>
                    <a:lnTo>
                      <a:pt x="1239" y="18146"/>
                    </a:lnTo>
                    <a:lnTo>
                      <a:pt x="1" y="30743"/>
                    </a:lnTo>
                    <a:lnTo>
                      <a:pt x="9549" y="30743"/>
                    </a:lnTo>
                    <a:lnTo>
                      <a:pt x="8311" y="18146"/>
                    </a:lnTo>
                    <a:lnTo>
                      <a:pt x="7978" y="14729"/>
                    </a:lnTo>
                    <a:lnTo>
                      <a:pt x="7823" y="13205"/>
                    </a:lnTo>
                    <a:lnTo>
                      <a:pt x="7668" y="11586"/>
                    </a:lnTo>
                    <a:lnTo>
                      <a:pt x="7418" y="9050"/>
                    </a:lnTo>
                    <a:lnTo>
                      <a:pt x="7085" y="5633"/>
                    </a:lnTo>
                    <a:lnTo>
                      <a:pt x="65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46"/>
              <p:cNvSpPr/>
              <p:nvPr/>
            </p:nvSpPr>
            <p:spPr>
              <a:xfrm>
                <a:off x="2785443" y="3609047"/>
                <a:ext cx="176090" cy="113420"/>
              </a:xfrm>
              <a:custGeom>
                <a:avLst/>
                <a:gdLst/>
                <a:ahLst/>
                <a:cxnLst/>
                <a:rect l="l" t="t" r="r" b="b"/>
                <a:pathLst>
                  <a:path w="5288" h="3406" extrusionOk="0">
                    <a:moveTo>
                      <a:pt x="334" y="1"/>
                    </a:moveTo>
                    <a:lnTo>
                      <a:pt x="1" y="3406"/>
                    </a:lnTo>
                    <a:lnTo>
                      <a:pt x="5287" y="3406"/>
                    </a:lnTo>
                    <a:lnTo>
                      <a:pt x="4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46"/>
              <p:cNvSpPr/>
              <p:nvPr/>
            </p:nvSpPr>
            <p:spPr>
              <a:xfrm>
                <a:off x="2771956" y="3807283"/>
                <a:ext cx="203030" cy="53946"/>
              </a:xfrm>
              <a:custGeom>
                <a:avLst/>
                <a:gdLst/>
                <a:ahLst/>
                <a:cxnLst/>
                <a:rect l="l" t="t" r="r" b="b"/>
                <a:pathLst>
                  <a:path w="6097" h="1620" extrusionOk="0">
                    <a:moveTo>
                      <a:pt x="156" y="1"/>
                    </a:moveTo>
                    <a:lnTo>
                      <a:pt x="1" y="1620"/>
                    </a:lnTo>
                    <a:lnTo>
                      <a:pt x="6097" y="1620"/>
                    </a:lnTo>
                    <a:lnTo>
                      <a:pt x="594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6"/>
              <p:cNvSpPr/>
              <p:nvPr/>
            </p:nvSpPr>
            <p:spPr>
              <a:xfrm>
                <a:off x="2587607" y="4047144"/>
                <a:ext cx="102731" cy="122544"/>
              </a:xfrm>
              <a:custGeom>
                <a:avLst/>
                <a:gdLst/>
                <a:ahLst/>
                <a:cxnLst/>
                <a:rect l="l" t="t" r="r" b="b"/>
                <a:pathLst>
                  <a:path w="3085" h="3680" extrusionOk="0">
                    <a:moveTo>
                      <a:pt x="1" y="1"/>
                    </a:moveTo>
                    <a:lnTo>
                      <a:pt x="1" y="3680"/>
                    </a:lnTo>
                    <a:lnTo>
                      <a:pt x="3084" y="1799"/>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6"/>
              <p:cNvSpPr/>
              <p:nvPr/>
            </p:nvSpPr>
            <p:spPr>
              <a:xfrm>
                <a:off x="2332261" y="3959131"/>
                <a:ext cx="1095503" cy="990042"/>
              </a:xfrm>
              <a:custGeom>
                <a:avLst/>
                <a:gdLst/>
                <a:ahLst/>
                <a:cxnLst/>
                <a:rect l="l" t="t" r="r" b="b"/>
                <a:pathLst>
                  <a:path w="32898" h="29731" extrusionOk="0">
                    <a:moveTo>
                      <a:pt x="22623" y="1"/>
                    </a:moveTo>
                    <a:lnTo>
                      <a:pt x="16705" y="3668"/>
                    </a:lnTo>
                    <a:lnTo>
                      <a:pt x="16705" y="203"/>
                    </a:lnTo>
                    <a:lnTo>
                      <a:pt x="7669" y="6168"/>
                    </a:lnTo>
                    <a:lnTo>
                      <a:pt x="7669" y="2644"/>
                    </a:lnTo>
                    <a:lnTo>
                      <a:pt x="1" y="7978"/>
                    </a:lnTo>
                    <a:lnTo>
                      <a:pt x="1" y="29731"/>
                    </a:lnTo>
                    <a:lnTo>
                      <a:pt x="14550" y="21718"/>
                    </a:lnTo>
                    <a:lnTo>
                      <a:pt x="32898" y="8121"/>
                    </a:lnTo>
                    <a:lnTo>
                      <a:pt x="328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6"/>
              <p:cNvSpPr/>
              <p:nvPr/>
            </p:nvSpPr>
            <p:spPr>
              <a:xfrm>
                <a:off x="3121674" y="4003154"/>
                <a:ext cx="273992" cy="29371"/>
              </a:xfrm>
              <a:custGeom>
                <a:avLst/>
                <a:gdLst/>
                <a:ahLst/>
                <a:cxnLst/>
                <a:rect l="l" t="t" r="r" b="b"/>
                <a:pathLst>
                  <a:path w="8228" h="882" extrusionOk="0">
                    <a:moveTo>
                      <a:pt x="0" y="0"/>
                    </a:moveTo>
                    <a:lnTo>
                      <a:pt x="0" y="881"/>
                    </a:lnTo>
                    <a:lnTo>
                      <a:pt x="8227" y="881"/>
                    </a:lnTo>
                    <a:lnTo>
                      <a:pt x="8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46"/>
              <p:cNvSpPr/>
              <p:nvPr/>
            </p:nvSpPr>
            <p:spPr>
              <a:xfrm>
                <a:off x="3121674" y="4064193"/>
                <a:ext cx="273992" cy="29770"/>
              </a:xfrm>
              <a:custGeom>
                <a:avLst/>
                <a:gdLst/>
                <a:ahLst/>
                <a:cxnLst/>
                <a:rect l="l" t="t" r="r" b="b"/>
                <a:pathLst>
                  <a:path w="8228" h="894" extrusionOk="0">
                    <a:moveTo>
                      <a:pt x="0" y="1"/>
                    </a:moveTo>
                    <a:lnTo>
                      <a:pt x="0" y="894"/>
                    </a:lnTo>
                    <a:lnTo>
                      <a:pt x="8227" y="894"/>
                    </a:lnTo>
                    <a:lnTo>
                      <a:pt x="822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46"/>
              <p:cNvSpPr/>
              <p:nvPr/>
            </p:nvSpPr>
            <p:spPr>
              <a:xfrm>
                <a:off x="3121674" y="4126065"/>
                <a:ext cx="273992" cy="29371"/>
              </a:xfrm>
              <a:custGeom>
                <a:avLst/>
                <a:gdLst/>
                <a:ahLst/>
                <a:cxnLst/>
                <a:rect l="l" t="t" r="r" b="b"/>
                <a:pathLst>
                  <a:path w="8228" h="882" extrusionOk="0">
                    <a:moveTo>
                      <a:pt x="0" y="0"/>
                    </a:moveTo>
                    <a:lnTo>
                      <a:pt x="0" y="881"/>
                    </a:lnTo>
                    <a:lnTo>
                      <a:pt x="8227" y="881"/>
                    </a:lnTo>
                    <a:lnTo>
                      <a:pt x="8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46"/>
              <p:cNvSpPr/>
              <p:nvPr/>
            </p:nvSpPr>
            <p:spPr>
              <a:xfrm>
                <a:off x="2706555" y="4029328"/>
                <a:ext cx="144755" cy="129670"/>
              </a:xfrm>
              <a:custGeom>
                <a:avLst/>
                <a:gdLst/>
                <a:ahLst/>
                <a:cxnLst/>
                <a:rect l="l" t="t" r="r" b="b"/>
                <a:pathLst>
                  <a:path w="4347" h="3894" extrusionOk="0">
                    <a:moveTo>
                      <a:pt x="4346" y="0"/>
                    </a:moveTo>
                    <a:lnTo>
                      <a:pt x="0" y="2870"/>
                    </a:lnTo>
                    <a:lnTo>
                      <a:pt x="0" y="3893"/>
                    </a:lnTo>
                    <a:lnTo>
                      <a:pt x="4346" y="988"/>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46"/>
              <p:cNvSpPr/>
              <p:nvPr/>
            </p:nvSpPr>
            <p:spPr>
              <a:xfrm>
                <a:off x="2706555" y="4102655"/>
                <a:ext cx="144755" cy="129704"/>
              </a:xfrm>
              <a:custGeom>
                <a:avLst/>
                <a:gdLst/>
                <a:ahLst/>
                <a:cxnLst/>
                <a:rect l="l" t="t" r="r" b="b"/>
                <a:pathLst>
                  <a:path w="4347" h="3895" extrusionOk="0">
                    <a:moveTo>
                      <a:pt x="4346" y="1"/>
                    </a:moveTo>
                    <a:lnTo>
                      <a:pt x="0" y="2870"/>
                    </a:lnTo>
                    <a:lnTo>
                      <a:pt x="0" y="3894"/>
                    </a:lnTo>
                    <a:lnTo>
                      <a:pt x="4346" y="989"/>
                    </a:lnTo>
                    <a:lnTo>
                      <a:pt x="4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46"/>
              <p:cNvSpPr/>
              <p:nvPr/>
            </p:nvSpPr>
            <p:spPr>
              <a:xfrm>
                <a:off x="2706555" y="4176015"/>
                <a:ext cx="144755" cy="129670"/>
              </a:xfrm>
              <a:custGeom>
                <a:avLst/>
                <a:gdLst/>
                <a:ahLst/>
                <a:cxnLst/>
                <a:rect l="l" t="t" r="r" b="b"/>
                <a:pathLst>
                  <a:path w="4347" h="3894" extrusionOk="0">
                    <a:moveTo>
                      <a:pt x="4346" y="0"/>
                    </a:moveTo>
                    <a:lnTo>
                      <a:pt x="0" y="2870"/>
                    </a:lnTo>
                    <a:lnTo>
                      <a:pt x="0" y="3894"/>
                    </a:lnTo>
                    <a:lnTo>
                      <a:pt x="4346" y="989"/>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46"/>
              <p:cNvSpPr/>
              <p:nvPr/>
            </p:nvSpPr>
            <p:spPr>
              <a:xfrm>
                <a:off x="2706555" y="4249375"/>
                <a:ext cx="144755" cy="129670"/>
              </a:xfrm>
              <a:custGeom>
                <a:avLst/>
                <a:gdLst/>
                <a:ahLst/>
                <a:cxnLst/>
                <a:rect l="l" t="t" r="r" b="b"/>
                <a:pathLst>
                  <a:path w="4347" h="3894" extrusionOk="0">
                    <a:moveTo>
                      <a:pt x="4346" y="0"/>
                    </a:moveTo>
                    <a:lnTo>
                      <a:pt x="0" y="2869"/>
                    </a:lnTo>
                    <a:lnTo>
                      <a:pt x="0" y="3893"/>
                    </a:lnTo>
                    <a:lnTo>
                      <a:pt x="4346" y="988"/>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46"/>
              <p:cNvSpPr/>
              <p:nvPr/>
            </p:nvSpPr>
            <p:spPr>
              <a:xfrm>
                <a:off x="2706555" y="4322702"/>
                <a:ext cx="144755" cy="129704"/>
              </a:xfrm>
              <a:custGeom>
                <a:avLst/>
                <a:gdLst/>
                <a:ahLst/>
                <a:cxnLst/>
                <a:rect l="l" t="t" r="r" b="b"/>
                <a:pathLst>
                  <a:path w="4347" h="3895" extrusionOk="0">
                    <a:moveTo>
                      <a:pt x="4346" y="1"/>
                    </a:moveTo>
                    <a:lnTo>
                      <a:pt x="0" y="2870"/>
                    </a:lnTo>
                    <a:lnTo>
                      <a:pt x="0" y="3894"/>
                    </a:lnTo>
                    <a:lnTo>
                      <a:pt x="4346" y="989"/>
                    </a:lnTo>
                    <a:lnTo>
                      <a:pt x="4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46"/>
              <p:cNvSpPr/>
              <p:nvPr/>
            </p:nvSpPr>
            <p:spPr>
              <a:xfrm>
                <a:off x="2555905" y="4102655"/>
                <a:ext cx="125308" cy="653446"/>
              </a:xfrm>
              <a:custGeom>
                <a:avLst/>
                <a:gdLst/>
                <a:ahLst/>
                <a:cxnLst/>
                <a:rect l="l" t="t" r="r" b="b"/>
                <a:pathLst>
                  <a:path w="3763" h="19623" extrusionOk="0">
                    <a:moveTo>
                      <a:pt x="3762" y="1"/>
                    </a:moveTo>
                    <a:lnTo>
                      <a:pt x="0" y="1072"/>
                    </a:lnTo>
                    <a:lnTo>
                      <a:pt x="0" y="19622"/>
                    </a:lnTo>
                    <a:lnTo>
                      <a:pt x="3762" y="19622"/>
                    </a:lnTo>
                    <a:lnTo>
                      <a:pt x="376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46"/>
              <p:cNvSpPr/>
              <p:nvPr/>
            </p:nvSpPr>
            <p:spPr>
              <a:xfrm>
                <a:off x="2332261" y="4047144"/>
                <a:ext cx="255378" cy="1030502"/>
              </a:xfrm>
              <a:custGeom>
                <a:avLst/>
                <a:gdLst/>
                <a:ahLst/>
                <a:cxnLst/>
                <a:rect l="l" t="t" r="r" b="b"/>
                <a:pathLst>
                  <a:path w="7669" h="30946" extrusionOk="0">
                    <a:moveTo>
                      <a:pt x="7669" y="1"/>
                    </a:moveTo>
                    <a:lnTo>
                      <a:pt x="1" y="5335"/>
                    </a:lnTo>
                    <a:lnTo>
                      <a:pt x="1" y="30945"/>
                    </a:lnTo>
                    <a:lnTo>
                      <a:pt x="7669" y="30945"/>
                    </a:lnTo>
                    <a:lnTo>
                      <a:pt x="766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46"/>
              <p:cNvSpPr/>
              <p:nvPr/>
            </p:nvSpPr>
            <p:spPr>
              <a:xfrm>
                <a:off x="2358035" y="4222402"/>
                <a:ext cx="29770" cy="576523"/>
              </a:xfrm>
              <a:custGeom>
                <a:avLst/>
                <a:gdLst/>
                <a:ahLst/>
                <a:cxnLst/>
                <a:rect l="l" t="t" r="r" b="b"/>
                <a:pathLst>
                  <a:path w="894" h="17313" extrusionOk="0">
                    <a:moveTo>
                      <a:pt x="894" y="0"/>
                    </a:moveTo>
                    <a:lnTo>
                      <a:pt x="1" y="560"/>
                    </a:lnTo>
                    <a:lnTo>
                      <a:pt x="1" y="17312"/>
                    </a:lnTo>
                    <a:lnTo>
                      <a:pt x="894" y="16741"/>
                    </a:lnTo>
                    <a:lnTo>
                      <a:pt x="8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46"/>
              <p:cNvSpPr/>
              <p:nvPr/>
            </p:nvSpPr>
            <p:spPr>
              <a:xfrm>
                <a:off x="2415545" y="4188703"/>
                <a:ext cx="29770" cy="576523"/>
              </a:xfrm>
              <a:custGeom>
                <a:avLst/>
                <a:gdLst/>
                <a:ahLst/>
                <a:cxnLst/>
                <a:rect l="l" t="t" r="r" b="b"/>
                <a:pathLst>
                  <a:path w="894" h="17313" extrusionOk="0">
                    <a:moveTo>
                      <a:pt x="893" y="0"/>
                    </a:moveTo>
                    <a:lnTo>
                      <a:pt x="0" y="560"/>
                    </a:lnTo>
                    <a:lnTo>
                      <a:pt x="0" y="17312"/>
                    </a:lnTo>
                    <a:lnTo>
                      <a:pt x="893" y="16741"/>
                    </a:lnTo>
                    <a:lnTo>
                      <a:pt x="89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46"/>
              <p:cNvSpPr/>
              <p:nvPr/>
            </p:nvSpPr>
            <p:spPr>
              <a:xfrm>
                <a:off x="2888540" y="3965891"/>
                <a:ext cx="102731" cy="115385"/>
              </a:xfrm>
              <a:custGeom>
                <a:avLst/>
                <a:gdLst/>
                <a:ahLst/>
                <a:cxnLst/>
                <a:rect l="l" t="t" r="r" b="b"/>
                <a:pathLst>
                  <a:path w="3085" h="3465" extrusionOk="0">
                    <a:moveTo>
                      <a:pt x="0" y="0"/>
                    </a:moveTo>
                    <a:lnTo>
                      <a:pt x="0" y="3465"/>
                    </a:lnTo>
                    <a:lnTo>
                      <a:pt x="3084" y="1798"/>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46"/>
              <p:cNvSpPr/>
              <p:nvPr/>
            </p:nvSpPr>
            <p:spPr>
              <a:xfrm>
                <a:off x="2888540" y="3959131"/>
                <a:ext cx="197069" cy="611821"/>
              </a:xfrm>
              <a:custGeom>
                <a:avLst/>
                <a:gdLst/>
                <a:ahLst/>
                <a:cxnLst/>
                <a:rect l="l" t="t" r="r" b="b"/>
                <a:pathLst>
                  <a:path w="5918" h="18373" extrusionOk="0">
                    <a:moveTo>
                      <a:pt x="5918" y="1"/>
                    </a:moveTo>
                    <a:lnTo>
                      <a:pt x="0" y="3668"/>
                    </a:lnTo>
                    <a:lnTo>
                      <a:pt x="0" y="18372"/>
                    </a:lnTo>
                    <a:lnTo>
                      <a:pt x="5918" y="13574"/>
                    </a:lnTo>
                    <a:lnTo>
                      <a:pt x="59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2" name="Google Shape;972;p46"/>
            <p:cNvSpPr/>
            <p:nvPr/>
          </p:nvSpPr>
          <p:spPr>
            <a:xfrm flipH="1">
              <a:off x="2377272" y="3008208"/>
              <a:ext cx="304827" cy="700173"/>
            </a:xfrm>
            <a:custGeom>
              <a:avLst/>
              <a:gdLst/>
              <a:ahLst/>
              <a:cxnLst/>
              <a:rect l="l" t="t" r="r" b="b"/>
              <a:pathLst>
                <a:path w="18158" h="41708" extrusionOk="0">
                  <a:moveTo>
                    <a:pt x="7215" y="0"/>
                  </a:moveTo>
                  <a:lnTo>
                    <a:pt x="7215" y="0"/>
                  </a:lnTo>
                  <a:cubicBezTo>
                    <a:pt x="8275" y="1691"/>
                    <a:pt x="8561" y="4144"/>
                    <a:pt x="7108" y="7692"/>
                  </a:cubicBezTo>
                  <a:cubicBezTo>
                    <a:pt x="4024" y="14847"/>
                    <a:pt x="0" y="20503"/>
                    <a:pt x="6215" y="26146"/>
                  </a:cubicBezTo>
                  <a:cubicBezTo>
                    <a:pt x="12430" y="31790"/>
                    <a:pt x="9085" y="41708"/>
                    <a:pt x="9085" y="41708"/>
                  </a:cubicBezTo>
                  <a:lnTo>
                    <a:pt x="10347" y="41708"/>
                  </a:lnTo>
                  <a:cubicBezTo>
                    <a:pt x="18157" y="25884"/>
                    <a:pt x="7727" y="27837"/>
                    <a:pt x="5287" y="22467"/>
                  </a:cubicBezTo>
                  <a:cubicBezTo>
                    <a:pt x="3108" y="17681"/>
                    <a:pt x="15181" y="12907"/>
                    <a:pt x="12621" y="4989"/>
                  </a:cubicBezTo>
                  <a:cubicBezTo>
                    <a:pt x="12597" y="4941"/>
                    <a:pt x="11418" y="477"/>
                    <a:pt x="7215" y="0"/>
                  </a:cubicBezTo>
                  <a:close/>
                </a:path>
              </a:pathLst>
            </a:custGeom>
            <a:solidFill>
              <a:srgbClr val="FFFFFF">
                <a:alpha val="2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3" name="Google Shape;973;p46"/>
          <p:cNvSpPr/>
          <p:nvPr/>
        </p:nvSpPr>
        <p:spPr>
          <a:xfrm>
            <a:off x="2233150" y="-20538"/>
            <a:ext cx="4677600" cy="9543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46"/>
          <p:cNvSpPr txBox="1">
            <a:spLocks noGrp="1"/>
          </p:cNvSpPr>
          <p:nvPr>
            <p:ph type="title"/>
          </p:nvPr>
        </p:nvSpPr>
        <p:spPr>
          <a:xfrm>
            <a:off x="2549400" y="-12322"/>
            <a:ext cx="4045200" cy="954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2800" dirty="0" smtClean="0"/>
              <a:t>KÜRESEL İKLİM DEĞİŞİKLİĞİ</a:t>
            </a:r>
            <a:endParaRPr sz="2800" dirty="0"/>
          </a:p>
        </p:txBody>
      </p:sp>
      <p:sp>
        <p:nvSpPr>
          <p:cNvPr id="975" name="Google Shape;975;p46"/>
          <p:cNvSpPr txBox="1">
            <a:spLocks noGrp="1"/>
          </p:cNvSpPr>
          <p:nvPr>
            <p:ph type="subTitle" idx="1"/>
          </p:nvPr>
        </p:nvSpPr>
        <p:spPr>
          <a:xfrm>
            <a:off x="1259632" y="1025555"/>
            <a:ext cx="6264696" cy="1546196"/>
          </a:xfrm>
          <a:prstGeom prst="rect">
            <a:avLst/>
          </a:prstGeom>
          <a:noFill/>
        </p:spPr>
        <p:txBody>
          <a:bodyPr spcFirstLastPara="1" wrap="square" lIns="91425" tIns="91425" rIns="91425" bIns="91425" anchor="t" anchorCtr="0">
            <a:noAutofit/>
          </a:bodyPr>
          <a:lstStyle/>
          <a:p>
            <a:pPr marL="0" lvl="0" indent="0" algn="l"/>
            <a:r>
              <a:rPr lang="tr-TR" sz="1400" dirty="0">
                <a:latin typeface="Poppins" pitchFamily="2" charset="-94"/>
                <a:cs typeface="Poppins" pitchFamily="2" charset="-94"/>
              </a:rPr>
              <a:t>Bir bölgenin iklimi çeşitli etkiler sonucu zamanla değişiklik gösterebilir. </a:t>
            </a:r>
            <a:endParaRPr lang="tr-TR" sz="1400" dirty="0" smtClean="0">
              <a:latin typeface="Poppins" pitchFamily="2" charset="-94"/>
              <a:cs typeface="Poppins" pitchFamily="2" charset="-94"/>
            </a:endParaRPr>
          </a:p>
          <a:p>
            <a:pPr marL="0" lvl="0" indent="0" algn="l"/>
            <a:endParaRPr lang="tr-TR" sz="1400" dirty="0" smtClean="0">
              <a:latin typeface="Poppins" pitchFamily="2" charset="-94"/>
              <a:cs typeface="Poppins" pitchFamily="2" charset="-94"/>
            </a:endParaRPr>
          </a:p>
          <a:p>
            <a:pPr marL="0" lvl="0" indent="0" algn="l"/>
            <a:r>
              <a:rPr lang="tr-TR" sz="1400" dirty="0" smtClean="0">
                <a:latin typeface="Poppins" pitchFamily="2" charset="-94"/>
                <a:cs typeface="Poppins" pitchFamily="2" charset="-94"/>
              </a:rPr>
              <a:t>İklimde </a:t>
            </a:r>
            <a:r>
              <a:rPr lang="tr-TR" sz="1400" dirty="0">
                <a:latin typeface="Poppins" pitchFamily="2" charset="-94"/>
                <a:cs typeface="Poppins" pitchFamily="2" charset="-94"/>
              </a:rPr>
              <a:t>meydana gelen değişikliklerin tümüne </a:t>
            </a:r>
            <a:r>
              <a:rPr lang="tr-TR" sz="1400" b="1" dirty="0">
                <a:solidFill>
                  <a:schemeClr val="accent2"/>
                </a:solidFill>
                <a:latin typeface="Poppins" pitchFamily="2" charset="-94"/>
                <a:cs typeface="Poppins" pitchFamily="2" charset="-94"/>
              </a:rPr>
              <a:t>iklim değişikliği </a:t>
            </a:r>
            <a:r>
              <a:rPr lang="tr-TR" sz="1400" dirty="0">
                <a:latin typeface="Poppins" pitchFamily="2" charset="-94"/>
                <a:cs typeface="Poppins" pitchFamily="2" charset="-94"/>
              </a:rPr>
              <a:t>adı verilir. </a:t>
            </a:r>
            <a:endParaRPr lang="tr-TR" sz="1400" dirty="0" smtClean="0">
              <a:latin typeface="Poppins" pitchFamily="2" charset="-94"/>
              <a:cs typeface="Poppins" pitchFamily="2" charset="-94"/>
            </a:endParaRPr>
          </a:p>
          <a:p>
            <a:pPr marL="0" lvl="0" indent="0" algn="l"/>
            <a:endParaRPr lang="tr-TR" sz="1400" dirty="0">
              <a:latin typeface="Poppins" pitchFamily="2" charset="-94"/>
              <a:cs typeface="Poppins" pitchFamily="2" charset="-94"/>
            </a:endParaRPr>
          </a:p>
          <a:p>
            <a:pPr marL="0" lvl="0" indent="0" algn="l"/>
            <a:r>
              <a:rPr lang="tr-TR" sz="1400" dirty="0" smtClean="0">
                <a:latin typeface="Poppins" pitchFamily="2" charset="-94"/>
                <a:cs typeface="Poppins" pitchFamily="2" charset="-94"/>
              </a:rPr>
              <a:t>Doğrudan </a:t>
            </a:r>
            <a:r>
              <a:rPr lang="tr-TR" sz="1400" dirty="0">
                <a:latin typeface="Poppins" pitchFamily="2" charset="-94"/>
                <a:cs typeface="Poppins" pitchFamily="2" charset="-94"/>
              </a:rPr>
              <a:t>veya dolaylı olarak atmosferin bileşimini bozan insan faaliyetleri sonucunda Dünya genelinde küresel iklim değişiklikleri yaşanmaktadır. </a:t>
            </a:r>
            <a:endParaRPr sz="1400" dirty="0">
              <a:latin typeface="Poppins" pitchFamily="2" charset="-94"/>
              <a:cs typeface="Poppins" pitchFamily="2" charset="-94"/>
            </a:endParaRPr>
          </a:p>
        </p:txBody>
      </p:sp>
      <p:sp>
        <p:nvSpPr>
          <p:cNvPr id="976" name="Google Shape;976;p46"/>
          <p:cNvSpPr/>
          <p:nvPr/>
        </p:nvSpPr>
        <p:spPr>
          <a:xfrm>
            <a:off x="5760472" y="3475839"/>
            <a:ext cx="1499106" cy="1543289"/>
          </a:xfrm>
          <a:custGeom>
            <a:avLst/>
            <a:gdLst/>
            <a:ahLst/>
            <a:cxnLst/>
            <a:rect l="l" t="t" r="r" b="b"/>
            <a:pathLst>
              <a:path w="43566" h="44850" extrusionOk="0">
                <a:moveTo>
                  <a:pt x="29362" y="0"/>
                </a:moveTo>
                <a:cubicBezTo>
                  <a:pt x="28205" y="0"/>
                  <a:pt x="14063" y="14145"/>
                  <a:pt x="13609" y="14238"/>
                </a:cubicBezTo>
                <a:cubicBezTo>
                  <a:pt x="13595" y="14241"/>
                  <a:pt x="13580" y="14243"/>
                  <a:pt x="13565" y="14243"/>
                </a:cubicBezTo>
                <a:cubicBezTo>
                  <a:pt x="13074" y="14243"/>
                  <a:pt x="11961" y="12814"/>
                  <a:pt x="11418" y="12583"/>
                </a:cubicBezTo>
                <a:cubicBezTo>
                  <a:pt x="11410" y="12580"/>
                  <a:pt x="11400" y="12578"/>
                  <a:pt x="11387" y="12578"/>
                </a:cubicBezTo>
                <a:cubicBezTo>
                  <a:pt x="10540" y="12578"/>
                  <a:pt x="0" y="20668"/>
                  <a:pt x="0" y="20668"/>
                </a:cubicBezTo>
                <a:lnTo>
                  <a:pt x="30278" y="37110"/>
                </a:lnTo>
                <a:lnTo>
                  <a:pt x="37469" y="41301"/>
                </a:lnTo>
                <a:lnTo>
                  <a:pt x="43565" y="44849"/>
                </a:lnTo>
                <a:cubicBezTo>
                  <a:pt x="43565" y="44849"/>
                  <a:pt x="40660" y="24942"/>
                  <a:pt x="40386" y="24383"/>
                </a:cubicBezTo>
                <a:cubicBezTo>
                  <a:pt x="40112" y="23823"/>
                  <a:pt x="37814" y="23990"/>
                  <a:pt x="37243" y="23799"/>
                </a:cubicBezTo>
                <a:cubicBezTo>
                  <a:pt x="36683" y="23621"/>
                  <a:pt x="29980" y="677"/>
                  <a:pt x="29421" y="22"/>
                </a:cubicBezTo>
                <a:cubicBezTo>
                  <a:pt x="29408" y="8"/>
                  <a:pt x="29388" y="0"/>
                  <a:pt x="293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46"/>
          <p:cNvSpPr/>
          <p:nvPr/>
        </p:nvSpPr>
        <p:spPr>
          <a:xfrm>
            <a:off x="6712965" y="3476596"/>
            <a:ext cx="328994" cy="1099365"/>
          </a:xfrm>
          <a:custGeom>
            <a:avLst/>
            <a:gdLst/>
            <a:ahLst/>
            <a:cxnLst/>
            <a:rect l="l" t="t" r="r" b="b"/>
            <a:pathLst>
              <a:path w="9561" h="31949" extrusionOk="0">
                <a:moveTo>
                  <a:pt x="1739" y="0"/>
                </a:moveTo>
                <a:cubicBezTo>
                  <a:pt x="1739" y="1"/>
                  <a:pt x="2560" y="10144"/>
                  <a:pt x="2417" y="10752"/>
                </a:cubicBezTo>
                <a:cubicBezTo>
                  <a:pt x="2262" y="11359"/>
                  <a:pt x="310" y="13919"/>
                  <a:pt x="155" y="14216"/>
                </a:cubicBezTo>
                <a:cubicBezTo>
                  <a:pt x="0" y="14514"/>
                  <a:pt x="4370" y="23182"/>
                  <a:pt x="5120" y="23777"/>
                </a:cubicBezTo>
                <a:cubicBezTo>
                  <a:pt x="5870" y="24384"/>
                  <a:pt x="7561" y="31492"/>
                  <a:pt x="7811" y="31933"/>
                </a:cubicBezTo>
                <a:cubicBezTo>
                  <a:pt x="7817" y="31943"/>
                  <a:pt x="7824" y="31948"/>
                  <a:pt x="7831" y="31948"/>
                </a:cubicBezTo>
                <a:cubicBezTo>
                  <a:pt x="8133" y="31948"/>
                  <a:pt x="9561" y="23777"/>
                  <a:pt x="9561" y="23777"/>
                </a:cubicBezTo>
                <a:cubicBezTo>
                  <a:pt x="9001" y="23599"/>
                  <a:pt x="2298" y="655"/>
                  <a:pt x="1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46"/>
          <p:cNvSpPr/>
          <p:nvPr/>
        </p:nvSpPr>
        <p:spPr>
          <a:xfrm>
            <a:off x="7041910" y="4314781"/>
            <a:ext cx="217609" cy="704304"/>
          </a:xfrm>
          <a:custGeom>
            <a:avLst/>
            <a:gdLst/>
            <a:ahLst/>
            <a:cxnLst/>
            <a:rect l="l" t="t" r="r" b="b"/>
            <a:pathLst>
              <a:path w="6324" h="20468" extrusionOk="0">
                <a:moveTo>
                  <a:pt x="3144" y="1"/>
                </a:moveTo>
                <a:cubicBezTo>
                  <a:pt x="3144" y="1"/>
                  <a:pt x="2763" y="5811"/>
                  <a:pt x="2466" y="6108"/>
                </a:cubicBezTo>
                <a:cubicBezTo>
                  <a:pt x="2400" y="6171"/>
                  <a:pt x="2312" y="6194"/>
                  <a:pt x="2213" y="6194"/>
                </a:cubicBezTo>
                <a:cubicBezTo>
                  <a:pt x="1941" y="6194"/>
                  <a:pt x="1581" y="6022"/>
                  <a:pt x="1349" y="6022"/>
                </a:cubicBezTo>
                <a:cubicBezTo>
                  <a:pt x="1264" y="6022"/>
                  <a:pt x="1196" y="6045"/>
                  <a:pt x="1156" y="6108"/>
                </a:cubicBezTo>
                <a:cubicBezTo>
                  <a:pt x="953" y="6418"/>
                  <a:pt x="1" y="16193"/>
                  <a:pt x="1" y="16193"/>
                </a:cubicBezTo>
                <a:cubicBezTo>
                  <a:pt x="1" y="16193"/>
                  <a:pt x="72" y="16467"/>
                  <a:pt x="227" y="16919"/>
                </a:cubicBezTo>
                <a:lnTo>
                  <a:pt x="6323" y="20467"/>
                </a:lnTo>
                <a:cubicBezTo>
                  <a:pt x="6323" y="20467"/>
                  <a:pt x="3430" y="560"/>
                  <a:pt x="314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6"/>
          <p:cNvSpPr/>
          <p:nvPr/>
        </p:nvSpPr>
        <p:spPr>
          <a:xfrm>
            <a:off x="6107859" y="3908798"/>
            <a:ext cx="120917" cy="300365"/>
          </a:xfrm>
          <a:custGeom>
            <a:avLst/>
            <a:gdLst/>
            <a:ahLst/>
            <a:cxnLst/>
            <a:rect l="l" t="t" r="r" b="b"/>
            <a:pathLst>
              <a:path w="3514" h="8729" extrusionOk="0">
                <a:moveTo>
                  <a:pt x="1322" y="0"/>
                </a:moveTo>
                <a:cubicBezTo>
                  <a:pt x="1322" y="1"/>
                  <a:pt x="1799" y="3060"/>
                  <a:pt x="1656" y="3406"/>
                </a:cubicBezTo>
                <a:cubicBezTo>
                  <a:pt x="1501" y="3763"/>
                  <a:pt x="1" y="8680"/>
                  <a:pt x="251" y="8728"/>
                </a:cubicBezTo>
                <a:cubicBezTo>
                  <a:pt x="252" y="8728"/>
                  <a:pt x="254" y="8728"/>
                  <a:pt x="256" y="8728"/>
                </a:cubicBezTo>
                <a:cubicBezTo>
                  <a:pt x="533" y="8728"/>
                  <a:pt x="2954" y="4307"/>
                  <a:pt x="3108" y="3715"/>
                </a:cubicBezTo>
                <a:cubicBezTo>
                  <a:pt x="3263" y="3108"/>
                  <a:pt x="3513" y="1655"/>
                  <a:pt x="3513" y="1655"/>
                </a:cubicBezTo>
                <a:lnTo>
                  <a:pt x="3513" y="1655"/>
                </a:lnTo>
                <a:cubicBezTo>
                  <a:pt x="3497" y="1659"/>
                  <a:pt x="3481" y="1661"/>
                  <a:pt x="3463" y="1661"/>
                </a:cubicBezTo>
                <a:cubicBezTo>
                  <a:pt x="2970" y="1661"/>
                  <a:pt x="1863" y="230"/>
                  <a:pt x="13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6"/>
          <p:cNvSpPr/>
          <p:nvPr/>
        </p:nvSpPr>
        <p:spPr>
          <a:xfrm>
            <a:off x="1811400" y="3885173"/>
            <a:ext cx="5580810" cy="1352133"/>
          </a:xfrm>
          <a:custGeom>
            <a:avLst/>
            <a:gdLst/>
            <a:ahLst/>
            <a:cxnLst/>
            <a:rect l="l" t="t" r="r" b="b"/>
            <a:pathLst>
              <a:path w="141888" h="34377" extrusionOk="0">
                <a:moveTo>
                  <a:pt x="68013" y="0"/>
                </a:moveTo>
                <a:cubicBezTo>
                  <a:pt x="51205" y="0"/>
                  <a:pt x="33991" y="4428"/>
                  <a:pt x="18384" y="15529"/>
                </a:cubicBezTo>
                <a:cubicBezTo>
                  <a:pt x="16134" y="17124"/>
                  <a:pt x="13919" y="18863"/>
                  <a:pt x="11752" y="20744"/>
                </a:cubicBezTo>
                <a:cubicBezTo>
                  <a:pt x="11443" y="21006"/>
                  <a:pt x="11133" y="21280"/>
                  <a:pt x="10824" y="21554"/>
                </a:cubicBezTo>
                <a:cubicBezTo>
                  <a:pt x="9990" y="22292"/>
                  <a:pt x="9181" y="23042"/>
                  <a:pt x="8359" y="23816"/>
                </a:cubicBezTo>
                <a:cubicBezTo>
                  <a:pt x="7823" y="24340"/>
                  <a:pt x="7287" y="24864"/>
                  <a:pt x="6740" y="25399"/>
                </a:cubicBezTo>
                <a:cubicBezTo>
                  <a:pt x="6478" y="25661"/>
                  <a:pt x="6216" y="25935"/>
                  <a:pt x="5942" y="26209"/>
                </a:cubicBezTo>
                <a:cubicBezTo>
                  <a:pt x="5883" y="26268"/>
                  <a:pt x="5823" y="26328"/>
                  <a:pt x="5763" y="26388"/>
                </a:cubicBezTo>
                <a:lnTo>
                  <a:pt x="5597" y="26578"/>
                </a:lnTo>
                <a:cubicBezTo>
                  <a:pt x="5585" y="26590"/>
                  <a:pt x="5573" y="26602"/>
                  <a:pt x="5561" y="26614"/>
                </a:cubicBezTo>
                <a:lnTo>
                  <a:pt x="4978" y="27221"/>
                </a:lnTo>
                <a:cubicBezTo>
                  <a:pt x="4763" y="27435"/>
                  <a:pt x="4561" y="27650"/>
                  <a:pt x="4347" y="27876"/>
                </a:cubicBezTo>
                <a:cubicBezTo>
                  <a:pt x="4085" y="28162"/>
                  <a:pt x="3823" y="28447"/>
                  <a:pt x="3573" y="28733"/>
                </a:cubicBezTo>
                <a:cubicBezTo>
                  <a:pt x="3263" y="29078"/>
                  <a:pt x="2942" y="29412"/>
                  <a:pt x="2644" y="29757"/>
                </a:cubicBezTo>
                <a:cubicBezTo>
                  <a:pt x="2465" y="29971"/>
                  <a:pt x="2275" y="30174"/>
                  <a:pt x="2096" y="30388"/>
                </a:cubicBezTo>
                <a:cubicBezTo>
                  <a:pt x="1930" y="30567"/>
                  <a:pt x="1775" y="30757"/>
                  <a:pt x="1608" y="30948"/>
                </a:cubicBezTo>
                <a:cubicBezTo>
                  <a:pt x="1596" y="30960"/>
                  <a:pt x="1584" y="30971"/>
                  <a:pt x="1572" y="30995"/>
                </a:cubicBezTo>
                <a:lnTo>
                  <a:pt x="1120" y="31507"/>
                </a:lnTo>
                <a:cubicBezTo>
                  <a:pt x="1120" y="31519"/>
                  <a:pt x="1108" y="31531"/>
                  <a:pt x="1108" y="31531"/>
                </a:cubicBezTo>
                <a:cubicBezTo>
                  <a:pt x="1072" y="31579"/>
                  <a:pt x="1025" y="31626"/>
                  <a:pt x="989" y="31674"/>
                </a:cubicBezTo>
                <a:cubicBezTo>
                  <a:pt x="906" y="31769"/>
                  <a:pt x="822" y="31864"/>
                  <a:pt x="739" y="31972"/>
                </a:cubicBezTo>
                <a:lnTo>
                  <a:pt x="680" y="32043"/>
                </a:lnTo>
                <a:cubicBezTo>
                  <a:pt x="668" y="32055"/>
                  <a:pt x="656" y="32067"/>
                  <a:pt x="644" y="32091"/>
                </a:cubicBezTo>
                <a:cubicBezTo>
                  <a:pt x="429" y="32341"/>
                  <a:pt x="215" y="32603"/>
                  <a:pt x="1" y="32865"/>
                </a:cubicBezTo>
                <a:lnTo>
                  <a:pt x="1" y="34377"/>
                </a:lnTo>
                <a:lnTo>
                  <a:pt x="141888" y="34377"/>
                </a:lnTo>
                <a:lnTo>
                  <a:pt x="141888" y="32710"/>
                </a:lnTo>
                <a:cubicBezTo>
                  <a:pt x="141816" y="32626"/>
                  <a:pt x="141745" y="32555"/>
                  <a:pt x="141602" y="32460"/>
                </a:cubicBezTo>
                <a:cubicBezTo>
                  <a:pt x="141590" y="32448"/>
                  <a:pt x="141578" y="32436"/>
                  <a:pt x="141566" y="32424"/>
                </a:cubicBezTo>
                <a:cubicBezTo>
                  <a:pt x="141566" y="32412"/>
                  <a:pt x="141554" y="32400"/>
                  <a:pt x="141530" y="32388"/>
                </a:cubicBezTo>
                <a:cubicBezTo>
                  <a:pt x="141519" y="32364"/>
                  <a:pt x="141495" y="32341"/>
                  <a:pt x="141483" y="32329"/>
                </a:cubicBezTo>
                <a:cubicBezTo>
                  <a:pt x="141376" y="32186"/>
                  <a:pt x="141257" y="32055"/>
                  <a:pt x="141149" y="31924"/>
                </a:cubicBezTo>
                <a:cubicBezTo>
                  <a:pt x="141102" y="31852"/>
                  <a:pt x="141054" y="31793"/>
                  <a:pt x="141007" y="31733"/>
                </a:cubicBezTo>
                <a:cubicBezTo>
                  <a:pt x="140947" y="31674"/>
                  <a:pt x="140911" y="31626"/>
                  <a:pt x="140840" y="31555"/>
                </a:cubicBezTo>
                <a:cubicBezTo>
                  <a:pt x="140780" y="31471"/>
                  <a:pt x="140709" y="31388"/>
                  <a:pt x="140637" y="31317"/>
                </a:cubicBezTo>
                <a:cubicBezTo>
                  <a:pt x="140495" y="31138"/>
                  <a:pt x="140340" y="30960"/>
                  <a:pt x="140197" y="30793"/>
                </a:cubicBezTo>
                <a:cubicBezTo>
                  <a:pt x="140137" y="30721"/>
                  <a:pt x="140090" y="30662"/>
                  <a:pt x="140030" y="30602"/>
                </a:cubicBezTo>
                <a:cubicBezTo>
                  <a:pt x="139780" y="30317"/>
                  <a:pt x="139530" y="30031"/>
                  <a:pt x="139268" y="29745"/>
                </a:cubicBezTo>
                <a:cubicBezTo>
                  <a:pt x="139256" y="29721"/>
                  <a:pt x="139233" y="29697"/>
                  <a:pt x="139209" y="29662"/>
                </a:cubicBezTo>
                <a:cubicBezTo>
                  <a:pt x="138959" y="29388"/>
                  <a:pt x="138709" y="29114"/>
                  <a:pt x="138459" y="28840"/>
                </a:cubicBezTo>
                <a:cubicBezTo>
                  <a:pt x="137947" y="28293"/>
                  <a:pt x="137447" y="27757"/>
                  <a:pt x="136923" y="27221"/>
                </a:cubicBezTo>
                <a:cubicBezTo>
                  <a:pt x="136673" y="26959"/>
                  <a:pt x="136411" y="26697"/>
                  <a:pt x="136149" y="26423"/>
                </a:cubicBezTo>
                <a:cubicBezTo>
                  <a:pt x="136018" y="26292"/>
                  <a:pt x="135875" y="26149"/>
                  <a:pt x="135744" y="26030"/>
                </a:cubicBezTo>
                <a:lnTo>
                  <a:pt x="135339" y="25626"/>
                </a:lnTo>
                <a:cubicBezTo>
                  <a:pt x="134792" y="25102"/>
                  <a:pt x="134244" y="24566"/>
                  <a:pt x="133684" y="24054"/>
                </a:cubicBezTo>
                <a:cubicBezTo>
                  <a:pt x="133137" y="23542"/>
                  <a:pt x="132565" y="23030"/>
                  <a:pt x="131994" y="22530"/>
                </a:cubicBezTo>
                <a:cubicBezTo>
                  <a:pt x="131851" y="22411"/>
                  <a:pt x="131708" y="22280"/>
                  <a:pt x="131565" y="22161"/>
                </a:cubicBezTo>
                <a:cubicBezTo>
                  <a:pt x="131446" y="22054"/>
                  <a:pt x="131339" y="21958"/>
                  <a:pt x="131220" y="21863"/>
                </a:cubicBezTo>
                <a:lnTo>
                  <a:pt x="131124" y="21792"/>
                </a:lnTo>
                <a:cubicBezTo>
                  <a:pt x="130839" y="21542"/>
                  <a:pt x="130541" y="21292"/>
                  <a:pt x="130255" y="21054"/>
                </a:cubicBezTo>
                <a:cubicBezTo>
                  <a:pt x="127910" y="19101"/>
                  <a:pt x="125445" y="17291"/>
                  <a:pt x="122897" y="15612"/>
                </a:cubicBezTo>
                <a:cubicBezTo>
                  <a:pt x="122576" y="15410"/>
                  <a:pt x="122254" y="15196"/>
                  <a:pt x="121933" y="14993"/>
                </a:cubicBezTo>
                <a:cubicBezTo>
                  <a:pt x="121611" y="14791"/>
                  <a:pt x="121290" y="14577"/>
                  <a:pt x="120968" y="14386"/>
                </a:cubicBezTo>
                <a:cubicBezTo>
                  <a:pt x="120635" y="14184"/>
                  <a:pt x="120314" y="13981"/>
                  <a:pt x="119980" y="13791"/>
                </a:cubicBezTo>
                <a:cubicBezTo>
                  <a:pt x="119730" y="13624"/>
                  <a:pt x="119468" y="13469"/>
                  <a:pt x="119206" y="13326"/>
                </a:cubicBezTo>
                <a:lnTo>
                  <a:pt x="119004" y="13195"/>
                </a:lnTo>
                <a:cubicBezTo>
                  <a:pt x="118659" y="13005"/>
                  <a:pt x="118337" y="12814"/>
                  <a:pt x="118004" y="12624"/>
                </a:cubicBezTo>
                <a:cubicBezTo>
                  <a:pt x="117670" y="12445"/>
                  <a:pt x="117325" y="12255"/>
                  <a:pt x="116992" y="12076"/>
                </a:cubicBezTo>
                <a:cubicBezTo>
                  <a:pt x="116646" y="11886"/>
                  <a:pt x="116313" y="11707"/>
                  <a:pt x="115968" y="11529"/>
                </a:cubicBezTo>
                <a:cubicBezTo>
                  <a:pt x="115622" y="11350"/>
                  <a:pt x="115289" y="11171"/>
                  <a:pt x="114944" y="10993"/>
                </a:cubicBezTo>
                <a:cubicBezTo>
                  <a:pt x="114599" y="10814"/>
                  <a:pt x="114241" y="10647"/>
                  <a:pt x="113896" y="10481"/>
                </a:cubicBezTo>
                <a:cubicBezTo>
                  <a:pt x="112848" y="9969"/>
                  <a:pt x="111789" y="9481"/>
                  <a:pt x="110717" y="9004"/>
                </a:cubicBezTo>
                <a:cubicBezTo>
                  <a:pt x="109753" y="8588"/>
                  <a:pt x="108788" y="8183"/>
                  <a:pt x="107824" y="7814"/>
                </a:cubicBezTo>
                <a:cubicBezTo>
                  <a:pt x="105431" y="6873"/>
                  <a:pt x="102978" y="6004"/>
                  <a:pt x="100490" y="5218"/>
                </a:cubicBezTo>
                <a:cubicBezTo>
                  <a:pt x="91072" y="2218"/>
                  <a:pt x="81011" y="313"/>
                  <a:pt x="70748" y="39"/>
                </a:cubicBezTo>
                <a:cubicBezTo>
                  <a:pt x="69838" y="13"/>
                  <a:pt x="68926" y="0"/>
                  <a:pt x="680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6"/>
          <p:cNvSpPr/>
          <p:nvPr/>
        </p:nvSpPr>
        <p:spPr>
          <a:xfrm>
            <a:off x="1811400" y="3884307"/>
            <a:ext cx="2783168" cy="1352999"/>
          </a:xfrm>
          <a:custGeom>
            <a:avLst/>
            <a:gdLst/>
            <a:ahLst/>
            <a:cxnLst/>
            <a:rect l="l" t="t" r="r" b="b"/>
            <a:pathLst>
              <a:path w="70760" h="34399" extrusionOk="0">
                <a:moveTo>
                  <a:pt x="68082" y="0"/>
                </a:moveTo>
                <a:cubicBezTo>
                  <a:pt x="51244" y="0"/>
                  <a:pt x="34009" y="4426"/>
                  <a:pt x="18384" y="15551"/>
                </a:cubicBezTo>
                <a:cubicBezTo>
                  <a:pt x="16134" y="17146"/>
                  <a:pt x="13919" y="18885"/>
                  <a:pt x="11752" y="20766"/>
                </a:cubicBezTo>
                <a:cubicBezTo>
                  <a:pt x="11443" y="21028"/>
                  <a:pt x="11133" y="21302"/>
                  <a:pt x="10824" y="21576"/>
                </a:cubicBezTo>
                <a:cubicBezTo>
                  <a:pt x="9990" y="22314"/>
                  <a:pt x="9181" y="23064"/>
                  <a:pt x="8359" y="23838"/>
                </a:cubicBezTo>
                <a:cubicBezTo>
                  <a:pt x="7823" y="24350"/>
                  <a:pt x="7287" y="24886"/>
                  <a:pt x="6740" y="25421"/>
                </a:cubicBezTo>
                <a:cubicBezTo>
                  <a:pt x="6478" y="25683"/>
                  <a:pt x="6216" y="25957"/>
                  <a:pt x="5942" y="26231"/>
                </a:cubicBezTo>
                <a:cubicBezTo>
                  <a:pt x="5883" y="26290"/>
                  <a:pt x="5823" y="26350"/>
                  <a:pt x="5763" y="26410"/>
                </a:cubicBezTo>
                <a:lnTo>
                  <a:pt x="5597" y="26600"/>
                </a:lnTo>
                <a:cubicBezTo>
                  <a:pt x="5585" y="26612"/>
                  <a:pt x="5573" y="26624"/>
                  <a:pt x="5561" y="26636"/>
                </a:cubicBezTo>
                <a:lnTo>
                  <a:pt x="4978" y="27243"/>
                </a:lnTo>
                <a:cubicBezTo>
                  <a:pt x="4763" y="27457"/>
                  <a:pt x="4561" y="27672"/>
                  <a:pt x="4347" y="27898"/>
                </a:cubicBezTo>
                <a:cubicBezTo>
                  <a:pt x="4085" y="28184"/>
                  <a:pt x="3823" y="28469"/>
                  <a:pt x="3573" y="28755"/>
                </a:cubicBezTo>
                <a:cubicBezTo>
                  <a:pt x="3263" y="29088"/>
                  <a:pt x="2942" y="29434"/>
                  <a:pt x="2644" y="29779"/>
                </a:cubicBezTo>
                <a:cubicBezTo>
                  <a:pt x="2465" y="29981"/>
                  <a:pt x="2275" y="30196"/>
                  <a:pt x="2096" y="30410"/>
                </a:cubicBezTo>
                <a:cubicBezTo>
                  <a:pt x="1930" y="30589"/>
                  <a:pt x="1775" y="30779"/>
                  <a:pt x="1608" y="30970"/>
                </a:cubicBezTo>
                <a:cubicBezTo>
                  <a:pt x="1596" y="30982"/>
                  <a:pt x="1584" y="30993"/>
                  <a:pt x="1572" y="31017"/>
                </a:cubicBezTo>
                <a:lnTo>
                  <a:pt x="1120" y="31529"/>
                </a:lnTo>
                <a:cubicBezTo>
                  <a:pt x="1120" y="31541"/>
                  <a:pt x="1108" y="31553"/>
                  <a:pt x="1108" y="31553"/>
                </a:cubicBezTo>
                <a:cubicBezTo>
                  <a:pt x="977" y="31696"/>
                  <a:pt x="858" y="31839"/>
                  <a:pt x="739" y="31994"/>
                </a:cubicBezTo>
                <a:lnTo>
                  <a:pt x="680" y="32065"/>
                </a:lnTo>
                <a:cubicBezTo>
                  <a:pt x="668" y="32077"/>
                  <a:pt x="656" y="32089"/>
                  <a:pt x="644" y="32113"/>
                </a:cubicBezTo>
                <a:cubicBezTo>
                  <a:pt x="429" y="32363"/>
                  <a:pt x="215" y="32625"/>
                  <a:pt x="1" y="32887"/>
                </a:cubicBezTo>
                <a:lnTo>
                  <a:pt x="1" y="34399"/>
                </a:lnTo>
                <a:lnTo>
                  <a:pt x="70760" y="34399"/>
                </a:lnTo>
                <a:lnTo>
                  <a:pt x="70760" y="37"/>
                </a:lnTo>
                <a:cubicBezTo>
                  <a:pt x="69868" y="13"/>
                  <a:pt x="68975" y="0"/>
                  <a:pt x="680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46"/>
          <p:cNvSpPr/>
          <p:nvPr/>
        </p:nvSpPr>
        <p:spPr>
          <a:xfrm>
            <a:off x="1811400" y="4322377"/>
            <a:ext cx="2511577" cy="914913"/>
          </a:xfrm>
          <a:custGeom>
            <a:avLst/>
            <a:gdLst/>
            <a:ahLst/>
            <a:cxnLst/>
            <a:rect l="l" t="t" r="r" b="b"/>
            <a:pathLst>
              <a:path w="63855" h="23261" extrusionOk="0">
                <a:moveTo>
                  <a:pt x="44289" y="1"/>
                </a:moveTo>
                <a:cubicBezTo>
                  <a:pt x="40467" y="1"/>
                  <a:pt x="36887" y="750"/>
                  <a:pt x="34719" y="2353"/>
                </a:cubicBezTo>
                <a:cubicBezTo>
                  <a:pt x="31513" y="4734"/>
                  <a:pt x="27885" y="5388"/>
                  <a:pt x="24864" y="5388"/>
                </a:cubicBezTo>
                <a:cubicBezTo>
                  <a:pt x="21177" y="5388"/>
                  <a:pt x="18396" y="4413"/>
                  <a:pt x="18396" y="4413"/>
                </a:cubicBezTo>
                <a:cubicBezTo>
                  <a:pt x="16146" y="6008"/>
                  <a:pt x="13931" y="7735"/>
                  <a:pt x="11764" y="9616"/>
                </a:cubicBezTo>
                <a:cubicBezTo>
                  <a:pt x="11455" y="9890"/>
                  <a:pt x="11145" y="10164"/>
                  <a:pt x="10836" y="10438"/>
                </a:cubicBezTo>
                <a:cubicBezTo>
                  <a:pt x="10014" y="11176"/>
                  <a:pt x="9192" y="11926"/>
                  <a:pt x="8383" y="12700"/>
                </a:cubicBezTo>
                <a:cubicBezTo>
                  <a:pt x="7835" y="13212"/>
                  <a:pt x="7299" y="13748"/>
                  <a:pt x="6764" y="14283"/>
                </a:cubicBezTo>
                <a:cubicBezTo>
                  <a:pt x="6490" y="14545"/>
                  <a:pt x="6228" y="14819"/>
                  <a:pt x="5954" y="15093"/>
                </a:cubicBezTo>
                <a:lnTo>
                  <a:pt x="5692" y="15367"/>
                </a:lnTo>
                <a:cubicBezTo>
                  <a:pt x="5668" y="15391"/>
                  <a:pt x="5621" y="15450"/>
                  <a:pt x="5609" y="15462"/>
                </a:cubicBezTo>
                <a:cubicBezTo>
                  <a:pt x="5597" y="15474"/>
                  <a:pt x="5585" y="15486"/>
                  <a:pt x="5573" y="15498"/>
                </a:cubicBezTo>
                <a:lnTo>
                  <a:pt x="4990" y="16105"/>
                </a:lnTo>
                <a:cubicBezTo>
                  <a:pt x="4775" y="16319"/>
                  <a:pt x="4573" y="16534"/>
                  <a:pt x="4359" y="16760"/>
                </a:cubicBezTo>
                <a:cubicBezTo>
                  <a:pt x="4097" y="17046"/>
                  <a:pt x="3835" y="17331"/>
                  <a:pt x="3573" y="17617"/>
                </a:cubicBezTo>
                <a:cubicBezTo>
                  <a:pt x="3263" y="17950"/>
                  <a:pt x="2954" y="18296"/>
                  <a:pt x="2656" y="18641"/>
                </a:cubicBezTo>
                <a:cubicBezTo>
                  <a:pt x="2465" y="18843"/>
                  <a:pt x="2275" y="19070"/>
                  <a:pt x="2108" y="19272"/>
                </a:cubicBezTo>
                <a:cubicBezTo>
                  <a:pt x="1930" y="19463"/>
                  <a:pt x="1751" y="19665"/>
                  <a:pt x="1572" y="19879"/>
                </a:cubicBezTo>
                <a:lnTo>
                  <a:pt x="1132" y="20391"/>
                </a:lnTo>
                <a:cubicBezTo>
                  <a:pt x="1120" y="20403"/>
                  <a:pt x="1120" y="20415"/>
                  <a:pt x="1108" y="20415"/>
                </a:cubicBezTo>
                <a:cubicBezTo>
                  <a:pt x="1072" y="20463"/>
                  <a:pt x="1037" y="20510"/>
                  <a:pt x="1001" y="20546"/>
                </a:cubicBezTo>
                <a:cubicBezTo>
                  <a:pt x="882" y="20689"/>
                  <a:pt x="763" y="20832"/>
                  <a:pt x="644" y="20975"/>
                </a:cubicBezTo>
                <a:cubicBezTo>
                  <a:pt x="429" y="21225"/>
                  <a:pt x="215" y="21487"/>
                  <a:pt x="1" y="21749"/>
                </a:cubicBezTo>
                <a:lnTo>
                  <a:pt x="1" y="23261"/>
                </a:lnTo>
                <a:lnTo>
                  <a:pt x="63854" y="23261"/>
                </a:lnTo>
                <a:cubicBezTo>
                  <a:pt x="60985" y="19153"/>
                  <a:pt x="57865" y="16307"/>
                  <a:pt x="60282" y="10557"/>
                </a:cubicBezTo>
                <a:cubicBezTo>
                  <a:pt x="63067" y="3934"/>
                  <a:pt x="53044" y="1"/>
                  <a:pt x="442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6"/>
          <p:cNvSpPr/>
          <p:nvPr/>
        </p:nvSpPr>
        <p:spPr>
          <a:xfrm>
            <a:off x="5032307" y="4089458"/>
            <a:ext cx="2359793" cy="1147840"/>
          </a:xfrm>
          <a:custGeom>
            <a:avLst/>
            <a:gdLst/>
            <a:ahLst/>
            <a:cxnLst/>
            <a:rect l="l" t="t" r="r" b="b"/>
            <a:pathLst>
              <a:path w="59996" h="29183" extrusionOk="0">
                <a:moveTo>
                  <a:pt x="18610" y="0"/>
                </a:moveTo>
                <a:lnTo>
                  <a:pt x="18610" y="0"/>
                </a:lnTo>
                <a:cubicBezTo>
                  <a:pt x="18610" y="1"/>
                  <a:pt x="22241" y="4549"/>
                  <a:pt x="15335" y="6644"/>
                </a:cubicBezTo>
                <a:cubicBezTo>
                  <a:pt x="8442" y="8752"/>
                  <a:pt x="0" y="13073"/>
                  <a:pt x="3441" y="20193"/>
                </a:cubicBezTo>
                <a:cubicBezTo>
                  <a:pt x="5096" y="23587"/>
                  <a:pt x="7525" y="26397"/>
                  <a:pt x="8870" y="29183"/>
                </a:cubicBezTo>
                <a:lnTo>
                  <a:pt x="59996" y="29183"/>
                </a:lnTo>
                <a:lnTo>
                  <a:pt x="59996" y="27516"/>
                </a:lnTo>
                <a:cubicBezTo>
                  <a:pt x="59924" y="27432"/>
                  <a:pt x="59853" y="27361"/>
                  <a:pt x="59734" y="27266"/>
                </a:cubicBezTo>
                <a:cubicBezTo>
                  <a:pt x="59722" y="27242"/>
                  <a:pt x="59710" y="27230"/>
                  <a:pt x="59698" y="27218"/>
                </a:cubicBezTo>
                <a:cubicBezTo>
                  <a:pt x="59686" y="27206"/>
                  <a:pt x="59674" y="27194"/>
                  <a:pt x="59662" y="27182"/>
                </a:cubicBezTo>
                <a:cubicBezTo>
                  <a:pt x="59650" y="27159"/>
                  <a:pt x="59627" y="27147"/>
                  <a:pt x="59615" y="27123"/>
                </a:cubicBezTo>
                <a:cubicBezTo>
                  <a:pt x="59400" y="26861"/>
                  <a:pt x="59186" y="26611"/>
                  <a:pt x="58972" y="26349"/>
                </a:cubicBezTo>
                <a:cubicBezTo>
                  <a:pt x="58900" y="26266"/>
                  <a:pt x="58841" y="26194"/>
                  <a:pt x="58769" y="26111"/>
                </a:cubicBezTo>
                <a:cubicBezTo>
                  <a:pt x="58615" y="25932"/>
                  <a:pt x="58472" y="25766"/>
                  <a:pt x="58317" y="25587"/>
                </a:cubicBezTo>
                <a:cubicBezTo>
                  <a:pt x="58269" y="25527"/>
                  <a:pt x="58222" y="25456"/>
                  <a:pt x="58162" y="25396"/>
                </a:cubicBezTo>
                <a:cubicBezTo>
                  <a:pt x="57912" y="25111"/>
                  <a:pt x="57662" y="24825"/>
                  <a:pt x="57400" y="24539"/>
                </a:cubicBezTo>
                <a:cubicBezTo>
                  <a:pt x="57388" y="24515"/>
                  <a:pt x="57364" y="24492"/>
                  <a:pt x="57329" y="24468"/>
                </a:cubicBezTo>
                <a:cubicBezTo>
                  <a:pt x="57079" y="24182"/>
                  <a:pt x="56829" y="23908"/>
                  <a:pt x="56590" y="23634"/>
                </a:cubicBezTo>
                <a:cubicBezTo>
                  <a:pt x="56090" y="23087"/>
                  <a:pt x="55578" y="22551"/>
                  <a:pt x="55055" y="22015"/>
                </a:cubicBezTo>
                <a:cubicBezTo>
                  <a:pt x="54793" y="21753"/>
                  <a:pt x="54543" y="21491"/>
                  <a:pt x="54269" y="21229"/>
                </a:cubicBezTo>
                <a:cubicBezTo>
                  <a:pt x="54138" y="21086"/>
                  <a:pt x="54007" y="20967"/>
                  <a:pt x="53864" y="20824"/>
                </a:cubicBezTo>
                <a:cubicBezTo>
                  <a:pt x="53733" y="20682"/>
                  <a:pt x="53602" y="20551"/>
                  <a:pt x="53459" y="20420"/>
                </a:cubicBezTo>
                <a:cubicBezTo>
                  <a:pt x="52923" y="19896"/>
                  <a:pt x="52376" y="19372"/>
                  <a:pt x="51816" y="18848"/>
                </a:cubicBezTo>
                <a:cubicBezTo>
                  <a:pt x="51256" y="18336"/>
                  <a:pt x="50685" y="17824"/>
                  <a:pt x="50113" y="17324"/>
                </a:cubicBezTo>
                <a:cubicBezTo>
                  <a:pt x="49971" y="17205"/>
                  <a:pt x="49840" y="17074"/>
                  <a:pt x="49685" y="16955"/>
                </a:cubicBezTo>
                <a:cubicBezTo>
                  <a:pt x="49578" y="16848"/>
                  <a:pt x="49459" y="16753"/>
                  <a:pt x="49340" y="16657"/>
                </a:cubicBezTo>
                <a:lnTo>
                  <a:pt x="49256" y="16574"/>
                </a:lnTo>
                <a:cubicBezTo>
                  <a:pt x="48970" y="16324"/>
                  <a:pt x="48673" y="16086"/>
                  <a:pt x="48375" y="15848"/>
                </a:cubicBezTo>
                <a:cubicBezTo>
                  <a:pt x="46030" y="13895"/>
                  <a:pt x="43577" y="12073"/>
                  <a:pt x="41017" y="10406"/>
                </a:cubicBezTo>
                <a:cubicBezTo>
                  <a:pt x="40708" y="10192"/>
                  <a:pt x="40386" y="9990"/>
                  <a:pt x="40053" y="9775"/>
                </a:cubicBezTo>
                <a:cubicBezTo>
                  <a:pt x="39731" y="9573"/>
                  <a:pt x="39422" y="9371"/>
                  <a:pt x="39088" y="9168"/>
                </a:cubicBezTo>
                <a:cubicBezTo>
                  <a:pt x="38767" y="8966"/>
                  <a:pt x="38445" y="8775"/>
                  <a:pt x="38112" y="8573"/>
                </a:cubicBezTo>
                <a:cubicBezTo>
                  <a:pt x="37850" y="8418"/>
                  <a:pt x="37600" y="8263"/>
                  <a:pt x="37338" y="8120"/>
                </a:cubicBezTo>
                <a:lnTo>
                  <a:pt x="37124" y="7990"/>
                </a:lnTo>
                <a:cubicBezTo>
                  <a:pt x="36790" y="7799"/>
                  <a:pt x="36457" y="7609"/>
                  <a:pt x="36124" y="7418"/>
                </a:cubicBezTo>
                <a:cubicBezTo>
                  <a:pt x="35790" y="7228"/>
                  <a:pt x="35457" y="7037"/>
                  <a:pt x="35112" y="6858"/>
                </a:cubicBezTo>
                <a:cubicBezTo>
                  <a:pt x="34778" y="6680"/>
                  <a:pt x="34433" y="6501"/>
                  <a:pt x="34100" y="6311"/>
                </a:cubicBezTo>
                <a:cubicBezTo>
                  <a:pt x="33754" y="6132"/>
                  <a:pt x="33409" y="5954"/>
                  <a:pt x="33064" y="5787"/>
                </a:cubicBezTo>
                <a:cubicBezTo>
                  <a:pt x="32718" y="5608"/>
                  <a:pt x="32373" y="5442"/>
                  <a:pt x="32028" y="5263"/>
                </a:cubicBezTo>
                <a:cubicBezTo>
                  <a:pt x="30968" y="4751"/>
                  <a:pt x="29920" y="4263"/>
                  <a:pt x="28837" y="3799"/>
                </a:cubicBezTo>
                <a:cubicBezTo>
                  <a:pt x="27884" y="3382"/>
                  <a:pt x="26920" y="2977"/>
                  <a:pt x="25944" y="2596"/>
                </a:cubicBezTo>
                <a:cubicBezTo>
                  <a:pt x="23551" y="1655"/>
                  <a:pt x="21110" y="798"/>
                  <a:pt x="18610"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6"/>
          <p:cNvSpPr/>
          <p:nvPr/>
        </p:nvSpPr>
        <p:spPr>
          <a:xfrm>
            <a:off x="1811400" y="4428925"/>
            <a:ext cx="2232434" cy="807890"/>
          </a:xfrm>
          <a:custGeom>
            <a:avLst/>
            <a:gdLst/>
            <a:ahLst/>
            <a:cxnLst/>
            <a:rect l="l" t="t" r="r" b="b"/>
            <a:pathLst>
              <a:path w="56758" h="20540" extrusionOk="0">
                <a:moveTo>
                  <a:pt x="42517" y="1"/>
                </a:moveTo>
                <a:cubicBezTo>
                  <a:pt x="41178" y="1"/>
                  <a:pt x="39596" y="428"/>
                  <a:pt x="37494" y="1502"/>
                </a:cubicBezTo>
                <a:cubicBezTo>
                  <a:pt x="34350" y="3109"/>
                  <a:pt x="33707" y="5335"/>
                  <a:pt x="33576" y="6109"/>
                </a:cubicBezTo>
                <a:cubicBezTo>
                  <a:pt x="33576" y="6109"/>
                  <a:pt x="33565" y="6121"/>
                  <a:pt x="33565" y="6121"/>
                </a:cubicBezTo>
                <a:cubicBezTo>
                  <a:pt x="33541" y="6205"/>
                  <a:pt x="33541" y="6288"/>
                  <a:pt x="33541" y="6371"/>
                </a:cubicBezTo>
                <a:lnTo>
                  <a:pt x="33541" y="6383"/>
                </a:lnTo>
                <a:lnTo>
                  <a:pt x="33541" y="6478"/>
                </a:lnTo>
                <a:cubicBezTo>
                  <a:pt x="33696" y="7621"/>
                  <a:pt x="35517" y="9503"/>
                  <a:pt x="34970" y="10348"/>
                </a:cubicBezTo>
                <a:cubicBezTo>
                  <a:pt x="34653" y="10815"/>
                  <a:pt x="33653" y="11026"/>
                  <a:pt x="32726" y="11026"/>
                </a:cubicBezTo>
                <a:cubicBezTo>
                  <a:pt x="32116" y="11026"/>
                  <a:pt x="31538" y="10935"/>
                  <a:pt x="31207" y="10765"/>
                </a:cubicBezTo>
                <a:cubicBezTo>
                  <a:pt x="30636" y="10467"/>
                  <a:pt x="29981" y="9157"/>
                  <a:pt x="30005" y="8526"/>
                </a:cubicBezTo>
                <a:cubicBezTo>
                  <a:pt x="30064" y="7360"/>
                  <a:pt x="33326" y="5526"/>
                  <a:pt x="32636" y="4562"/>
                </a:cubicBezTo>
                <a:cubicBezTo>
                  <a:pt x="32422" y="4256"/>
                  <a:pt x="32044" y="4134"/>
                  <a:pt x="31571" y="4134"/>
                </a:cubicBezTo>
                <a:cubicBezTo>
                  <a:pt x="30017" y="4134"/>
                  <a:pt x="27440" y="5451"/>
                  <a:pt x="26290" y="5907"/>
                </a:cubicBezTo>
                <a:cubicBezTo>
                  <a:pt x="25826" y="6086"/>
                  <a:pt x="24897" y="6514"/>
                  <a:pt x="24635" y="6919"/>
                </a:cubicBezTo>
                <a:cubicBezTo>
                  <a:pt x="24325" y="7395"/>
                  <a:pt x="23992" y="8788"/>
                  <a:pt x="24397" y="9181"/>
                </a:cubicBezTo>
                <a:cubicBezTo>
                  <a:pt x="24474" y="9256"/>
                  <a:pt x="24586" y="9286"/>
                  <a:pt x="24720" y="9286"/>
                </a:cubicBezTo>
                <a:cubicBezTo>
                  <a:pt x="25223" y="9286"/>
                  <a:pt x="26044" y="8865"/>
                  <a:pt x="26552" y="8865"/>
                </a:cubicBezTo>
                <a:cubicBezTo>
                  <a:pt x="26677" y="8865"/>
                  <a:pt x="26784" y="8891"/>
                  <a:pt x="26861" y="8955"/>
                </a:cubicBezTo>
                <a:cubicBezTo>
                  <a:pt x="27338" y="9348"/>
                  <a:pt x="27361" y="10860"/>
                  <a:pt x="27004" y="11372"/>
                </a:cubicBezTo>
                <a:cubicBezTo>
                  <a:pt x="26433" y="12205"/>
                  <a:pt x="23742" y="11860"/>
                  <a:pt x="23087" y="12646"/>
                </a:cubicBezTo>
                <a:cubicBezTo>
                  <a:pt x="22813" y="12991"/>
                  <a:pt x="23147" y="14015"/>
                  <a:pt x="22861" y="14348"/>
                </a:cubicBezTo>
                <a:cubicBezTo>
                  <a:pt x="22289" y="15015"/>
                  <a:pt x="20813" y="15730"/>
                  <a:pt x="19444" y="16051"/>
                </a:cubicBezTo>
                <a:cubicBezTo>
                  <a:pt x="19296" y="16078"/>
                  <a:pt x="19059" y="16113"/>
                  <a:pt x="18790" y="16113"/>
                </a:cubicBezTo>
                <a:cubicBezTo>
                  <a:pt x="18103" y="16113"/>
                  <a:pt x="17208" y="15883"/>
                  <a:pt x="17063" y="14694"/>
                </a:cubicBezTo>
                <a:cubicBezTo>
                  <a:pt x="16896" y="13372"/>
                  <a:pt x="18182" y="12598"/>
                  <a:pt x="19063" y="12217"/>
                </a:cubicBezTo>
                <a:cubicBezTo>
                  <a:pt x="19349" y="12122"/>
                  <a:pt x="19622" y="12027"/>
                  <a:pt x="19849" y="11931"/>
                </a:cubicBezTo>
                <a:cubicBezTo>
                  <a:pt x="20039" y="11860"/>
                  <a:pt x="20218" y="11765"/>
                  <a:pt x="20384" y="11646"/>
                </a:cubicBezTo>
                <a:cubicBezTo>
                  <a:pt x="21373" y="10896"/>
                  <a:pt x="23444" y="8562"/>
                  <a:pt x="22944" y="7455"/>
                </a:cubicBezTo>
                <a:cubicBezTo>
                  <a:pt x="22786" y="7105"/>
                  <a:pt x="22044" y="6930"/>
                  <a:pt x="21442" y="6930"/>
                </a:cubicBezTo>
                <a:cubicBezTo>
                  <a:pt x="21184" y="6930"/>
                  <a:pt x="20951" y="6962"/>
                  <a:pt x="20801" y="7026"/>
                </a:cubicBezTo>
                <a:cubicBezTo>
                  <a:pt x="19980" y="7383"/>
                  <a:pt x="19682" y="9550"/>
                  <a:pt x="18944" y="10062"/>
                </a:cubicBezTo>
                <a:cubicBezTo>
                  <a:pt x="18229" y="10561"/>
                  <a:pt x="16541" y="10996"/>
                  <a:pt x="15381" y="10996"/>
                </a:cubicBezTo>
                <a:cubicBezTo>
                  <a:pt x="15130" y="10996"/>
                  <a:pt x="14903" y="10976"/>
                  <a:pt x="14717" y="10931"/>
                </a:cubicBezTo>
                <a:cubicBezTo>
                  <a:pt x="14110" y="10777"/>
                  <a:pt x="13431" y="9979"/>
                  <a:pt x="12764" y="9288"/>
                </a:cubicBezTo>
                <a:cubicBezTo>
                  <a:pt x="12229" y="8633"/>
                  <a:pt x="11574" y="8098"/>
                  <a:pt x="10812" y="7717"/>
                </a:cubicBezTo>
                <a:cubicBezTo>
                  <a:pt x="9990" y="8443"/>
                  <a:pt x="9169" y="9205"/>
                  <a:pt x="8359" y="9979"/>
                </a:cubicBezTo>
                <a:cubicBezTo>
                  <a:pt x="7811" y="10503"/>
                  <a:pt x="7276" y="11027"/>
                  <a:pt x="6740" y="11562"/>
                </a:cubicBezTo>
                <a:cubicBezTo>
                  <a:pt x="6478" y="11836"/>
                  <a:pt x="6204" y="12098"/>
                  <a:pt x="5930" y="12372"/>
                </a:cubicBezTo>
                <a:cubicBezTo>
                  <a:pt x="5871" y="12432"/>
                  <a:pt x="5823" y="12503"/>
                  <a:pt x="5763" y="12563"/>
                </a:cubicBezTo>
                <a:cubicBezTo>
                  <a:pt x="5740" y="12586"/>
                  <a:pt x="5704" y="12622"/>
                  <a:pt x="5680" y="12658"/>
                </a:cubicBezTo>
                <a:cubicBezTo>
                  <a:pt x="5644" y="12682"/>
                  <a:pt x="5597" y="12729"/>
                  <a:pt x="5585" y="12741"/>
                </a:cubicBezTo>
                <a:cubicBezTo>
                  <a:pt x="5573" y="12753"/>
                  <a:pt x="5573" y="12765"/>
                  <a:pt x="5549" y="12777"/>
                </a:cubicBezTo>
                <a:lnTo>
                  <a:pt x="4966" y="13384"/>
                </a:lnTo>
                <a:cubicBezTo>
                  <a:pt x="4763" y="13610"/>
                  <a:pt x="4549" y="13825"/>
                  <a:pt x="4347" y="14051"/>
                </a:cubicBezTo>
                <a:cubicBezTo>
                  <a:pt x="4085" y="14325"/>
                  <a:pt x="3823" y="14610"/>
                  <a:pt x="3561" y="14908"/>
                </a:cubicBezTo>
                <a:cubicBezTo>
                  <a:pt x="3251" y="15241"/>
                  <a:pt x="2942" y="15575"/>
                  <a:pt x="2644" y="15932"/>
                </a:cubicBezTo>
                <a:cubicBezTo>
                  <a:pt x="2465" y="16134"/>
                  <a:pt x="2275" y="16349"/>
                  <a:pt x="2096" y="16551"/>
                </a:cubicBezTo>
                <a:cubicBezTo>
                  <a:pt x="1930" y="16742"/>
                  <a:pt x="1775" y="16920"/>
                  <a:pt x="1608" y="17111"/>
                </a:cubicBezTo>
                <a:cubicBezTo>
                  <a:pt x="1442" y="17301"/>
                  <a:pt x="1287" y="17492"/>
                  <a:pt x="1120" y="17682"/>
                </a:cubicBezTo>
                <a:cubicBezTo>
                  <a:pt x="1120" y="17694"/>
                  <a:pt x="1108" y="17694"/>
                  <a:pt x="1108" y="17706"/>
                </a:cubicBezTo>
                <a:cubicBezTo>
                  <a:pt x="1072" y="17754"/>
                  <a:pt x="1025" y="17789"/>
                  <a:pt x="989" y="17837"/>
                </a:cubicBezTo>
                <a:lnTo>
                  <a:pt x="680" y="18206"/>
                </a:lnTo>
                <a:cubicBezTo>
                  <a:pt x="668" y="18230"/>
                  <a:pt x="656" y="18242"/>
                  <a:pt x="644" y="18254"/>
                </a:cubicBezTo>
                <a:cubicBezTo>
                  <a:pt x="429" y="18516"/>
                  <a:pt x="215" y="18778"/>
                  <a:pt x="1" y="19040"/>
                </a:cubicBezTo>
                <a:lnTo>
                  <a:pt x="1" y="20540"/>
                </a:lnTo>
                <a:lnTo>
                  <a:pt x="22397" y="20540"/>
                </a:lnTo>
                <a:cubicBezTo>
                  <a:pt x="23801" y="19397"/>
                  <a:pt x="25314" y="18373"/>
                  <a:pt x="26218" y="17658"/>
                </a:cubicBezTo>
                <a:cubicBezTo>
                  <a:pt x="26361" y="17551"/>
                  <a:pt x="26516" y="17408"/>
                  <a:pt x="26695" y="17254"/>
                </a:cubicBezTo>
                <a:cubicBezTo>
                  <a:pt x="27271" y="16921"/>
                  <a:pt x="27724" y="16787"/>
                  <a:pt x="28100" y="16787"/>
                </a:cubicBezTo>
                <a:cubicBezTo>
                  <a:pt x="29616" y="16787"/>
                  <a:pt x="29864" y="18964"/>
                  <a:pt x="31818" y="18964"/>
                </a:cubicBezTo>
                <a:cubicBezTo>
                  <a:pt x="32010" y="18964"/>
                  <a:pt x="32218" y="18943"/>
                  <a:pt x="32445" y="18897"/>
                </a:cubicBezTo>
                <a:cubicBezTo>
                  <a:pt x="35577" y="18266"/>
                  <a:pt x="37875" y="13217"/>
                  <a:pt x="38196" y="10622"/>
                </a:cubicBezTo>
                <a:cubicBezTo>
                  <a:pt x="38410" y="8848"/>
                  <a:pt x="39470" y="7967"/>
                  <a:pt x="40113" y="7586"/>
                </a:cubicBezTo>
                <a:cubicBezTo>
                  <a:pt x="41491" y="6897"/>
                  <a:pt x="43178" y="6311"/>
                  <a:pt x="44242" y="6311"/>
                </a:cubicBezTo>
                <a:cubicBezTo>
                  <a:pt x="44263" y="6311"/>
                  <a:pt x="44283" y="6311"/>
                  <a:pt x="44304" y="6312"/>
                </a:cubicBezTo>
                <a:cubicBezTo>
                  <a:pt x="45233" y="6336"/>
                  <a:pt x="47519" y="6967"/>
                  <a:pt x="47662" y="7860"/>
                </a:cubicBezTo>
                <a:cubicBezTo>
                  <a:pt x="47971" y="9884"/>
                  <a:pt x="41447" y="10812"/>
                  <a:pt x="42232" y="12705"/>
                </a:cubicBezTo>
                <a:cubicBezTo>
                  <a:pt x="42719" y="13852"/>
                  <a:pt x="44664" y="14369"/>
                  <a:pt x="46663" y="14369"/>
                </a:cubicBezTo>
                <a:cubicBezTo>
                  <a:pt x="48482" y="14369"/>
                  <a:pt x="50347" y="13941"/>
                  <a:pt x="51198" y="13170"/>
                </a:cubicBezTo>
                <a:cubicBezTo>
                  <a:pt x="51817" y="12598"/>
                  <a:pt x="51019" y="10515"/>
                  <a:pt x="51579" y="9872"/>
                </a:cubicBezTo>
                <a:cubicBezTo>
                  <a:pt x="51698" y="9729"/>
                  <a:pt x="52162" y="9717"/>
                  <a:pt x="52353" y="9669"/>
                </a:cubicBezTo>
                <a:cubicBezTo>
                  <a:pt x="53162" y="9455"/>
                  <a:pt x="54984" y="9419"/>
                  <a:pt x="55567" y="8824"/>
                </a:cubicBezTo>
                <a:cubicBezTo>
                  <a:pt x="56115" y="8276"/>
                  <a:pt x="56758" y="6455"/>
                  <a:pt x="56246" y="5871"/>
                </a:cubicBezTo>
                <a:cubicBezTo>
                  <a:pt x="56144" y="5742"/>
                  <a:pt x="55973" y="5696"/>
                  <a:pt x="55762" y="5696"/>
                </a:cubicBezTo>
                <a:cubicBezTo>
                  <a:pt x="55506" y="5696"/>
                  <a:pt x="55191" y="5764"/>
                  <a:pt x="54865" y="5836"/>
                </a:cubicBezTo>
                <a:cubicBezTo>
                  <a:pt x="54793" y="5847"/>
                  <a:pt x="54734" y="5859"/>
                  <a:pt x="54662" y="5871"/>
                </a:cubicBezTo>
                <a:cubicBezTo>
                  <a:pt x="54554" y="5884"/>
                  <a:pt x="54432" y="5894"/>
                  <a:pt x="54305" y="5894"/>
                </a:cubicBezTo>
                <a:cubicBezTo>
                  <a:pt x="53737" y="5894"/>
                  <a:pt x="53050" y="5704"/>
                  <a:pt x="52817" y="4800"/>
                </a:cubicBezTo>
                <a:cubicBezTo>
                  <a:pt x="52793" y="4538"/>
                  <a:pt x="52781" y="4252"/>
                  <a:pt x="52746" y="3966"/>
                </a:cubicBezTo>
                <a:cubicBezTo>
                  <a:pt x="52757" y="3657"/>
                  <a:pt x="52746" y="3335"/>
                  <a:pt x="52710" y="3026"/>
                </a:cubicBezTo>
                <a:cubicBezTo>
                  <a:pt x="52557" y="1838"/>
                  <a:pt x="52010" y="1166"/>
                  <a:pt x="51313" y="1166"/>
                </a:cubicBezTo>
                <a:cubicBezTo>
                  <a:pt x="51143" y="1166"/>
                  <a:pt x="50965" y="1206"/>
                  <a:pt x="50781" y="1287"/>
                </a:cubicBezTo>
                <a:cubicBezTo>
                  <a:pt x="50317" y="1499"/>
                  <a:pt x="49692" y="1624"/>
                  <a:pt x="48973" y="1624"/>
                </a:cubicBezTo>
                <a:cubicBezTo>
                  <a:pt x="47955" y="1624"/>
                  <a:pt x="46749" y="1375"/>
                  <a:pt x="45542" y="775"/>
                </a:cubicBezTo>
                <a:cubicBezTo>
                  <a:pt x="44596" y="302"/>
                  <a:pt x="43643" y="1"/>
                  <a:pt x="425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6"/>
          <p:cNvSpPr/>
          <p:nvPr/>
        </p:nvSpPr>
        <p:spPr>
          <a:xfrm>
            <a:off x="3218629" y="4918465"/>
            <a:ext cx="691701" cy="217548"/>
          </a:xfrm>
          <a:custGeom>
            <a:avLst/>
            <a:gdLst/>
            <a:ahLst/>
            <a:cxnLst/>
            <a:rect l="l" t="t" r="r" b="b"/>
            <a:pathLst>
              <a:path w="17586" h="5531" extrusionOk="0">
                <a:moveTo>
                  <a:pt x="6781" y="0"/>
                </a:moveTo>
                <a:cubicBezTo>
                  <a:pt x="5138" y="0"/>
                  <a:pt x="3272" y="384"/>
                  <a:pt x="2322" y="851"/>
                </a:cubicBezTo>
                <a:cubicBezTo>
                  <a:pt x="1524" y="1244"/>
                  <a:pt x="274" y="2768"/>
                  <a:pt x="95" y="3626"/>
                </a:cubicBezTo>
                <a:cubicBezTo>
                  <a:pt x="0" y="4138"/>
                  <a:pt x="191" y="4804"/>
                  <a:pt x="488" y="5531"/>
                </a:cubicBezTo>
                <a:lnTo>
                  <a:pt x="17586" y="5531"/>
                </a:lnTo>
                <a:cubicBezTo>
                  <a:pt x="17050" y="4078"/>
                  <a:pt x="17407" y="1054"/>
                  <a:pt x="16216" y="732"/>
                </a:cubicBezTo>
                <a:cubicBezTo>
                  <a:pt x="16146" y="713"/>
                  <a:pt x="16075" y="704"/>
                  <a:pt x="16003" y="704"/>
                </a:cubicBezTo>
                <a:cubicBezTo>
                  <a:pt x="14675" y="704"/>
                  <a:pt x="13105" y="3778"/>
                  <a:pt x="11930" y="4388"/>
                </a:cubicBezTo>
                <a:cubicBezTo>
                  <a:pt x="11582" y="4571"/>
                  <a:pt x="10858" y="4943"/>
                  <a:pt x="10394" y="4943"/>
                </a:cubicBezTo>
                <a:cubicBezTo>
                  <a:pt x="10286" y="4943"/>
                  <a:pt x="10192" y="4923"/>
                  <a:pt x="10120" y="4876"/>
                </a:cubicBezTo>
                <a:cubicBezTo>
                  <a:pt x="9192" y="4292"/>
                  <a:pt x="10311" y="1316"/>
                  <a:pt x="9466" y="625"/>
                </a:cubicBezTo>
                <a:cubicBezTo>
                  <a:pt x="8912" y="177"/>
                  <a:pt x="7898" y="0"/>
                  <a:pt x="67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6" name="Google Shape;986;p46"/>
          <p:cNvGrpSpPr/>
          <p:nvPr/>
        </p:nvGrpSpPr>
        <p:grpSpPr>
          <a:xfrm>
            <a:off x="5466410" y="4239699"/>
            <a:ext cx="1855975" cy="998021"/>
            <a:chOff x="5303901" y="4298526"/>
            <a:chExt cx="1571262" cy="844921"/>
          </a:xfrm>
        </p:grpSpPr>
        <p:sp>
          <p:nvSpPr>
            <p:cNvPr id="987" name="Google Shape;987;p46"/>
            <p:cNvSpPr/>
            <p:nvPr/>
          </p:nvSpPr>
          <p:spPr>
            <a:xfrm>
              <a:off x="5602436" y="4298526"/>
              <a:ext cx="1272726" cy="844921"/>
            </a:xfrm>
            <a:custGeom>
              <a:avLst/>
              <a:gdLst/>
              <a:ahLst/>
              <a:cxnLst/>
              <a:rect l="l" t="t" r="r" b="b"/>
              <a:pathLst>
                <a:path w="38220" h="25373" extrusionOk="0">
                  <a:moveTo>
                    <a:pt x="8847" y="0"/>
                  </a:moveTo>
                  <a:cubicBezTo>
                    <a:pt x="6132" y="1179"/>
                    <a:pt x="4989" y="3799"/>
                    <a:pt x="6228" y="5882"/>
                  </a:cubicBezTo>
                  <a:cubicBezTo>
                    <a:pt x="7513" y="8037"/>
                    <a:pt x="8942" y="6144"/>
                    <a:pt x="9954" y="8704"/>
                  </a:cubicBezTo>
                  <a:cubicBezTo>
                    <a:pt x="10350" y="9705"/>
                    <a:pt x="10849" y="10100"/>
                    <a:pt x="11386" y="10100"/>
                  </a:cubicBezTo>
                  <a:cubicBezTo>
                    <a:pt x="12221" y="10100"/>
                    <a:pt x="13146" y="9142"/>
                    <a:pt x="13907" y="8025"/>
                  </a:cubicBezTo>
                  <a:cubicBezTo>
                    <a:pt x="14026" y="7882"/>
                    <a:pt x="14133" y="7763"/>
                    <a:pt x="14252" y="7632"/>
                  </a:cubicBezTo>
                  <a:cubicBezTo>
                    <a:pt x="14643" y="7210"/>
                    <a:pt x="15034" y="6890"/>
                    <a:pt x="15392" y="6890"/>
                  </a:cubicBezTo>
                  <a:cubicBezTo>
                    <a:pt x="15437" y="6890"/>
                    <a:pt x="15482" y="6895"/>
                    <a:pt x="15526" y="6906"/>
                  </a:cubicBezTo>
                  <a:cubicBezTo>
                    <a:pt x="16669" y="7204"/>
                    <a:pt x="17884" y="10109"/>
                    <a:pt x="17360" y="11157"/>
                  </a:cubicBezTo>
                  <a:cubicBezTo>
                    <a:pt x="17241" y="11419"/>
                    <a:pt x="16491" y="11395"/>
                    <a:pt x="16193" y="11466"/>
                  </a:cubicBezTo>
                  <a:cubicBezTo>
                    <a:pt x="15384" y="11609"/>
                    <a:pt x="13693" y="11621"/>
                    <a:pt x="12895" y="11835"/>
                  </a:cubicBezTo>
                  <a:cubicBezTo>
                    <a:pt x="12466" y="11954"/>
                    <a:pt x="11835" y="12157"/>
                    <a:pt x="11204" y="12395"/>
                  </a:cubicBezTo>
                  <a:cubicBezTo>
                    <a:pt x="11193" y="12407"/>
                    <a:pt x="11193" y="12407"/>
                    <a:pt x="11181" y="12419"/>
                  </a:cubicBezTo>
                  <a:cubicBezTo>
                    <a:pt x="10502" y="12681"/>
                    <a:pt x="9847" y="13002"/>
                    <a:pt x="9526" y="13347"/>
                  </a:cubicBezTo>
                  <a:cubicBezTo>
                    <a:pt x="8478" y="14443"/>
                    <a:pt x="8430" y="17860"/>
                    <a:pt x="7394" y="18943"/>
                  </a:cubicBezTo>
                  <a:cubicBezTo>
                    <a:pt x="7144" y="19158"/>
                    <a:pt x="6859" y="19324"/>
                    <a:pt x="6549" y="19431"/>
                  </a:cubicBezTo>
                  <a:cubicBezTo>
                    <a:pt x="6537" y="19431"/>
                    <a:pt x="3096" y="20098"/>
                    <a:pt x="1691" y="20884"/>
                  </a:cubicBezTo>
                  <a:cubicBezTo>
                    <a:pt x="334" y="21634"/>
                    <a:pt x="1" y="23932"/>
                    <a:pt x="1715" y="25373"/>
                  </a:cubicBezTo>
                  <a:lnTo>
                    <a:pt x="15372" y="25373"/>
                  </a:lnTo>
                  <a:cubicBezTo>
                    <a:pt x="15846" y="24341"/>
                    <a:pt x="16226" y="22956"/>
                    <a:pt x="16934" y="22956"/>
                  </a:cubicBezTo>
                  <a:cubicBezTo>
                    <a:pt x="16937" y="22956"/>
                    <a:pt x="16940" y="22956"/>
                    <a:pt x="16943" y="22956"/>
                  </a:cubicBezTo>
                  <a:cubicBezTo>
                    <a:pt x="17515" y="22968"/>
                    <a:pt x="17622" y="24527"/>
                    <a:pt x="18074" y="24873"/>
                  </a:cubicBezTo>
                  <a:cubicBezTo>
                    <a:pt x="18372" y="25099"/>
                    <a:pt x="18705" y="25265"/>
                    <a:pt x="19063" y="25373"/>
                  </a:cubicBezTo>
                  <a:lnTo>
                    <a:pt x="27921" y="25373"/>
                  </a:lnTo>
                  <a:cubicBezTo>
                    <a:pt x="27909" y="25373"/>
                    <a:pt x="27885" y="25361"/>
                    <a:pt x="27873" y="25361"/>
                  </a:cubicBezTo>
                  <a:cubicBezTo>
                    <a:pt x="26540" y="24813"/>
                    <a:pt x="23432" y="24789"/>
                    <a:pt x="22242" y="23991"/>
                  </a:cubicBezTo>
                  <a:cubicBezTo>
                    <a:pt x="21420" y="23432"/>
                    <a:pt x="19634" y="21694"/>
                    <a:pt x="19979" y="20777"/>
                  </a:cubicBezTo>
                  <a:cubicBezTo>
                    <a:pt x="20289" y="19967"/>
                    <a:pt x="22218" y="19661"/>
                    <a:pt x="23456" y="19661"/>
                  </a:cubicBezTo>
                  <a:cubicBezTo>
                    <a:pt x="23693" y="19661"/>
                    <a:pt x="23905" y="19672"/>
                    <a:pt x="24075" y="19693"/>
                  </a:cubicBezTo>
                  <a:cubicBezTo>
                    <a:pt x="24539" y="19753"/>
                    <a:pt x="25290" y="20408"/>
                    <a:pt x="25706" y="20622"/>
                  </a:cubicBezTo>
                  <a:cubicBezTo>
                    <a:pt x="26766" y="21158"/>
                    <a:pt x="29242" y="21753"/>
                    <a:pt x="30028" y="22646"/>
                  </a:cubicBezTo>
                  <a:cubicBezTo>
                    <a:pt x="30123" y="22765"/>
                    <a:pt x="30421" y="23849"/>
                    <a:pt x="30385" y="25373"/>
                  </a:cubicBezTo>
                  <a:lnTo>
                    <a:pt x="35815" y="25373"/>
                  </a:lnTo>
                  <a:cubicBezTo>
                    <a:pt x="35660" y="24599"/>
                    <a:pt x="35577" y="23884"/>
                    <a:pt x="35767" y="23444"/>
                  </a:cubicBezTo>
                  <a:cubicBezTo>
                    <a:pt x="36040" y="22807"/>
                    <a:pt x="37094" y="21422"/>
                    <a:pt x="37821" y="21422"/>
                  </a:cubicBezTo>
                  <a:cubicBezTo>
                    <a:pt x="37855" y="21422"/>
                    <a:pt x="37889" y="21425"/>
                    <a:pt x="37922" y="21432"/>
                  </a:cubicBezTo>
                  <a:cubicBezTo>
                    <a:pt x="38029" y="21455"/>
                    <a:pt x="38136" y="21515"/>
                    <a:pt x="38220" y="21598"/>
                  </a:cubicBezTo>
                  <a:cubicBezTo>
                    <a:pt x="37970" y="21313"/>
                    <a:pt x="37720" y="21027"/>
                    <a:pt x="37410" y="20741"/>
                  </a:cubicBezTo>
                  <a:cubicBezTo>
                    <a:pt x="37386" y="20717"/>
                    <a:pt x="37362" y="20693"/>
                    <a:pt x="37339" y="20658"/>
                  </a:cubicBezTo>
                  <a:cubicBezTo>
                    <a:pt x="37101" y="20384"/>
                    <a:pt x="36839" y="20110"/>
                    <a:pt x="36600" y="19836"/>
                  </a:cubicBezTo>
                  <a:cubicBezTo>
                    <a:pt x="36088" y="19289"/>
                    <a:pt x="35577" y="18753"/>
                    <a:pt x="35065" y="18217"/>
                  </a:cubicBezTo>
                  <a:cubicBezTo>
                    <a:pt x="34803" y="17955"/>
                    <a:pt x="34553" y="17693"/>
                    <a:pt x="34279" y="17419"/>
                  </a:cubicBezTo>
                  <a:lnTo>
                    <a:pt x="33886" y="17026"/>
                  </a:lnTo>
                  <a:lnTo>
                    <a:pt x="33469" y="16622"/>
                  </a:lnTo>
                  <a:cubicBezTo>
                    <a:pt x="32933" y="16098"/>
                    <a:pt x="32386" y="15574"/>
                    <a:pt x="31826" y="15050"/>
                  </a:cubicBezTo>
                  <a:cubicBezTo>
                    <a:pt x="31266" y="14538"/>
                    <a:pt x="30695" y="14026"/>
                    <a:pt x="30123" y="13526"/>
                  </a:cubicBezTo>
                  <a:cubicBezTo>
                    <a:pt x="29981" y="13407"/>
                    <a:pt x="29850" y="13276"/>
                    <a:pt x="29695" y="13157"/>
                  </a:cubicBezTo>
                  <a:cubicBezTo>
                    <a:pt x="29588" y="13050"/>
                    <a:pt x="29469" y="12954"/>
                    <a:pt x="29350" y="12859"/>
                  </a:cubicBezTo>
                  <a:lnTo>
                    <a:pt x="29266" y="12788"/>
                  </a:lnTo>
                  <a:cubicBezTo>
                    <a:pt x="28969" y="12538"/>
                    <a:pt x="28683" y="12288"/>
                    <a:pt x="28397" y="12050"/>
                  </a:cubicBezTo>
                  <a:cubicBezTo>
                    <a:pt x="26040" y="10097"/>
                    <a:pt x="23587" y="8287"/>
                    <a:pt x="21039" y="6608"/>
                  </a:cubicBezTo>
                  <a:cubicBezTo>
                    <a:pt x="20718" y="6406"/>
                    <a:pt x="20396" y="6192"/>
                    <a:pt x="20075" y="5989"/>
                  </a:cubicBezTo>
                  <a:cubicBezTo>
                    <a:pt x="19753" y="5787"/>
                    <a:pt x="19432" y="5573"/>
                    <a:pt x="19098" y="5382"/>
                  </a:cubicBezTo>
                  <a:cubicBezTo>
                    <a:pt x="18777" y="5180"/>
                    <a:pt x="18455" y="4977"/>
                    <a:pt x="18122" y="4787"/>
                  </a:cubicBezTo>
                  <a:cubicBezTo>
                    <a:pt x="17860" y="4620"/>
                    <a:pt x="17610" y="4465"/>
                    <a:pt x="17348" y="4322"/>
                  </a:cubicBezTo>
                  <a:lnTo>
                    <a:pt x="17134" y="4191"/>
                  </a:lnTo>
                  <a:cubicBezTo>
                    <a:pt x="16800" y="4001"/>
                    <a:pt x="16467" y="3810"/>
                    <a:pt x="16146" y="3620"/>
                  </a:cubicBezTo>
                  <a:cubicBezTo>
                    <a:pt x="15800" y="3441"/>
                    <a:pt x="15467" y="3251"/>
                    <a:pt x="15122" y="3072"/>
                  </a:cubicBezTo>
                  <a:cubicBezTo>
                    <a:pt x="14788" y="2882"/>
                    <a:pt x="14443" y="2703"/>
                    <a:pt x="14110" y="2525"/>
                  </a:cubicBezTo>
                  <a:cubicBezTo>
                    <a:pt x="13764" y="2346"/>
                    <a:pt x="13419" y="2167"/>
                    <a:pt x="13074" y="1989"/>
                  </a:cubicBezTo>
                  <a:cubicBezTo>
                    <a:pt x="12728" y="1810"/>
                    <a:pt x="12383" y="1643"/>
                    <a:pt x="12038" y="1477"/>
                  </a:cubicBezTo>
                  <a:cubicBezTo>
                    <a:pt x="10990" y="965"/>
                    <a:pt x="9930" y="477"/>
                    <a:pt x="8847"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6"/>
            <p:cNvSpPr/>
            <p:nvPr/>
          </p:nvSpPr>
          <p:spPr>
            <a:xfrm>
              <a:off x="5303901" y="4763463"/>
              <a:ext cx="199833" cy="223243"/>
            </a:xfrm>
            <a:custGeom>
              <a:avLst/>
              <a:gdLst/>
              <a:ahLst/>
              <a:cxnLst/>
              <a:rect l="l" t="t" r="r" b="b"/>
              <a:pathLst>
                <a:path w="6001" h="6704" extrusionOk="0">
                  <a:moveTo>
                    <a:pt x="4052" y="0"/>
                  </a:moveTo>
                  <a:cubicBezTo>
                    <a:pt x="3829" y="0"/>
                    <a:pt x="3625" y="15"/>
                    <a:pt x="3477" y="40"/>
                  </a:cubicBezTo>
                  <a:cubicBezTo>
                    <a:pt x="2810" y="147"/>
                    <a:pt x="1524" y="766"/>
                    <a:pt x="1096" y="1278"/>
                  </a:cubicBezTo>
                  <a:cubicBezTo>
                    <a:pt x="512" y="1969"/>
                    <a:pt x="24" y="3826"/>
                    <a:pt x="0" y="4719"/>
                  </a:cubicBezTo>
                  <a:cubicBezTo>
                    <a:pt x="0" y="5207"/>
                    <a:pt x="84" y="6386"/>
                    <a:pt x="524" y="6624"/>
                  </a:cubicBezTo>
                  <a:cubicBezTo>
                    <a:pt x="619" y="6680"/>
                    <a:pt x="741" y="6703"/>
                    <a:pt x="880" y="6703"/>
                  </a:cubicBezTo>
                  <a:cubicBezTo>
                    <a:pt x="1460" y="6703"/>
                    <a:pt x="2331" y="6295"/>
                    <a:pt x="2715" y="6065"/>
                  </a:cubicBezTo>
                  <a:cubicBezTo>
                    <a:pt x="3751" y="5410"/>
                    <a:pt x="5549" y="3517"/>
                    <a:pt x="5870" y="2362"/>
                  </a:cubicBezTo>
                  <a:cubicBezTo>
                    <a:pt x="6001" y="1862"/>
                    <a:pt x="5870" y="683"/>
                    <a:pt x="5489" y="338"/>
                  </a:cubicBezTo>
                  <a:cubicBezTo>
                    <a:pt x="5221" y="86"/>
                    <a:pt x="4581" y="0"/>
                    <a:pt x="4052"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6"/>
            <p:cNvSpPr/>
            <p:nvPr/>
          </p:nvSpPr>
          <p:spPr>
            <a:xfrm>
              <a:off x="5437501" y="4554205"/>
              <a:ext cx="385814" cy="386979"/>
            </a:xfrm>
            <a:custGeom>
              <a:avLst/>
              <a:gdLst/>
              <a:ahLst/>
              <a:cxnLst/>
              <a:rect l="l" t="t" r="r" b="b"/>
              <a:pathLst>
                <a:path w="11586" h="11621" extrusionOk="0">
                  <a:moveTo>
                    <a:pt x="3193" y="1"/>
                  </a:moveTo>
                  <a:cubicBezTo>
                    <a:pt x="2355" y="1"/>
                    <a:pt x="1006" y="931"/>
                    <a:pt x="525" y="1466"/>
                  </a:cubicBezTo>
                  <a:cubicBezTo>
                    <a:pt x="251" y="1764"/>
                    <a:pt x="24" y="2586"/>
                    <a:pt x="13" y="2990"/>
                  </a:cubicBezTo>
                  <a:cubicBezTo>
                    <a:pt x="1" y="3383"/>
                    <a:pt x="144" y="4181"/>
                    <a:pt x="405" y="4443"/>
                  </a:cubicBezTo>
                  <a:cubicBezTo>
                    <a:pt x="727" y="4764"/>
                    <a:pt x="1727" y="4895"/>
                    <a:pt x="2168" y="5038"/>
                  </a:cubicBezTo>
                  <a:cubicBezTo>
                    <a:pt x="2787" y="5241"/>
                    <a:pt x="4168" y="5348"/>
                    <a:pt x="4644" y="5788"/>
                  </a:cubicBezTo>
                  <a:cubicBezTo>
                    <a:pt x="4942" y="6038"/>
                    <a:pt x="5394" y="6860"/>
                    <a:pt x="5239" y="7217"/>
                  </a:cubicBezTo>
                  <a:cubicBezTo>
                    <a:pt x="5025" y="7777"/>
                    <a:pt x="3358" y="7753"/>
                    <a:pt x="3084" y="8277"/>
                  </a:cubicBezTo>
                  <a:cubicBezTo>
                    <a:pt x="2703" y="9015"/>
                    <a:pt x="2918" y="11087"/>
                    <a:pt x="3632" y="11527"/>
                  </a:cubicBezTo>
                  <a:cubicBezTo>
                    <a:pt x="3735" y="11593"/>
                    <a:pt x="3863" y="11621"/>
                    <a:pt x="4010" y="11621"/>
                  </a:cubicBezTo>
                  <a:cubicBezTo>
                    <a:pt x="4712" y="11621"/>
                    <a:pt x="5819" y="10978"/>
                    <a:pt x="6370" y="10801"/>
                  </a:cubicBezTo>
                  <a:cubicBezTo>
                    <a:pt x="7275" y="10515"/>
                    <a:pt x="9228" y="10134"/>
                    <a:pt x="9930" y="9503"/>
                  </a:cubicBezTo>
                  <a:cubicBezTo>
                    <a:pt x="10490" y="9003"/>
                    <a:pt x="11585" y="7467"/>
                    <a:pt x="11216" y="6824"/>
                  </a:cubicBezTo>
                  <a:cubicBezTo>
                    <a:pt x="11109" y="6642"/>
                    <a:pt x="10825" y="6595"/>
                    <a:pt x="10489" y="6595"/>
                  </a:cubicBezTo>
                  <a:cubicBezTo>
                    <a:pt x="10140" y="6595"/>
                    <a:pt x="9734" y="6646"/>
                    <a:pt x="9411" y="6646"/>
                  </a:cubicBezTo>
                  <a:cubicBezTo>
                    <a:pt x="9254" y="6646"/>
                    <a:pt x="9116" y="6634"/>
                    <a:pt x="9014" y="6598"/>
                  </a:cubicBezTo>
                  <a:cubicBezTo>
                    <a:pt x="8609" y="6443"/>
                    <a:pt x="7918" y="5919"/>
                    <a:pt x="7585" y="5657"/>
                  </a:cubicBezTo>
                  <a:cubicBezTo>
                    <a:pt x="6954" y="5169"/>
                    <a:pt x="5716" y="4133"/>
                    <a:pt x="5239" y="3502"/>
                  </a:cubicBezTo>
                  <a:cubicBezTo>
                    <a:pt x="4644" y="2728"/>
                    <a:pt x="4394" y="347"/>
                    <a:pt x="3453" y="38"/>
                  </a:cubicBezTo>
                  <a:cubicBezTo>
                    <a:pt x="3374" y="13"/>
                    <a:pt x="3287" y="1"/>
                    <a:pt x="3193" y="1"/>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0" name="Google Shape;990;p46"/>
          <p:cNvSpPr/>
          <p:nvPr/>
        </p:nvSpPr>
        <p:spPr>
          <a:xfrm>
            <a:off x="4282576" y="3690956"/>
            <a:ext cx="145216" cy="837350"/>
          </a:xfrm>
          <a:custGeom>
            <a:avLst/>
            <a:gdLst/>
            <a:ahLst/>
            <a:cxnLst/>
            <a:rect l="l" t="t" r="r" b="b"/>
            <a:pathLst>
              <a:path w="3692" h="21289" extrusionOk="0">
                <a:moveTo>
                  <a:pt x="1619" y="0"/>
                </a:moveTo>
                <a:lnTo>
                  <a:pt x="1619" y="0"/>
                </a:lnTo>
                <a:cubicBezTo>
                  <a:pt x="1858" y="1762"/>
                  <a:pt x="1917" y="3548"/>
                  <a:pt x="1810" y="5334"/>
                </a:cubicBezTo>
                <a:cubicBezTo>
                  <a:pt x="1798" y="5763"/>
                  <a:pt x="1727" y="6180"/>
                  <a:pt x="1691" y="6608"/>
                </a:cubicBezTo>
                <a:cubicBezTo>
                  <a:pt x="1619" y="7025"/>
                  <a:pt x="1572" y="7442"/>
                  <a:pt x="1465" y="7846"/>
                </a:cubicBezTo>
                <a:cubicBezTo>
                  <a:pt x="1417" y="8049"/>
                  <a:pt x="1393" y="8251"/>
                  <a:pt x="1334" y="8454"/>
                </a:cubicBezTo>
                <a:lnTo>
                  <a:pt x="1155" y="9049"/>
                </a:lnTo>
                <a:cubicBezTo>
                  <a:pt x="1119" y="9251"/>
                  <a:pt x="1024" y="9430"/>
                  <a:pt x="965" y="9632"/>
                </a:cubicBezTo>
                <a:lnTo>
                  <a:pt x="750" y="10240"/>
                </a:lnTo>
                <a:cubicBezTo>
                  <a:pt x="405" y="11168"/>
                  <a:pt x="191" y="12145"/>
                  <a:pt x="95" y="13133"/>
                </a:cubicBezTo>
                <a:cubicBezTo>
                  <a:pt x="0" y="14097"/>
                  <a:pt x="24" y="15074"/>
                  <a:pt x="167" y="16038"/>
                </a:cubicBezTo>
                <a:cubicBezTo>
                  <a:pt x="453" y="17943"/>
                  <a:pt x="1096" y="19776"/>
                  <a:pt x="2227" y="21289"/>
                </a:cubicBezTo>
                <a:cubicBezTo>
                  <a:pt x="1977" y="19515"/>
                  <a:pt x="1881" y="17729"/>
                  <a:pt x="1941" y="15943"/>
                </a:cubicBezTo>
                <a:cubicBezTo>
                  <a:pt x="1988" y="14264"/>
                  <a:pt x="2310" y="12609"/>
                  <a:pt x="2881" y="11037"/>
                </a:cubicBezTo>
                <a:lnTo>
                  <a:pt x="3108" y="10359"/>
                </a:lnTo>
                <a:cubicBezTo>
                  <a:pt x="3191" y="10121"/>
                  <a:pt x="3262" y="9882"/>
                  <a:pt x="3322" y="9644"/>
                </a:cubicBezTo>
                <a:cubicBezTo>
                  <a:pt x="3441" y="9168"/>
                  <a:pt x="3536" y="8680"/>
                  <a:pt x="3596" y="8192"/>
                </a:cubicBezTo>
                <a:cubicBezTo>
                  <a:pt x="3655" y="7704"/>
                  <a:pt x="3691" y="7215"/>
                  <a:pt x="3691" y="6727"/>
                </a:cubicBezTo>
                <a:cubicBezTo>
                  <a:pt x="3691" y="6239"/>
                  <a:pt x="3655" y="5763"/>
                  <a:pt x="3608" y="5275"/>
                </a:cubicBezTo>
                <a:cubicBezTo>
                  <a:pt x="3489" y="4322"/>
                  <a:pt x="3262" y="3394"/>
                  <a:pt x="2941" y="2489"/>
                </a:cubicBezTo>
                <a:cubicBezTo>
                  <a:pt x="2620" y="1596"/>
                  <a:pt x="2179" y="762"/>
                  <a:pt x="16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6"/>
          <p:cNvSpPr/>
          <p:nvPr/>
        </p:nvSpPr>
        <p:spPr>
          <a:xfrm>
            <a:off x="3354872" y="3521911"/>
            <a:ext cx="151312" cy="916487"/>
          </a:xfrm>
          <a:custGeom>
            <a:avLst/>
            <a:gdLst/>
            <a:ahLst/>
            <a:cxnLst/>
            <a:rect l="l" t="t" r="r" b="b"/>
            <a:pathLst>
              <a:path w="3847" h="23301" extrusionOk="0">
                <a:moveTo>
                  <a:pt x="2168" y="0"/>
                </a:moveTo>
                <a:lnTo>
                  <a:pt x="2168" y="0"/>
                </a:lnTo>
                <a:cubicBezTo>
                  <a:pt x="1584" y="845"/>
                  <a:pt x="1108" y="1774"/>
                  <a:pt x="787" y="2750"/>
                </a:cubicBezTo>
                <a:cubicBezTo>
                  <a:pt x="441" y="3727"/>
                  <a:pt x="203" y="4751"/>
                  <a:pt x="96" y="5787"/>
                </a:cubicBezTo>
                <a:cubicBezTo>
                  <a:pt x="37" y="6310"/>
                  <a:pt x="1" y="6834"/>
                  <a:pt x="1" y="7370"/>
                </a:cubicBezTo>
                <a:cubicBezTo>
                  <a:pt x="13" y="7894"/>
                  <a:pt x="48" y="8430"/>
                  <a:pt x="120" y="8954"/>
                </a:cubicBezTo>
                <a:cubicBezTo>
                  <a:pt x="179" y="9489"/>
                  <a:pt x="287" y="10013"/>
                  <a:pt x="418" y="10537"/>
                </a:cubicBezTo>
                <a:cubicBezTo>
                  <a:pt x="477" y="10799"/>
                  <a:pt x="560" y="11061"/>
                  <a:pt x="656" y="11311"/>
                </a:cubicBezTo>
                <a:lnTo>
                  <a:pt x="894" y="12061"/>
                </a:lnTo>
                <a:cubicBezTo>
                  <a:pt x="1061" y="12478"/>
                  <a:pt x="1191" y="12906"/>
                  <a:pt x="1311" y="13347"/>
                </a:cubicBezTo>
                <a:cubicBezTo>
                  <a:pt x="1370" y="13561"/>
                  <a:pt x="1442" y="13776"/>
                  <a:pt x="1489" y="14014"/>
                </a:cubicBezTo>
                <a:cubicBezTo>
                  <a:pt x="1525" y="14240"/>
                  <a:pt x="1572" y="14466"/>
                  <a:pt x="1620" y="14680"/>
                </a:cubicBezTo>
                <a:cubicBezTo>
                  <a:pt x="1787" y="15597"/>
                  <a:pt x="1882" y="16526"/>
                  <a:pt x="1906" y="17467"/>
                </a:cubicBezTo>
                <a:cubicBezTo>
                  <a:pt x="1953" y="19419"/>
                  <a:pt x="1823" y="21372"/>
                  <a:pt x="1513" y="23301"/>
                </a:cubicBezTo>
                <a:cubicBezTo>
                  <a:pt x="2108" y="22467"/>
                  <a:pt x="2585" y="21550"/>
                  <a:pt x="2930" y="20586"/>
                </a:cubicBezTo>
                <a:cubicBezTo>
                  <a:pt x="3287" y="19598"/>
                  <a:pt x="3537" y="18586"/>
                  <a:pt x="3680" y="17562"/>
                </a:cubicBezTo>
                <a:cubicBezTo>
                  <a:pt x="3823" y="16514"/>
                  <a:pt x="3847" y="15442"/>
                  <a:pt x="3739" y="14395"/>
                </a:cubicBezTo>
                <a:cubicBezTo>
                  <a:pt x="3632" y="13323"/>
                  <a:pt x="3394" y="12264"/>
                  <a:pt x="3013" y="11251"/>
                </a:cubicBezTo>
                <a:lnTo>
                  <a:pt x="2787" y="10585"/>
                </a:lnTo>
                <a:cubicBezTo>
                  <a:pt x="2704" y="10370"/>
                  <a:pt x="2632" y="10156"/>
                  <a:pt x="2573" y="9942"/>
                </a:cubicBezTo>
                <a:lnTo>
                  <a:pt x="2382" y="9275"/>
                </a:lnTo>
                <a:cubicBezTo>
                  <a:pt x="2311" y="9049"/>
                  <a:pt x="2299" y="8835"/>
                  <a:pt x="2239" y="8608"/>
                </a:cubicBezTo>
                <a:cubicBezTo>
                  <a:pt x="2120" y="8168"/>
                  <a:pt x="2084" y="7703"/>
                  <a:pt x="2001" y="7239"/>
                </a:cubicBezTo>
                <a:cubicBezTo>
                  <a:pt x="1953" y="6775"/>
                  <a:pt x="1882" y="6310"/>
                  <a:pt x="1870" y="5846"/>
                </a:cubicBezTo>
                <a:cubicBezTo>
                  <a:pt x="1775" y="3893"/>
                  <a:pt x="1870" y="1941"/>
                  <a:pt x="21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6"/>
          <p:cNvSpPr/>
          <p:nvPr/>
        </p:nvSpPr>
        <p:spPr>
          <a:xfrm>
            <a:off x="3904171" y="4248671"/>
            <a:ext cx="134438" cy="624285"/>
          </a:xfrm>
          <a:custGeom>
            <a:avLst/>
            <a:gdLst/>
            <a:ahLst/>
            <a:cxnLst/>
            <a:rect l="l" t="t" r="r" b="b"/>
            <a:pathLst>
              <a:path w="3418" h="15872" extrusionOk="0">
                <a:moveTo>
                  <a:pt x="1549" y="1"/>
                </a:moveTo>
                <a:lnTo>
                  <a:pt x="1549" y="1"/>
                </a:lnTo>
                <a:cubicBezTo>
                  <a:pt x="1799" y="1310"/>
                  <a:pt x="1894" y="2644"/>
                  <a:pt x="1811" y="3977"/>
                </a:cubicBezTo>
                <a:cubicBezTo>
                  <a:pt x="1799" y="4132"/>
                  <a:pt x="1787" y="4287"/>
                  <a:pt x="1763" y="4453"/>
                </a:cubicBezTo>
                <a:lnTo>
                  <a:pt x="1703" y="4906"/>
                </a:lnTo>
                <a:cubicBezTo>
                  <a:pt x="1632" y="5204"/>
                  <a:pt x="1596" y="5513"/>
                  <a:pt x="1501" y="5799"/>
                </a:cubicBezTo>
                <a:cubicBezTo>
                  <a:pt x="1453" y="5942"/>
                  <a:pt x="1430" y="6097"/>
                  <a:pt x="1370" y="6239"/>
                </a:cubicBezTo>
                <a:lnTo>
                  <a:pt x="1227" y="6668"/>
                </a:lnTo>
                <a:cubicBezTo>
                  <a:pt x="1168" y="6799"/>
                  <a:pt x="1120" y="6942"/>
                  <a:pt x="1049" y="7073"/>
                </a:cubicBezTo>
                <a:lnTo>
                  <a:pt x="858" y="7513"/>
                </a:lnTo>
                <a:cubicBezTo>
                  <a:pt x="203" y="8906"/>
                  <a:pt x="1" y="10466"/>
                  <a:pt x="263" y="11990"/>
                </a:cubicBezTo>
                <a:cubicBezTo>
                  <a:pt x="525" y="13455"/>
                  <a:pt x="1132" y="14824"/>
                  <a:pt x="2120" y="15872"/>
                </a:cubicBezTo>
                <a:cubicBezTo>
                  <a:pt x="1858" y="14550"/>
                  <a:pt x="1739" y="13216"/>
                  <a:pt x="1775" y="11883"/>
                </a:cubicBezTo>
                <a:cubicBezTo>
                  <a:pt x="1811" y="10657"/>
                  <a:pt x="2096" y="9454"/>
                  <a:pt x="2608" y="8347"/>
                </a:cubicBezTo>
                <a:lnTo>
                  <a:pt x="2823" y="7847"/>
                </a:lnTo>
                <a:cubicBezTo>
                  <a:pt x="2906" y="7668"/>
                  <a:pt x="2977" y="7490"/>
                  <a:pt x="3037" y="7299"/>
                </a:cubicBezTo>
                <a:cubicBezTo>
                  <a:pt x="3263" y="6573"/>
                  <a:pt x="3394" y="5811"/>
                  <a:pt x="3406" y="5049"/>
                </a:cubicBezTo>
                <a:cubicBezTo>
                  <a:pt x="3418" y="3930"/>
                  <a:pt x="3180" y="2822"/>
                  <a:pt x="2739" y="1798"/>
                </a:cubicBezTo>
                <a:cubicBezTo>
                  <a:pt x="2442" y="1132"/>
                  <a:pt x="2049" y="524"/>
                  <a:pt x="15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6"/>
          <p:cNvSpPr/>
          <p:nvPr/>
        </p:nvSpPr>
        <p:spPr>
          <a:xfrm>
            <a:off x="2986340" y="4351246"/>
            <a:ext cx="134438" cy="624285"/>
          </a:xfrm>
          <a:custGeom>
            <a:avLst/>
            <a:gdLst/>
            <a:ahLst/>
            <a:cxnLst/>
            <a:rect l="l" t="t" r="r" b="b"/>
            <a:pathLst>
              <a:path w="3418" h="15872" extrusionOk="0">
                <a:moveTo>
                  <a:pt x="1858" y="0"/>
                </a:moveTo>
                <a:lnTo>
                  <a:pt x="1858" y="0"/>
                </a:lnTo>
                <a:cubicBezTo>
                  <a:pt x="1358" y="524"/>
                  <a:pt x="965" y="1131"/>
                  <a:pt x="667" y="1798"/>
                </a:cubicBezTo>
                <a:cubicBezTo>
                  <a:pt x="370" y="2477"/>
                  <a:pt x="167" y="3191"/>
                  <a:pt x="72" y="3917"/>
                </a:cubicBezTo>
                <a:cubicBezTo>
                  <a:pt x="24" y="4286"/>
                  <a:pt x="1" y="4667"/>
                  <a:pt x="1" y="5048"/>
                </a:cubicBezTo>
                <a:cubicBezTo>
                  <a:pt x="13" y="5810"/>
                  <a:pt x="144" y="6572"/>
                  <a:pt x="370" y="7310"/>
                </a:cubicBezTo>
                <a:cubicBezTo>
                  <a:pt x="429" y="7489"/>
                  <a:pt x="501" y="7668"/>
                  <a:pt x="584" y="7846"/>
                </a:cubicBezTo>
                <a:lnTo>
                  <a:pt x="798" y="8358"/>
                </a:lnTo>
                <a:cubicBezTo>
                  <a:pt x="1310" y="9465"/>
                  <a:pt x="1584" y="10656"/>
                  <a:pt x="1632" y="11882"/>
                </a:cubicBezTo>
                <a:cubicBezTo>
                  <a:pt x="1668" y="13216"/>
                  <a:pt x="1548" y="14561"/>
                  <a:pt x="1287" y="15871"/>
                </a:cubicBezTo>
                <a:cubicBezTo>
                  <a:pt x="2275" y="14835"/>
                  <a:pt x="2882" y="13454"/>
                  <a:pt x="3144" y="11990"/>
                </a:cubicBezTo>
                <a:cubicBezTo>
                  <a:pt x="3418" y="10478"/>
                  <a:pt x="3203" y="8906"/>
                  <a:pt x="2549" y="7513"/>
                </a:cubicBezTo>
                <a:lnTo>
                  <a:pt x="2358" y="7084"/>
                </a:lnTo>
                <a:cubicBezTo>
                  <a:pt x="2287" y="6941"/>
                  <a:pt x="2239" y="6810"/>
                  <a:pt x="2179" y="6668"/>
                </a:cubicBezTo>
                <a:lnTo>
                  <a:pt x="2037" y="6239"/>
                </a:lnTo>
                <a:cubicBezTo>
                  <a:pt x="1977" y="6096"/>
                  <a:pt x="1965" y="5941"/>
                  <a:pt x="1918" y="5810"/>
                </a:cubicBezTo>
                <a:cubicBezTo>
                  <a:pt x="1810" y="5513"/>
                  <a:pt x="1787" y="5215"/>
                  <a:pt x="1715" y="4917"/>
                </a:cubicBezTo>
                <a:lnTo>
                  <a:pt x="1656" y="4453"/>
                </a:lnTo>
                <a:cubicBezTo>
                  <a:pt x="1632" y="4298"/>
                  <a:pt x="1608" y="4143"/>
                  <a:pt x="1608" y="3989"/>
                </a:cubicBezTo>
                <a:cubicBezTo>
                  <a:pt x="1525" y="2655"/>
                  <a:pt x="1608" y="1310"/>
                  <a:pt x="18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45"/>
        <p:cNvGrpSpPr/>
        <p:nvPr/>
      </p:nvGrpSpPr>
      <p:grpSpPr>
        <a:xfrm>
          <a:off x="0" y="0"/>
          <a:ext cx="0" cy="0"/>
          <a:chOff x="0" y="0"/>
          <a:chExt cx="0" cy="0"/>
        </a:xfrm>
      </p:grpSpPr>
      <p:grpSp>
        <p:nvGrpSpPr>
          <p:cNvPr id="946" name="Google Shape;946;p46"/>
          <p:cNvGrpSpPr/>
          <p:nvPr/>
        </p:nvGrpSpPr>
        <p:grpSpPr>
          <a:xfrm>
            <a:off x="1811601" y="2772037"/>
            <a:ext cx="1063251" cy="2419624"/>
            <a:chOff x="1986769" y="2859263"/>
            <a:chExt cx="985130" cy="2241846"/>
          </a:xfrm>
        </p:grpSpPr>
        <p:grpSp>
          <p:nvGrpSpPr>
            <p:cNvPr id="947" name="Google Shape;947;p46"/>
            <p:cNvGrpSpPr/>
            <p:nvPr/>
          </p:nvGrpSpPr>
          <p:grpSpPr>
            <a:xfrm>
              <a:off x="1986769" y="2859263"/>
              <a:ext cx="985130" cy="2241846"/>
              <a:chOff x="2209750" y="2371631"/>
              <a:chExt cx="1218015" cy="2771817"/>
            </a:xfrm>
          </p:grpSpPr>
          <p:sp>
            <p:nvSpPr>
              <p:cNvPr id="948" name="Google Shape;948;p46"/>
              <p:cNvSpPr/>
              <p:nvPr/>
            </p:nvSpPr>
            <p:spPr>
              <a:xfrm flipH="1">
                <a:off x="2348944" y="2371631"/>
                <a:ext cx="457082" cy="1049895"/>
              </a:xfrm>
              <a:custGeom>
                <a:avLst/>
                <a:gdLst/>
                <a:ahLst/>
                <a:cxnLst/>
                <a:rect l="l" t="t" r="r" b="b"/>
                <a:pathLst>
                  <a:path w="18158" h="41708" extrusionOk="0">
                    <a:moveTo>
                      <a:pt x="7215" y="0"/>
                    </a:moveTo>
                    <a:lnTo>
                      <a:pt x="7215" y="0"/>
                    </a:lnTo>
                    <a:cubicBezTo>
                      <a:pt x="8275" y="1691"/>
                      <a:pt x="8561" y="4144"/>
                      <a:pt x="7108" y="7692"/>
                    </a:cubicBezTo>
                    <a:cubicBezTo>
                      <a:pt x="4024" y="14847"/>
                      <a:pt x="0" y="20503"/>
                      <a:pt x="6215" y="26146"/>
                    </a:cubicBezTo>
                    <a:cubicBezTo>
                      <a:pt x="12430" y="31790"/>
                      <a:pt x="9085" y="41708"/>
                      <a:pt x="9085" y="41708"/>
                    </a:cubicBezTo>
                    <a:lnTo>
                      <a:pt x="10347" y="41708"/>
                    </a:lnTo>
                    <a:cubicBezTo>
                      <a:pt x="18157" y="25884"/>
                      <a:pt x="7727" y="27837"/>
                      <a:pt x="5287" y="22467"/>
                    </a:cubicBezTo>
                    <a:cubicBezTo>
                      <a:pt x="3108" y="17681"/>
                      <a:pt x="15181" y="12907"/>
                      <a:pt x="12621" y="4989"/>
                    </a:cubicBezTo>
                    <a:cubicBezTo>
                      <a:pt x="12597" y="4941"/>
                      <a:pt x="11418" y="477"/>
                      <a:pt x="7215" y="0"/>
                    </a:cubicBezTo>
                    <a:close/>
                  </a:path>
                </a:pathLst>
              </a:custGeom>
              <a:solidFill>
                <a:srgbClr val="FFFFFF">
                  <a:alpha val="2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9" name="Google Shape;949;p46"/>
              <p:cNvSpPr/>
              <p:nvPr/>
            </p:nvSpPr>
            <p:spPr>
              <a:xfrm>
                <a:off x="2209750" y="4411114"/>
                <a:ext cx="165767" cy="732334"/>
              </a:xfrm>
              <a:custGeom>
                <a:avLst/>
                <a:gdLst/>
                <a:ahLst/>
                <a:cxnLst/>
                <a:rect l="l" t="t" r="r" b="b"/>
                <a:pathLst>
                  <a:path w="4978" h="21992" extrusionOk="0">
                    <a:moveTo>
                      <a:pt x="4978" y="1"/>
                    </a:moveTo>
                    <a:lnTo>
                      <a:pt x="1" y="3418"/>
                    </a:lnTo>
                    <a:lnTo>
                      <a:pt x="1" y="21992"/>
                    </a:lnTo>
                    <a:lnTo>
                      <a:pt x="4978" y="21992"/>
                    </a:lnTo>
                    <a:lnTo>
                      <a:pt x="497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0" name="Google Shape;950;p46"/>
              <p:cNvSpPr/>
              <p:nvPr/>
            </p:nvSpPr>
            <p:spPr>
              <a:xfrm>
                <a:off x="2396897" y="3421501"/>
                <a:ext cx="317615" cy="1023742"/>
              </a:xfrm>
              <a:custGeom>
                <a:avLst/>
                <a:gdLst/>
                <a:ahLst/>
                <a:cxnLst/>
                <a:rect l="l" t="t" r="r" b="b"/>
                <a:pathLst>
                  <a:path w="9538" h="30743" extrusionOk="0">
                    <a:moveTo>
                      <a:pt x="3013" y="1"/>
                    </a:moveTo>
                    <a:lnTo>
                      <a:pt x="2465" y="5633"/>
                    </a:lnTo>
                    <a:lnTo>
                      <a:pt x="2132" y="9050"/>
                    </a:lnTo>
                    <a:lnTo>
                      <a:pt x="1882" y="11586"/>
                    </a:lnTo>
                    <a:lnTo>
                      <a:pt x="1727" y="13205"/>
                    </a:lnTo>
                    <a:lnTo>
                      <a:pt x="1572" y="14729"/>
                    </a:lnTo>
                    <a:lnTo>
                      <a:pt x="1239" y="18146"/>
                    </a:lnTo>
                    <a:lnTo>
                      <a:pt x="1" y="30743"/>
                    </a:lnTo>
                    <a:lnTo>
                      <a:pt x="9538" y="30743"/>
                    </a:lnTo>
                    <a:lnTo>
                      <a:pt x="8311" y="18146"/>
                    </a:lnTo>
                    <a:lnTo>
                      <a:pt x="7978" y="14729"/>
                    </a:lnTo>
                    <a:lnTo>
                      <a:pt x="7823" y="13205"/>
                    </a:lnTo>
                    <a:lnTo>
                      <a:pt x="7668" y="11586"/>
                    </a:lnTo>
                    <a:lnTo>
                      <a:pt x="7418" y="9050"/>
                    </a:lnTo>
                    <a:lnTo>
                      <a:pt x="7085" y="5633"/>
                    </a:lnTo>
                    <a:lnTo>
                      <a:pt x="65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1" name="Google Shape;951;p46"/>
              <p:cNvSpPr/>
              <p:nvPr/>
            </p:nvSpPr>
            <p:spPr>
              <a:xfrm>
                <a:off x="2467859" y="3609047"/>
                <a:ext cx="176090" cy="113420"/>
              </a:xfrm>
              <a:custGeom>
                <a:avLst/>
                <a:gdLst/>
                <a:ahLst/>
                <a:cxnLst/>
                <a:rect l="l" t="t" r="r" b="b"/>
                <a:pathLst>
                  <a:path w="5288" h="3406" extrusionOk="0">
                    <a:moveTo>
                      <a:pt x="334" y="1"/>
                    </a:moveTo>
                    <a:lnTo>
                      <a:pt x="1" y="3406"/>
                    </a:lnTo>
                    <a:lnTo>
                      <a:pt x="5287" y="3406"/>
                    </a:lnTo>
                    <a:lnTo>
                      <a:pt x="4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2" name="Google Shape;952;p46"/>
              <p:cNvSpPr/>
              <p:nvPr/>
            </p:nvSpPr>
            <p:spPr>
              <a:xfrm>
                <a:off x="2454406" y="3807283"/>
                <a:ext cx="202997" cy="53946"/>
              </a:xfrm>
              <a:custGeom>
                <a:avLst/>
                <a:gdLst/>
                <a:ahLst/>
                <a:cxnLst/>
                <a:rect l="l" t="t" r="r" b="b"/>
                <a:pathLst>
                  <a:path w="6096" h="1620" extrusionOk="0">
                    <a:moveTo>
                      <a:pt x="155" y="1"/>
                    </a:moveTo>
                    <a:lnTo>
                      <a:pt x="0" y="1620"/>
                    </a:lnTo>
                    <a:lnTo>
                      <a:pt x="6096" y="1620"/>
                    </a:lnTo>
                    <a:lnTo>
                      <a:pt x="5941"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3" name="Google Shape;953;p46"/>
              <p:cNvSpPr/>
              <p:nvPr/>
            </p:nvSpPr>
            <p:spPr>
              <a:xfrm>
                <a:off x="2714480" y="3421501"/>
                <a:ext cx="318015" cy="1023742"/>
              </a:xfrm>
              <a:custGeom>
                <a:avLst/>
                <a:gdLst/>
                <a:ahLst/>
                <a:cxnLst/>
                <a:rect l="l" t="t" r="r" b="b"/>
                <a:pathLst>
                  <a:path w="9550" h="30743" extrusionOk="0">
                    <a:moveTo>
                      <a:pt x="3013" y="1"/>
                    </a:moveTo>
                    <a:lnTo>
                      <a:pt x="2453" y="5633"/>
                    </a:lnTo>
                    <a:lnTo>
                      <a:pt x="2132" y="9050"/>
                    </a:lnTo>
                    <a:lnTo>
                      <a:pt x="1882" y="11586"/>
                    </a:lnTo>
                    <a:lnTo>
                      <a:pt x="1727" y="13205"/>
                    </a:lnTo>
                    <a:lnTo>
                      <a:pt x="1572" y="14729"/>
                    </a:lnTo>
                    <a:lnTo>
                      <a:pt x="1239" y="18146"/>
                    </a:lnTo>
                    <a:lnTo>
                      <a:pt x="1" y="30743"/>
                    </a:lnTo>
                    <a:lnTo>
                      <a:pt x="9549" y="30743"/>
                    </a:lnTo>
                    <a:lnTo>
                      <a:pt x="8311" y="18146"/>
                    </a:lnTo>
                    <a:lnTo>
                      <a:pt x="7978" y="14729"/>
                    </a:lnTo>
                    <a:lnTo>
                      <a:pt x="7823" y="13205"/>
                    </a:lnTo>
                    <a:lnTo>
                      <a:pt x="7668" y="11586"/>
                    </a:lnTo>
                    <a:lnTo>
                      <a:pt x="7418" y="9050"/>
                    </a:lnTo>
                    <a:lnTo>
                      <a:pt x="7085" y="5633"/>
                    </a:lnTo>
                    <a:lnTo>
                      <a:pt x="653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4" name="Google Shape;954;p46"/>
              <p:cNvSpPr/>
              <p:nvPr/>
            </p:nvSpPr>
            <p:spPr>
              <a:xfrm>
                <a:off x="2785443" y="3609047"/>
                <a:ext cx="176090" cy="113420"/>
              </a:xfrm>
              <a:custGeom>
                <a:avLst/>
                <a:gdLst/>
                <a:ahLst/>
                <a:cxnLst/>
                <a:rect l="l" t="t" r="r" b="b"/>
                <a:pathLst>
                  <a:path w="5288" h="3406" extrusionOk="0">
                    <a:moveTo>
                      <a:pt x="334" y="1"/>
                    </a:moveTo>
                    <a:lnTo>
                      <a:pt x="1" y="3406"/>
                    </a:lnTo>
                    <a:lnTo>
                      <a:pt x="5287" y="3406"/>
                    </a:lnTo>
                    <a:lnTo>
                      <a:pt x="4954"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5" name="Google Shape;955;p46"/>
              <p:cNvSpPr/>
              <p:nvPr/>
            </p:nvSpPr>
            <p:spPr>
              <a:xfrm>
                <a:off x="2771956" y="3807283"/>
                <a:ext cx="203030" cy="53946"/>
              </a:xfrm>
              <a:custGeom>
                <a:avLst/>
                <a:gdLst/>
                <a:ahLst/>
                <a:cxnLst/>
                <a:rect l="l" t="t" r="r" b="b"/>
                <a:pathLst>
                  <a:path w="6097" h="1620" extrusionOk="0">
                    <a:moveTo>
                      <a:pt x="156" y="1"/>
                    </a:moveTo>
                    <a:lnTo>
                      <a:pt x="1" y="1620"/>
                    </a:lnTo>
                    <a:lnTo>
                      <a:pt x="6097" y="1620"/>
                    </a:lnTo>
                    <a:lnTo>
                      <a:pt x="5942"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6" name="Google Shape;956;p46"/>
              <p:cNvSpPr/>
              <p:nvPr/>
            </p:nvSpPr>
            <p:spPr>
              <a:xfrm>
                <a:off x="2587607" y="4047144"/>
                <a:ext cx="102731" cy="122544"/>
              </a:xfrm>
              <a:custGeom>
                <a:avLst/>
                <a:gdLst/>
                <a:ahLst/>
                <a:cxnLst/>
                <a:rect l="l" t="t" r="r" b="b"/>
                <a:pathLst>
                  <a:path w="3085" h="3680" extrusionOk="0">
                    <a:moveTo>
                      <a:pt x="1" y="1"/>
                    </a:moveTo>
                    <a:lnTo>
                      <a:pt x="1" y="3680"/>
                    </a:lnTo>
                    <a:lnTo>
                      <a:pt x="3084" y="1799"/>
                    </a:lnTo>
                    <a:lnTo>
                      <a:pt x="1"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7" name="Google Shape;957;p46"/>
              <p:cNvSpPr/>
              <p:nvPr/>
            </p:nvSpPr>
            <p:spPr>
              <a:xfrm>
                <a:off x="2332261" y="3959131"/>
                <a:ext cx="1095503" cy="990042"/>
              </a:xfrm>
              <a:custGeom>
                <a:avLst/>
                <a:gdLst/>
                <a:ahLst/>
                <a:cxnLst/>
                <a:rect l="l" t="t" r="r" b="b"/>
                <a:pathLst>
                  <a:path w="32898" h="29731" extrusionOk="0">
                    <a:moveTo>
                      <a:pt x="22623" y="1"/>
                    </a:moveTo>
                    <a:lnTo>
                      <a:pt x="16705" y="3668"/>
                    </a:lnTo>
                    <a:lnTo>
                      <a:pt x="16705" y="203"/>
                    </a:lnTo>
                    <a:lnTo>
                      <a:pt x="7669" y="6168"/>
                    </a:lnTo>
                    <a:lnTo>
                      <a:pt x="7669" y="2644"/>
                    </a:lnTo>
                    <a:lnTo>
                      <a:pt x="1" y="7978"/>
                    </a:lnTo>
                    <a:lnTo>
                      <a:pt x="1" y="29731"/>
                    </a:lnTo>
                    <a:lnTo>
                      <a:pt x="14550" y="21718"/>
                    </a:lnTo>
                    <a:lnTo>
                      <a:pt x="32898" y="8121"/>
                    </a:lnTo>
                    <a:lnTo>
                      <a:pt x="32898"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8" name="Google Shape;958;p46"/>
              <p:cNvSpPr/>
              <p:nvPr/>
            </p:nvSpPr>
            <p:spPr>
              <a:xfrm>
                <a:off x="3121674" y="4003154"/>
                <a:ext cx="273992" cy="29371"/>
              </a:xfrm>
              <a:custGeom>
                <a:avLst/>
                <a:gdLst/>
                <a:ahLst/>
                <a:cxnLst/>
                <a:rect l="l" t="t" r="r" b="b"/>
                <a:pathLst>
                  <a:path w="8228" h="882" extrusionOk="0">
                    <a:moveTo>
                      <a:pt x="0" y="0"/>
                    </a:moveTo>
                    <a:lnTo>
                      <a:pt x="0" y="881"/>
                    </a:lnTo>
                    <a:lnTo>
                      <a:pt x="8227" y="881"/>
                    </a:lnTo>
                    <a:lnTo>
                      <a:pt x="8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59" name="Google Shape;959;p46"/>
              <p:cNvSpPr/>
              <p:nvPr/>
            </p:nvSpPr>
            <p:spPr>
              <a:xfrm>
                <a:off x="3121674" y="4064193"/>
                <a:ext cx="273992" cy="29770"/>
              </a:xfrm>
              <a:custGeom>
                <a:avLst/>
                <a:gdLst/>
                <a:ahLst/>
                <a:cxnLst/>
                <a:rect l="l" t="t" r="r" b="b"/>
                <a:pathLst>
                  <a:path w="8228" h="894" extrusionOk="0">
                    <a:moveTo>
                      <a:pt x="0" y="1"/>
                    </a:moveTo>
                    <a:lnTo>
                      <a:pt x="0" y="894"/>
                    </a:lnTo>
                    <a:lnTo>
                      <a:pt x="8227" y="894"/>
                    </a:lnTo>
                    <a:lnTo>
                      <a:pt x="8227"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0" name="Google Shape;960;p46"/>
              <p:cNvSpPr/>
              <p:nvPr/>
            </p:nvSpPr>
            <p:spPr>
              <a:xfrm>
                <a:off x="3121674" y="4126065"/>
                <a:ext cx="273992" cy="29371"/>
              </a:xfrm>
              <a:custGeom>
                <a:avLst/>
                <a:gdLst/>
                <a:ahLst/>
                <a:cxnLst/>
                <a:rect l="l" t="t" r="r" b="b"/>
                <a:pathLst>
                  <a:path w="8228" h="882" extrusionOk="0">
                    <a:moveTo>
                      <a:pt x="0" y="0"/>
                    </a:moveTo>
                    <a:lnTo>
                      <a:pt x="0" y="881"/>
                    </a:lnTo>
                    <a:lnTo>
                      <a:pt x="8227" y="881"/>
                    </a:lnTo>
                    <a:lnTo>
                      <a:pt x="8227"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1" name="Google Shape;961;p46"/>
              <p:cNvSpPr/>
              <p:nvPr/>
            </p:nvSpPr>
            <p:spPr>
              <a:xfrm>
                <a:off x="2706555" y="4029328"/>
                <a:ext cx="144755" cy="129670"/>
              </a:xfrm>
              <a:custGeom>
                <a:avLst/>
                <a:gdLst/>
                <a:ahLst/>
                <a:cxnLst/>
                <a:rect l="l" t="t" r="r" b="b"/>
                <a:pathLst>
                  <a:path w="4347" h="3894" extrusionOk="0">
                    <a:moveTo>
                      <a:pt x="4346" y="0"/>
                    </a:moveTo>
                    <a:lnTo>
                      <a:pt x="0" y="2870"/>
                    </a:lnTo>
                    <a:lnTo>
                      <a:pt x="0" y="3893"/>
                    </a:lnTo>
                    <a:lnTo>
                      <a:pt x="4346" y="988"/>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2" name="Google Shape;962;p46"/>
              <p:cNvSpPr/>
              <p:nvPr/>
            </p:nvSpPr>
            <p:spPr>
              <a:xfrm>
                <a:off x="2706555" y="4102655"/>
                <a:ext cx="144755" cy="129704"/>
              </a:xfrm>
              <a:custGeom>
                <a:avLst/>
                <a:gdLst/>
                <a:ahLst/>
                <a:cxnLst/>
                <a:rect l="l" t="t" r="r" b="b"/>
                <a:pathLst>
                  <a:path w="4347" h="3895" extrusionOk="0">
                    <a:moveTo>
                      <a:pt x="4346" y="1"/>
                    </a:moveTo>
                    <a:lnTo>
                      <a:pt x="0" y="2870"/>
                    </a:lnTo>
                    <a:lnTo>
                      <a:pt x="0" y="3894"/>
                    </a:lnTo>
                    <a:lnTo>
                      <a:pt x="4346" y="989"/>
                    </a:lnTo>
                    <a:lnTo>
                      <a:pt x="4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3" name="Google Shape;963;p46"/>
              <p:cNvSpPr/>
              <p:nvPr/>
            </p:nvSpPr>
            <p:spPr>
              <a:xfrm>
                <a:off x="2706555" y="4176015"/>
                <a:ext cx="144755" cy="129670"/>
              </a:xfrm>
              <a:custGeom>
                <a:avLst/>
                <a:gdLst/>
                <a:ahLst/>
                <a:cxnLst/>
                <a:rect l="l" t="t" r="r" b="b"/>
                <a:pathLst>
                  <a:path w="4347" h="3894" extrusionOk="0">
                    <a:moveTo>
                      <a:pt x="4346" y="0"/>
                    </a:moveTo>
                    <a:lnTo>
                      <a:pt x="0" y="2870"/>
                    </a:lnTo>
                    <a:lnTo>
                      <a:pt x="0" y="3894"/>
                    </a:lnTo>
                    <a:lnTo>
                      <a:pt x="4346" y="989"/>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4" name="Google Shape;964;p46"/>
              <p:cNvSpPr/>
              <p:nvPr/>
            </p:nvSpPr>
            <p:spPr>
              <a:xfrm>
                <a:off x="2706555" y="4249375"/>
                <a:ext cx="144755" cy="129670"/>
              </a:xfrm>
              <a:custGeom>
                <a:avLst/>
                <a:gdLst/>
                <a:ahLst/>
                <a:cxnLst/>
                <a:rect l="l" t="t" r="r" b="b"/>
                <a:pathLst>
                  <a:path w="4347" h="3894" extrusionOk="0">
                    <a:moveTo>
                      <a:pt x="4346" y="0"/>
                    </a:moveTo>
                    <a:lnTo>
                      <a:pt x="0" y="2869"/>
                    </a:lnTo>
                    <a:lnTo>
                      <a:pt x="0" y="3893"/>
                    </a:lnTo>
                    <a:lnTo>
                      <a:pt x="4346" y="988"/>
                    </a:lnTo>
                    <a:lnTo>
                      <a:pt x="4346"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5" name="Google Shape;965;p46"/>
              <p:cNvSpPr/>
              <p:nvPr/>
            </p:nvSpPr>
            <p:spPr>
              <a:xfrm>
                <a:off x="2706555" y="4322702"/>
                <a:ext cx="144755" cy="129704"/>
              </a:xfrm>
              <a:custGeom>
                <a:avLst/>
                <a:gdLst/>
                <a:ahLst/>
                <a:cxnLst/>
                <a:rect l="l" t="t" r="r" b="b"/>
                <a:pathLst>
                  <a:path w="4347" h="3895" extrusionOk="0">
                    <a:moveTo>
                      <a:pt x="4346" y="1"/>
                    </a:moveTo>
                    <a:lnTo>
                      <a:pt x="0" y="2870"/>
                    </a:lnTo>
                    <a:lnTo>
                      <a:pt x="0" y="3894"/>
                    </a:lnTo>
                    <a:lnTo>
                      <a:pt x="4346" y="989"/>
                    </a:lnTo>
                    <a:lnTo>
                      <a:pt x="4346"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6" name="Google Shape;966;p46"/>
              <p:cNvSpPr/>
              <p:nvPr/>
            </p:nvSpPr>
            <p:spPr>
              <a:xfrm>
                <a:off x="2555905" y="4102655"/>
                <a:ext cx="125308" cy="653446"/>
              </a:xfrm>
              <a:custGeom>
                <a:avLst/>
                <a:gdLst/>
                <a:ahLst/>
                <a:cxnLst/>
                <a:rect l="l" t="t" r="r" b="b"/>
                <a:pathLst>
                  <a:path w="3763" h="19623" extrusionOk="0">
                    <a:moveTo>
                      <a:pt x="3762" y="1"/>
                    </a:moveTo>
                    <a:lnTo>
                      <a:pt x="0" y="1072"/>
                    </a:lnTo>
                    <a:lnTo>
                      <a:pt x="0" y="19622"/>
                    </a:lnTo>
                    <a:lnTo>
                      <a:pt x="3762" y="19622"/>
                    </a:lnTo>
                    <a:lnTo>
                      <a:pt x="3762"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7" name="Google Shape;967;p46"/>
              <p:cNvSpPr/>
              <p:nvPr/>
            </p:nvSpPr>
            <p:spPr>
              <a:xfrm>
                <a:off x="2332261" y="4047144"/>
                <a:ext cx="255378" cy="1030502"/>
              </a:xfrm>
              <a:custGeom>
                <a:avLst/>
                <a:gdLst/>
                <a:ahLst/>
                <a:cxnLst/>
                <a:rect l="l" t="t" r="r" b="b"/>
                <a:pathLst>
                  <a:path w="7669" h="30946" extrusionOk="0">
                    <a:moveTo>
                      <a:pt x="7669" y="1"/>
                    </a:moveTo>
                    <a:lnTo>
                      <a:pt x="1" y="5335"/>
                    </a:lnTo>
                    <a:lnTo>
                      <a:pt x="1" y="30945"/>
                    </a:lnTo>
                    <a:lnTo>
                      <a:pt x="7669" y="30945"/>
                    </a:lnTo>
                    <a:lnTo>
                      <a:pt x="7669" y="1"/>
                    </a:ln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8" name="Google Shape;968;p46"/>
              <p:cNvSpPr/>
              <p:nvPr/>
            </p:nvSpPr>
            <p:spPr>
              <a:xfrm>
                <a:off x="2358035" y="4222402"/>
                <a:ext cx="29770" cy="576523"/>
              </a:xfrm>
              <a:custGeom>
                <a:avLst/>
                <a:gdLst/>
                <a:ahLst/>
                <a:cxnLst/>
                <a:rect l="l" t="t" r="r" b="b"/>
                <a:pathLst>
                  <a:path w="894" h="17313" extrusionOk="0">
                    <a:moveTo>
                      <a:pt x="894" y="0"/>
                    </a:moveTo>
                    <a:lnTo>
                      <a:pt x="1" y="560"/>
                    </a:lnTo>
                    <a:lnTo>
                      <a:pt x="1" y="17312"/>
                    </a:lnTo>
                    <a:lnTo>
                      <a:pt x="894" y="16741"/>
                    </a:lnTo>
                    <a:lnTo>
                      <a:pt x="894"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69" name="Google Shape;969;p46"/>
              <p:cNvSpPr/>
              <p:nvPr/>
            </p:nvSpPr>
            <p:spPr>
              <a:xfrm>
                <a:off x="2415545" y="4188703"/>
                <a:ext cx="29770" cy="576523"/>
              </a:xfrm>
              <a:custGeom>
                <a:avLst/>
                <a:gdLst/>
                <a:ahLst/>
                <a:cxnLst/>
                <a:rect l="l" t="t" r="r" b="b"/>
                <a:pathLst>
                  <a:path w="894" h="17313" extrusionOk="0">
                    <a:moveTo>
                      <a:pt x="893" y="0"/>
                    </a:moveTo>
                    <a:lnTo>
                      <a:pt x="0" y="560"/>
                    </a:lnTo>
                    <a:lnTo>
                      <a:pt x="0" y="17312"/>
                    </a:lnTo>
                    <a:lnTo>
                      <a:pt x="893" y="16741"/>
                    </a:lnTo>
                    <a:lnTo>
                      <a:pt x="893"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0" name="Google Shape;970;p46"/>
              <p:cNvSpPr/>
              <p:nvPr/>
            </p:nvSpPr>
            <p:spPr>
              <a:xfrm>
                <a:off x="2888540" y="3965891"/>
                <a:ext cx="102731" cy="115385"/>
              </a:xfrm>
              <a:custGeom>
                <a:avLst/>
                <a:gdLst/>
                <a:ahLst/>
                <a:cxnLst/>
                <a:rect l="l" t="t" r="r" b="b"/>
                <a:pathLst>
                  <a:path w="3085" h="3465" extrusionOk="0">
                    <a:moveTo>
                      <a:pt x="0" y="0"/>
                    </a:moveTo>
                    <a:lnTo>
                      <a:pt x="0" y="3465"/>
                    </a:lnTo>
                    <a:lnTo>
                      <a:pt x="3084" y="1798"/>
                    </a:lnTo>
                    <a:lnTo>
                      <a:pt x="0" y="0"/>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1" name="Google Shape;971;p46"/>
              <p:cNvSpPr/>
              <p:nvPr/>
            </p:nvSpPr>
            <p:spPr>
              <a:xfrm>
                <a:off x="2888540" y="3959131"/>
                <a:ext cx="197069" cy="611821"/>
              </a:xfrm>
              <a:custGeom>
                <a:avLst/>
                <a:gdLst/>
                <a:ahLst/>
                <a:cxnLst/>
                <a:rect l="l" t="t" r="r" b="b"/>
                <a:pathLst>
                  <a:path w="5918" h="18373" extrusionOk="0">
                    <a:moveTo>
                      <a:pt x="5918" y="1"/>
                    </a:moveTo>
                    <a:lnTo>
                      <a:pt x="0" y="3668"/>
                    </a:lnTo>
                    <a:lnTo>
                      <a:pt x="0" y="18372"/>
                    </a:lnTo>
                    <a:lnTo>
                      <a:pt x="5918" y="13574"/>
                    </a:lnTo>
                    <a:lnTo>
                      <a:pt x="5918" y="1"/>
                    </a:ln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2" name="Google Shape;972;p46"/>
            <p:cNvSpPr/>
            <p:nvPr/>
          </p:nvSpPr>
          <p:spPr>
            <a:xfrm flipH="1">
              <a:off x="2377272" y="3008208"/>
              <a:ext cx="304827" cy="700173"/>
            </a:xfrm>
            <a:custGeom>
              <a:avLst/>
              <a:gdLst/>
              <a:ahLst/>
              <a:cxnLst/>
              <a:rect l="l" t="t" r="r" b="b"/>
              <a:pathLst>
                <a:path w="18158" h="41708" extrusionOk="0">
                  <a:moveTo>
                    <a:pt x="7215" y="0"/>
                  </a:moveTo>
                  <a:lnTo>
                    <a:pt x="7215" y="0"/>
                  </a:lnTo>
                  <a:cubicBezTo>
                    <a:pt x="8275" y="1691"/>
                    <a:pt x="8561" y="4144"/>
                    <a:pt x="7108" y="7692"/>
                  </a:cubicBezTo>
                  <a:cubicBezTo>
                    <a:pt x="4024" y="14847"/>
                    <a:pt x="0" y="20503"/>
                    <a:pt x="6215" y="26146"/>
                  </a:cubicBezTo>
                  <a:cubicBezTo>
                    <a:pt x="12430" y="31790"/>
                    <a:pt x="9085" y="41708"/>
                    <a:pt x="9085" y="41708"/>
                  </a:cubicBezTo>
                  <a:lnTo>
                    <a:pt x="10347" y="41708"/>
                  </a:lnTo>
                  <a:cubicBezTo>
                    <a:pt x="18157" y="25884"/>
                    <a:pt x="7727" y="27837"/>
                    <a:pt x="5287" y="22467"/>
                  </a:cubicBezTo>
                  <a:cubicBezTo>
                    <a:pt x="3108" y="17681"/>
                    <a:pt x="15181" y="12907"/>
                    <a:pt x="12621" y="4989"/>
                  </a:cubicBezTo>
                  <a:cubicBezTo>
                    <a:pt x="12597" y="4941"/>
                    <a:pt x="11418" y="477"/>
                    <a:pt x="7215" y="0"/>
                  </a:cubicBezTo>
                  <a:close/>
                </a:path>
              </a:pathLst>
            </a:custGeom>
            <a:solidFill>
              <a:srgbClr val="FFFFFF">
                <a:alpha val="2500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73" name="Google Shape;973;p46"/>
          <p:cNvSpPr/>
          <p:nvPr/>
        </p:nvSpPr>
        <p:spPr>
          <a:xfrm>
            <a:off x="2233150" y="-20538"/>
            <a:ext cx="4677600" cy="9543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4" name="Google Shape;974;p46"/>
          <p:cNvSpPr txBox="1">
            <a:spLocks noGrp="1"/>
          </p:cNvSpPr>
          <p:nvPr>
            <p:ph type="title"/>
          </p:nvPr>
        </p:nvSpPr>
        <p:spPr>
          <a:xfrm>
            <a:off x="2549400" y="-12322"/>
            <a:ext cx="4045200" cy="9543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KÜRESEL ISINMA</a:t>
            </a:r>
            <a:endParaRPr dirty="0"/>
          </a:p>
        </p:txBody>
      </p:sp>
      <p:sp>
        <p:nvSpPr>
          <p:cNvPr id="975" name="Google Shape;975;p46"/>
          <p:cNvSpPr txBox="1">
            <a:spLocks noGrp="1"/>
          </p:cNvSpPr>
          <p:nvPr>
            <p:ph type="subTitle" idx="1"/>
          </p:nvPr>
        </p:nvSpPr>
        <p:spPr>
          <a:xfrm>
            <a:off x="1259632" y="1025555"/>
            <a:ext cx="7128792" cy="2204728"/>
          </a:xfrm>
          <a:prstGeom prst="rect">
            <a:avLst/>
          </a:prstGeom>
          <a:noFill/>
        </p:spPr>
        <p:txBody>
          <a:bodyPr spcFirstLastPara="1" wrap="square" lIns="91425" tIns="91425" rIns="91425" bIns="91425" anchor="t" anchorCtr="0">
            <a:noAutofit/>
          </a:bodyPr>
          <a:lstStyle/>
          <a:p>
            <a:pPr marL="0" lvl="0" indent="0" algn="l"/>
            <a:r>
              <a:rPr lang="tr-TR" sz="1400" dirty="0">
                <a:latin typeface="Poppins" pitchFamily="2" charset="-94"/>
                <a:cs typeface="Poppins" pitchFamily="2" charset="-94"/>
              </a:rPr>
              <a:t>Atmosferde birikerek Güneş ışınlarının tekrar uzaya yansımasını engelleyen atık gazlara </a:t>
            </a:r>
            <a:r>
              <a:rPr lang="tr-TR" sz="1400" b="1" dirty="0">
                <a:solidFill>
                  <a:schemeClr val="accent2"/>
                </a:solidFill>
                <a:latin typeface="Poppins" pitchFamily="2" charset="-94"/>
                <a:cs typeface="Poppins" pitchFamily="2" charset="-94"/>
              </a:rPr>
              <a:t>sera gazları </a:t>
            </a:r>
            <a:r>
              <a:rPr lang="tr-TR" sz="1400" dirty="0">
                <a:latin typeface="Poppins" pitchFamily="2" charset="-94"/>
                <a:cs typeface="Poppins" pitchFamily="2" charset="-94"/>
              </a:rPr>
              <a:t>denir. </a:t>
            </a:r>
            <a:r>
              <a:rPr lang="tr-TR" sz="1400" dirty="0" smtClean="0">
                <a:latin typeface="Poppins" pitchFamily="2" charset="-94"/>
                <a:cs typeface="Poppins" pitchFamily="2" charset="-94"/>
              </a:rPr>
              <a:t>Bu </a:t>
            </a:r>
            <a:r>
              <a:rPr lang="tr-TR" sz="1400" dirty="0">
                <a:latin typeface="Poppins" pitchFamily="2" charset="-94"/>
                <a:cs typeface="Poppins" pitchFamily="2" charset="-94"/>
              </a:rPr>
              <a:t>olaya </a:t>
            </a:r>
            <a:r>
              <a:rPr lang="tr-TR" sz="1400" b="1" dirty="0">
                <a:solidFill>
                  <a:schemeClr val="accent2"/>
                </a:solidFill>
                <a:latin typeface="Poppins" pitchFamily="2" charset="-94"/>
                <a:cs typeface="Poppins" pitchFamily="2" charset="-94"/>
              </a:rPr>
              <a:t>sera etkisi </a:t>
            </a:r>
            <a:r>
              <a:rPr lang="tr-TR" sz="1400" dirty="0">
                <a:latin typeface="Poppins" pitchFamily="2" charset="-94"/>
                <a:cs typeface="Poppins" pitchFamily="2" charset="-94"/>
              </a:rPr>
              <a:t>denir. </a:t>
            </a:r>
            <a:endParaRPr lang="tr-TR" sz="1400" dirty="0" smtClean="0">
              <a:latin typeface="Poppins" pitchFamily="2" charset="-94"/>
              <a:cs typeface="Poppins" pitchFamily="2" charset="-94"/>
            </a:endParaRPr>
          </a:p>
          <a:p>
            <a:pPr marL="0" lvl="0" indent="0" algn="l"/>
            <a:endParaRPr lang="tr-TR" sz="1400" dirty="0">
              <a:latin typeface="Poppins" pitchFamily="2" charset="-94"/>
              <a:cs typeface="Poppins" pitchFamily="2" charset="-94"/>
            </a:endParaRPr>
          </a:p>
          <a:p>
            <a:pPr marL="0" lvl="0" indent="0" algn="l"/>
            <a:r>
              <a:rPr lang="tr-TR" sz="1400" b="1" dirty="0" smtClean="0">
                <a:solidFill>
                  <a:schemeClr val="accent2"/>
                </a:solidFill>
                <a:latin typeface="Poppins" pitchFamily="2" charset="-94"/>
                <a:cs typeface="Poppins" pitchFamily="2" charset="-94"/>
              </a:rPr>
              <a:t>Sera </a:t>
            </a:r>
            <a:r>
              <a:rPr lang="tr-TR" sz="1400" b="1" dirty="0">
                <a:solidFill>
                  <a:schemeClr val="accent2"/>
                </a:solidFill>
                <a:latin typeface="Poppins" pitchFamily="2" charset="-94"/>
                <a:cs typeface="Poppins" pitchFamily="2" charset="-94"/>
              </a:rPr>
              <a:t>etkisi, küresel ısınmaya neden olur. </a:t>
            </a:r>
            <a:endParaRPr lang="tr-TR" sz="1400" b="1" dirty="0" smtClean="0">
              <a:solidFill>
                <a:schemeClr val="accent2"/>
              </a:solidFill>
              <a:latin typeface="Poppins" pitchFamily="2" charset="-94"/>
              <a:cs typeface="Poppins" pitchFamily="2" charset="-94"/>
            </a:endParaRPr>
          </a:p>
          <a:p>
            <a:pPr marL="0" lvl="0" indent="0" algn="l"/>
            <a:endParaRPr lang="tr-TR" sz="1400" dirty="0">
              <a:latin typeface="Poppins" pitchFamily="2" charset="-94"/>
              <a:cs typeface="Poppins" pitchFamily="2" charset="-94"/>
            </a:endParaRPr>
          </a:p>
          <a:p>
            <a:pPr marL="0" lvl="0" indent="0" algn="l"/>
            <a:r>
              <a:rPr lang="tr-TR" sz="1400" dirty="0" smtClean="0">
                <a:latin typeface="Poppins" pitchFamily="2" charset="-94"/>
                <a:cs typeface="Poppins" pitchFamily="2" charset="-94"/>
              </a:rPr>
              <a:t>Fosil </a:t>
            </a:r>
            <a:r>
              <a:rPr lang="tr-TR" sz="1400" dirty="0">
                <a:latin typeface="Poppins" pitchFamily="2" charset="-94"/>
                <a:cs typeface="Poppins" pitchFamily="2" charset="-94"/>
              </a:rPr>
              <a:t>yakıt kullanımının artması, ormanlık alanların azalması ve sanayi tesislerinin atmosfere saldığı sera gazları atmosferde var olan doğal sera etkisini kuvvetlendirmektedir. </a:t>
            </a:r>
            <a:endParaRPr lang="tr-TR" sz="1400" dirty="0" smtClean="0">
              <a:latin typeface="Poppins" pitchFamily="2" charset="-94"/>
              <a:cs typeface="Poppins" pitchFamily="2" charset="-94"/>
            </a:endParaRPr>
          </a:p>
          <a:p>
            <a:pPr marL="0" lvl="0" indent="0" algn="l"/>
            <a:endParaRPr lang="tr-TR" sz="1400" dirty="0">
              <a:latin typeface="Poppins" pitchFamily="2" charset="-94"/>
              <a:cs typeface="Poppins" pitchFamily="2" charset="-94"/>
            </a:endParaRPr>
          </a:p>
          <a:p>
            <a:pPr marL="0" lvl="0" indent="0" algn="l"/>
            <a:r>
              <a:rPr lang="tr-TR" sz="1400" dirty="0" smtClean="0">
                <a:latin typeface="Poppins" pitchFamily="2" charset="-94"/>
                <a:cs typeface="Poppins" pitchFamily="2" charset="-94"/>
              </a:rPr>
              <a:t>Bunun </a:t>
            </a:r>
            <a:r>
              <a:rPr lang="tr-TR" sz="1400" dirty="0">
                <a:latin typeface="Poppins" pitchFamily="2" charset="-94"/>
                <a:cs typeface="Poppins" pitchFamily="2" charset="-94"/>
              </a:rPr>
              <a:t>sonucunda Dünya’nın yüzey sıcaklığı artmakta ve küresel ısınma gerçekleşmektedir.</a:t>
            </a:r>
          </a:p>
        </p:txBody>
      </p:sp>
      <p:sp>
        <p:nvSpPr>
          <p:cNvPr id="976" name="Google Shape;976;p46"/>
          <p:cNvSpPr/>
          <p:nvPr/>
        </p:nvSpPr>
        <p:spPr>
          <a:xfrm>
            <a:off x="5760472" y="3475839"/>
            <a:ext cx="1499106" cy="1543289"/>
          </a:xfrm>
          <a:custGeom>
            <a:avLst/>
            <a:gdLst/>
            <a:ahLst/>
            <a:cxnLst/>
            <a:rect l="l" t="t" r="r" b="b"/>
            <a:pathLst>
              <a:path w="43566" h="44850" extrusionOk="0">
                <a:moveTo>
                  <a:pt x="29362" y="0"/>
                </a:moveTo>
                <a:cubicBezTo>
                  <a:pt x="28205" y="0"/>
                  <a:pt x="14063" y="14145"/>
                  <a:pt x="13609" y="14238"/>
                </a:cubicBezTo>
                <a:cubicBezTo>
                  <a:pt x="13595" y="14241"/>
                  <a:pt x="13580" y="14243"/>
                  <a:pt x="13565" y="14243"/>
                </a:cubicBezTo>
                <a:cubicBezTo>
                  <a:pt x="13074" y="14243"/>
                  <a:pt x="11961" y="12814"/>
                  <a:pt x="11418" y="12583"/>
                </a:cubicBezTo>
                <a:cubicBezTo>
                  <a:pt x="11410" y="12580"/>
                  <a:pt x="11400" y="12578"/>
                  <a:pt x="11387" y="12578"/>
                </a:cubicBezTo>
                <a:cubicBezTo>
                  <a:pt x="10540" y="12578"/>
                  <a:pt x="0" y="20668"/>
                  <a:pt x="0" y="20668"/>
                </a:cubicBezTo>
                <a:lnTo>
                  <a:pt x="30278" y="37110"/>
                </a:lnTo>
                <a:lnTo>
                  <a:pt x="37469" y="41301"/>
                </a:lnTo>
                <a:lnTo>
                  <a:pt x="43565" y="44849"/>
                </a:lnTo>
                <a:cubicBezTo>
                  <a:pt x="43565" y="44849"/>
                  <a:pt x="40660" y="24942"/>
                  <a:pt x="40386" y="24383"/>
                </a:cubicBezTo>
                <a:cubicBezTo>
                  <a:pt x="40112" y="23823"/>
                  <a:pt x="37814" y="23990"/>
                  <a:pt x="37243" y="23799"/>
                </a:cubicBezTo>
                <a:cubicBezTo>
                  <a:pt x="36683" y="23621"/>
                  <a:pt x="29980" y="677"/>
                  <a:pt x="29421" y="22"/>
                </a:cubicBezTo>
                <a:cubicBezTo>
                  <a:pt x="29408" y="8"/>
                  <a:pt x="29388" y="0"/>
                  <a:pt x="29362"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7" name="Google Shape;977;p46"/>
          <p:cNvSpPr/>
          <p:nvPr/>
        </p:nvSpPr>
        <p:spPr>
          <a:xfrm>
            <a:off x="6712965" y="3476596"/>
            <a:ext cx="328994" cy="1099365"/>
          </a:xfrm>
          <a:custGeom>
            <a:avLst/>
            <a:gdLst/>
            <a:ahLst/>
            <a:cxnLst/>
            <a:rect l="l" t="t" r="r" b="b"/>
            <a:pathLst>
              <a:path w="9561" h="31949" extrusionOk="0">
                <a:moveTo>
                  <a:pt x="1739" y="0"/>
                </a:moveTo>
                <a:cubicBezTo>
                  <a:pt x="1739" y="1"/>
                  <a:pt x="2560" y="10144"/>
                  <a:pt x="2417" y="10752"/>
                </a:cubicBezTo>
                <a:cubicBezTo>
                  <a:pt x="2262" y="11359"/>
                  <a:pt x="310" y="13919"/>
                  <a:pt x="155" y="14216"/>
                </a:cubicBezTo>
                <a:cubicBezTo>
                  <a:pt x="0" y="14514"/>
                  <a:pt x="4370" y="23182"/>
                  <a:pt x="5120" y="23777"/>
                </a:cubicBezTo>
                <a:cubicBezTo>
                  <a:pt x="5870" y="24384"/>
                  <a:pt x="7561" y="31492"/>
                  <a:pt x="7811" y="31933"/>
                </a:cubicBezTo>
                <a:cubicBezTo>
                  <a:pt x="7817" y="31943"/>
                  <a:pt x="7824" y="31948"/>
                  <a:pt x="7831" y="31948"/>
                </a:cubicBezTo>
                <a:cubicBezTo>
                  <a:pt x="8133" y="31948"/>
                  <a:pt x="9561" y="23777"/>
                  <a:pt x="9561" y="23777"/>
                </a:cubicBezTo>
                <a:cubicBezTo>
                  <a:pt x="9001" y="23599"/>
                  <a:pt x="2298" y="655"/>
                  <a:pt x="1739"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8" name="Google Shape;978;p46"/>
          <p:cNvSpPr/>
          <p:nvPr/>
        </p:nvSpPr>
        <p:spPr>
          <a:xfrm>
            <a:off x="7041910" y="4314781"/>
            <a:ext cx="217609" cy="704304"/>
          </a:xfrm>
          <a:custGeom>
            <a:avLst/>
            <a:gdLst/>
            <a:ahLst/>
            <a:cxnLst/>
            <a:rect l="l" t="t" r="r" b="b"/>
            <a:pathLst>
              <a:path w="6324" h="20468" extrusionOk="0">
                <a:moveTo>
                  <a:pt x="3144" y="1"/>
                </a:moveTo>
                <a:cubicBezTo>
                  <a:pt x="3144" y="1"/>
                  <a:pt x="2763" y="5811"/>
                  <a:pt x="2466" y="6108"/>
                </a:cubicBezTo>
                <a:cubicBezTo>
                  <a:pt x="2400" y="6171"/>
                  <a:pt x="2312" y="6194"/>
                  <a:pt x="2213" y="6194"/>
                </a:cubicBezTo>
                <a:cubicBezTo>
                  <a:pt x="1941" y="6194"/>
                  <a:pt x="1581" y="6022"/>
                  <a:pt x="1349" y="6022"/>
                </a:cubicBezTo>
                <a:cubicBezTo>
                  <a:pt x="1264" y="6022"/>
                  <a:pt x="1196" y="6045"/>
                  <a:pt x="1156" y="6108"/>
                </a:cubicBezTo>
                <a:cubicBezTo>
                  <a:pt x="953" y="6418"/>
                  <a:pt x="1" y="16193"/>
                  <a:pt x="1" y="16193"/>
                </a:cubicBezTo>
                <a:cubicBezTo>
                  <a:pt x="1" y="16193"/>
                  <a:pt x="72" y="16467"/>
                  <a:pt x="227" y="16919"/>
                </a:cubicBezTo>
                <a:lnTo>
                  <a:pt x="6323" y="20467"/>
                </a:lnTo>
                <a:cubicBezTo>
                  <a:pt x="6323" y="20467"/>
                  <a:pt x="3430" y="560"/>
                  <a:pt x="3144" y="1"/>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79" name="Google Shape;979;p46"/>
          <p:cNvSpPr/>
          <p:nvPr/>
        </p:nvSpPr>
        <p:spPr>
          <a:xfrm>
            <a:off x="6107859" y="3908798"/>
            <a:ext cx="120917" cy="300365"/>
          </a:xfrm>
          <a:custGeom>
            <a:avLst/>
            <a:gdLst/>
            <a:ahLst/>
            <a:cxnLst/>
            <a:rect l="l" t="t" r="r" b="b"/>
            <a:pathLst>
              <a:path w="3514" h="8729" extrusionOk="0">
                <a:moveTo>
                  <a:pt x="1322" y="0"/>
                </a:moveTo>
                <a:cubicBezTo>
                  <a:pt x="1322" y="1"/>
                  <a:pt x="1799" y="3060"/>
                  <a:pt x="1656" y="3406"/>
                </a:cubicBezTo>
                <a:cubicBezTo>
                  <a:pt x="1501" y="3763"/>
                  <a:pt x="1" y="8680"/>
                  <a:pt x="251" y="8728"/>
                </a:cubicBezTo>
                <a:cubicBezTo>
                  <a:pt x="252" y="8728"/>
                  <a:pt x="254" y="8728"/>
                  <a:pt x="256" y="8728"/>
                </a:cubicBezTo>
                <a:cubicBezTo>
                  <a:pt x="533" y="8728"/>
                  <a:pt x="2954" y="4307"/>
                  <a:pt x="3108" y="3715"/>
                </a:cubicBezTo>
                <a:cubicBezTo>
                  <a:pt x="3263" y="3108"/>
                  <a:pt x="3513" y="1655"/>
                  <a:pt x="3513" y="1655"/>
                </a:cubicBezTo>
                <a:lnTo>
                  <a:pt x="3513" y="1655"/>
                </a:lnTo>
                <a:cubicBezTo>
                  <a:pt x="3497" y="1659"/>
                  <a:pt x="3481" y="1661"/>
                  <a:pt x="3463" y="1661"/>
                </a:cubicBezTo>
                <a:cubicBezTo>
                  <a:pt x="2970" y="1661"/>
                  <a:pt x="1863" y="230"/>
                  <a:pt x="1322" y="0"/>
                </a:cubicBezTo>
                <a:close/>
              </a:path>
            </a:pathLst>
          </a:cu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0" name="Google Shape;980;p46"/>
          <p:cNvSpPr/>
          <p:nvPr/>
        </p:nvSpPr>
        <p:spPr>
          <a:xfrm>
            <a:off x="1811400" y="3885173"/>
            <a:ext cx="5580810" cy="1352133"/>
          </a:xfrm>
          <a:custGeom>
            <a:avLst/>
            <a:gdLst/>
            <a:ahLst/>
            <a:cxnLst/>
            <a:rect l="l" t="t" r="r" b="b"/>
            <a:pathLst>
              <a:path w="141888" h="34377" extrusionOk="0">
                <a:moveTo>
                  <a:pt x="68013" y="0"/>
                </a:moveTo>
                <a:cubicBezTo>
                  <a:pt x="51205" y="0"/>
                  <a:pt x="33991" y="4428"/>
                  <a:pt x="18384" y="15529"/>
                </a:cubicBezTo>
                <a:cubicBezTo>
                  <a:pt x="16134" y="17124"/>
                  <a:pt x="13919" y="18863"/>
                  <a:pt x="11752" y="20744"/>
                </a:cubicBezTo>
                <a:cubicBezTo>
                  <a:pt x="11443" y="21006"/>
                  <a:pt x="11133" y="21280"/>
                  <a:pt x="10824" y="21554"/>
                </a:cubicBezTo>
                <a:cubicBezTo>
                  <a:pt x="9990" y="22292"/>
                  <a:pt x="9181" y="23042"/>
                  <a:pt x="8359" y="23816"/>
                </a:cubicBezTo>
                <a:cubicBezTo>
                  <a:pt x="7823" y="24340"/>
                  <a:pt x="7287" y="24864"/>
                  <a:pt x="6740" y="25399"/>
                </a:cubicBezTo>
                <a:cubicBezTo>
                  <a:pt x="6478" y="25661"/>
                  <a:pt x="6216" y="25935"/>
                  <a:pt x="5942" y="26209"/>
                </a:cubicBezTo>
                <a:cubicBezTo>
                  <a:pt x="5883" y="26268"/>
                  <a:pt x="5823" y="26328"/>
                  <a:pt x="5763" y="26388"/>
                </a:cubicBezTo>
                <a:lnTo>
                  <a:pt x="5597" y="26578"/>
                </a:lnTo>
                <a:cubicBezTo>
                  <a:pt x="5585" y="26590"/>
                  <a:pt x="5573" y="26602"/>
                  <a:pt x="5561" y="26614"/>
                </a:cubicBezTo>
                <a:lnTo>
                  <a:pt x="4978" y="27221"/>
                </a:lnTo>
                <a:cubicBezTo>
                  <a:pt x="4763" y="27435"/>
                  <a:pt x="4561" y="27650"/>
                  <a:pt x="4347" y="27876"/>
                </a:cubicBezTo>
                <a:cubicBezTo>
                  <a:pt x="4085" y="28162"/>
                  <a:pt x="3823" y="28447"/>
                  <a:pt x="3573" y="28733"/>
                </a:cubicBezTo>
                <a:cubicBezTo>
                  <a:pt x="3263" y="29078"/>
                  <a:pt x="2942" y="29412"/>
                  <a:pt x="2644" y="29757"/>
                </a:cubicBezTo>
                <a:cubicBezTo>
                  <a:pt x="2465" y="29971"/>
                  <a:pt x="2275" y="30174"/>
                  <a:pt x="2096" y="30388"/>
                </a:cubicBezTo>
                <a:cubicBezTo>
                  <a:pt x="1930" y="30567"/>
                  <a:pt x="1775" y="30757"/>
                  <a:pt x="1608" y="30948"/>
                </a:cubicBezTo>
                <a:cubicBezTo>
                  <a:pt x="1596" y="30960"/>
                  <a:pt x="1584" y="30971"/>
                  <a:pt x="1572" y="30995"/>
                </a:cubicBezTo>
                <a:lnTo>
                  <a:pt x="1120" y="31507"/>
                </a:lnTo>
                <a:cubicBezTo>
                  <a:pt x="1120" y="31519"/>
                  <a:pt x="1108" y="31531"/>
                  <a:pt x="1108" y="31531"/>
                </a:cubicBezTo>
                <a:cubicBezTo>
                  <a:pt x="1072" y="31579"/>
                  <a:pt x="1025" y="31626"/>
                  <a:pt x="989" y="31674"/>
                </a:cubicBezTo>
                <a:cubicBezTo>
                  <a:pt x="906" y="31769"/>
                  <a:pt x="822" y="31864"/>
                  <a:pt x="739" y="31972"/>
                </a:cubicBezTo>
                <a:lnTo>
                  <a:pt x="680" y="32043"/>
                </a:lnTo>
                <a:cubicBezTo>
                  <a:pt x="668" y="32055"/>
                  <a:pt x="656" y="32067"/>
                  <a:pt x="644" y="32091"/>
                </a:cubicBezTo>
                <a:cubicBezTo>
                  <a:pt x="429" y="32341"/>
                  <a:pt x="215" y="32603"/>
                  <a:pt x="1" y="32865"/>
                </a:cubicBezTo>
                <a:lnTo>
                  <a:pt x="1" y="34377"/>
                </a:lnTo>
                <a:lnTo>
                  <a:pt x="141888" y="34377"/>
                </a:lnTo>
                <a:lnTo>
                  <a:pt x="141888" y="32710"/>
                </a:lnTo>
                <a:cubicBezTo>
                  <a:pt x="141816" y="32626"/>
                  <a:pt x="141745" y="32555"/>
                  <a:pt x="141602" y="32460"/>
                </a:cubicBezTo>
                <a:cubicBezTo>
                  <a:pt x="141590" y="32448"/>
                  <a:pt x="141578" y="32436"/>
                  <a:pt x="141566" y="32424"/>
                </a:cubicBezTo>
                <a:cubicBezTo>
                  <a:pt x="141566" y="32412"/>
                  <a:pt x="141554" y="32400"/>
                  <a:pt x="141530" y="32388"/>
                </a:cubicBezTo>
                <a:cubicBezTo>
                  <a:pt x="141519" y="32364"/>
                  <a:pt x="141495" y="32341"/>
                  <a:pt x="141483" y="32329"/>
                </a:cubicBezTo>
                <a:cubicBezTo>
                  <a:pt x="141376" y="32186"/>
                  <a:pt x="141257" y="32055"/>
                  <a:pt x="141149" y="31924"/>
                </a:cubicBezTo>
                <a:cubicBezTo>
                  <a:pt x="141102" y="31852"/>
                  <a:pt x="141054" y="31793"/>
                  <a:pt x="141007" y="31733"/>
                </a:cubicBezTo>
                <a:cubicBezTo>
                  <a:pt x="140947" y="31674"/>
                  <a:pt x="140911" y="31626"/>
                  <a:pt x="140840" y="31555"/>
                </a:cubicBezTo>
                <a:cubicBezTo>
                  <a:pt x="140780" y="31471"/>
                  <a:pt x="140709" y="31388"/>
                  <a:pt x="140637" y="31317"/>
                </a:cubicBezTo>
                <a:cubicBezTo>
                  <a:pt x="140495" y="31138"/>
                  <a:pt x="140340" y="30960"/>
                  <a:pt x="140197" y="30793"/>
                </a:cubicBezTo>
                <a:cubicBezTo>
                  <a:pt x="140137" y="30721"/>
                  <a:pt x="140090" y="30662"/>
                  <a:pt x="140030" y="30602"/>
                </a:cubicBezTo>
                <a:cubicBezTo>
                  <a:pt x="139780" y="30317"/>
                  <a:pt x="139530" y="30031"/>
                  <a:pt x="139268" y="29745"/>
                </a:cubicBezTo>
                <a:cubicBezTo>
                  <a:pt x="139256" y="29721"/>
                  <a:pt x="139233" y="29697"/>
                  <a:pt x="139209" y="29662"/>
                </a:cubicBezTo>
                <a:cubicBezTo>
                  <a:pt x="138959" y="29388"/>
                  <a:pt x="138709" y="29114"/>
                  <a:pt x="138459" y="28840"/>
                </a:cubicBezTo>
                <a:cubicBezTo>
                  <a:pt x="137947" y="28293"/>
                  <a:pt x="137447" y="27757"/>
                  <a:pt x="136923" y="27221"/>
                </a:cubicBezTo>
                <a:cubicBezTo>
                  <a:pt x="136673" y="26959"/>
                  <a:pt x="136411" y="26697"/>
                  <a:pt x="136149" y="26423"/>
                </a:cubicBezTo>
                <a:cubicBezTo>
                  <a:pt x="136018" y="26292"/>
                  <a:pt x="135875" y="26149"/>
                  <a:pt x="135744" y="26030"/>
                </a:cubicBezTo>
                <a:lnTo>
                  <a:pt x="135339" y="25626"/>
                </a:lnTo>
                <a:cubicBezTo>
                  <a:pt x="134792" y="25102"/>
                  <a:pt x="134244" y="24566"/>
                  <a:pt x="133684" y="24054"/>
                </a:cubicBezTo>
                <a:cubicBezTo>
                  <a:pt x="133137" y="23542"/>
                  <a:pt x="132565" y="23030"/>
                  <a:pt x="131994" y="22530"/>
                </a:cubicBezTo>
                <a:cubicBezTo>
                  <a:pt x="131851" y="22411"/>
                  <a:pt x="131708" y="22280"/>
                  <a:pt x="131565" y="22161"/>
                </a:cubicBezTo>
                <a:cubicBezTo>
                  <a:pt x="131446" y="22054"/>
                  <a:pt x="131339" y="21958"/>
                  <a:pt x="131220" y="21863"/>
                </a:cubicBezTo>
                <a:lnTo>
                  <a:pt x="131124" y="21792"/>
                </a:lnTo>
                <a:cubicBezTo>
                  <a:pt x="130839" y="21542"/>
                  <a:pt x="130541" y="21292"/>
                  <a:pt x="130255" y="21054"/>
                </a:cubicBezTo>
                <a:cubicBezTo>
                  <a:pt x="127910" y="19101"/>
                  <a:pt x="125445" y="17291"/>
                  <a:pt x="122897" y="15612"/>
                </a:cubicBezTo>
                <a:cubicBezTo>
                  <a:pt x="122576" y="15410"/>
                  <a:pt x="122254" y="15196"/>
                  <a:pt x="121933" y="14993"/>
                </a:cubicBezTo>
                <a:cubicBezTo>
                  <a:pt x="121611" y="14791"/>
                  <a:pt x="121290" y="14577"/>
                  <a:pt x="120968" y="14386"/>
                </a:cubicBezTo>
                <a:cubicBezTo>
                  <a:pt x="120635" y="14184"/>
                  <a:pt x="120314" y="13981"/>
                  <a:pt x="119980" y="13791"/>
                </a:cubicBezTo>
                <a:cubicBezTo>
                  <a:pt x="119730" y="13624"/>
                  <a:pt x="119468" y="13469"/>
                  <a:pt x="119206" y="13326"/>
                </a:cubicBezTo>
                <a:lnTo>
                  <a:pt x="119004" y="13195"/>
                </a:lnTo>
                <a:cubicBezTo>
                  <a:pt x="118659" y="13005"/>
                  <a:pt x="118337" y="12814"/>
                  <a:pt x="118004" y="12624"/>
                </a:cubicBezTo>
                <a:cubicBezTo>
                  <a:pt x="117670" y="12445"/>
                  <a:pt x="117325" y="12255"/>
                  <a:pt x="116992" y="12076"/>
                </a:cubicBezTo>
                <a:cubicBezTo>
                  <a:pt x="116646" y="11886"/>
                  <a:pt x="116313" y="11707"/>
                  <a:pt x="115968" y="11529"/>
                </a:cubicBezTo>
                <a:cubicBezTo>
                  <a:pt x="115622" y="11350"/>
                  <a:pt x="115289" y="11171"/>
                  <a:pt x="114944" y="10993"/>
                </a:cubicBezTo>
                <a:cubicBezTo>
                  <a:pt x="114599" y="10814"/>
                  <a:pt x="114241" y="10647"/>
                  <a:pt x="113896" y="10481"/>
                </a:cubicBezTo>
                <a:cubicBezTo>
                  <a:pt x="112848" y="9969"/>
                  <a:pt x="111789" y="9481"/>
                  <a:pt x="110717" y="9004"/>
                </a:cubicBezTo>
                <a:cubicBezTo>
                  <a:pt x="109753" y="8588"/>
                  <a:pt x="108788" y="8183"/>
                  <a:pt x="107824" y="7814"/>
                </a:cubicBezTo>
                <a:cubicBezTo>
                  <a:pt x="105431" y="6873"/>
                  <a:pt x="102978" y="6004"/>
                  <a:pt x="100490" y="5218"/>
                </a:cubicBezTo>
                <a:cubicBezTo>
                  <a:pt x="91072" y="2218"/>
                  <a:pt x="81011" y="313"/>
                  <a:pt x="70748" y="39"/>
                </a:cubicBezTo>
                <a:cubicBezTo>
                  <a:pt x="69838" y="13"/>
                  <a:pt x="68926" y="0"/>
                  <a:pt x="68013" y="0"/>
                </a:cubicBezTo>
                <a:close/>
              </a:path>
            </a:pathLst>
          </a:cu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1" name="Google Shape;981;p46"/>
          <p:cNvSpPr/>
          <p:nvPr/>
        </p:nvSpPr>
        <p:spPr>
          <a:xfrm>
            <a:off x="1811400" y="3884307"/>
            <a:ext cx="2783168" cy="1352999"/>
          </a:xfrm>
          <a:custGeom>
            <a:avLst/>
            <a:gdLst/>
            <a:ahLst/>
            <a:cxnLst/>
            <a:rect l="l" t="t" r="r" b="b"/>
            <a:pathLst>
              <a:path w="70760" h="34399" extrusionOk="0">
                <a:moveTo>
                  <a:pt x="68082" y="0"/>
                </a:moveTo>
                <a:cubicBezTo>
                  <a:pt x="51244" y="0"/>
                  <a:pt x="34009" y="4426"/>
                  <a:pt x="18384" y="15551"/>
                </a:cubicBezTo>
                <a:cubicBezTo>
                  <a:pt x="16134" y="17146"/>
                  <a:pt x="13919" y="18885"/>
                  <a:pt x="11752" y="20766"/>
                </a:cubicBezTo>
                <a:cubicBezTo>
                  <a:pt x="11443" y="21028"/>
                  <a:pt x="11133" y="21302"/>
                  <a:pt x="10824" y="21576"/>
                </a:cubicBezTo>
                <a:cubicBezTo>
                  <a:pt x="9990" y="22314"/>
                  <a:pt x="9181" y="23064"/>
                  <a:pt x="8359" y="23838"/>
                </a:cubicBezTo>
                <a:cubicBezTo>
                  <a:pt x="7823" y="24350"/>
                  <a:pt x="7287" y="24886"/>
                  <a:pt x="6740" y="25421"/>
                </a:cubicBezTo>
                <a:cubicBezTo>
                  <a:pt x="6478" y="25683"/>
                  <a:pt x="6216" y="25957"/>
                  <a:pt x="5942" y="26231"/>
                </a:cubicBezTo>
                <a:cubicBezTo>
                  <a:pt x="5883" y="26290"/>
                  <a:pt x="5823" y="26350"/>
                  <a:pt x="5763" y="26410"/>
                </a:cubicBezTo>
                <a:lnTo>
                  <a:pt x="5597" y="26600"/>
                </a:lnTo>
                <a:cubicBezTo>
                  <a:pt x="5585" y="26612"/>
                  <a:pt x="5573" y="26624"/>
                  <a:pt x="5561" y="26636"/>
                </a:cubicBezTo>
                <a:lnTo>
                  <a:pt x="4978" y="27243"/>
                </a:lnTo>
                <a:cubicBezTo>
                  <a:pt x="4763" y="27457"/>
                  <a:pt x="4561" y="27672"/>
                  <a:pt x="4347" y="27898"/>
                </a:cubicBezTo>
                <a:cubicBezTo>
                  <a:pt x="4085" y="28184"/>
                  <a:pt x="3823" y="28469"/>
                  <a:pt x="3573" y="28755"/>
                </a:cubicBezTo>
                <a:cubicBezTo>
                  <a:pt x="3263" y="29088"/>
                  <a:pt x="2942" y="29434"/>
                  <a:pt x="2644" y="29779"/>
                </a:cubicBezTo>
                <a:cubicBezTo>
                  <a:pt x="2465" y="29981"/>
                  <a:pt x="2275" y="30196"/>
                  <a:pt x="2096" y="30410"/>
                </a:cubicBezTo>
                <a:cubicBezTo>
                  <a:pt x="1930" y="30589"/>
                  <a:pt x="1775" y="30779"/>
                  <a:pt x="1608" y="30970"/>
                </a:cubicBezTo>
                <a:cubicBezTo>
                  <a:pt x="1596" y="30982"/>
                  <a:pt x="1584" y="30993"/>
                  <a:pt x="1572" y="31017"/>
                </a:cubicBezTo>
                <a:lnTo>
                  <a:pt x="1120" y="31529"/>
                </a:lnTo>
                <a:cubicBezTo>
                  <a:pt x="1120" y="31541"/>
                  <a:pt x="1108" y="31553"/>
                  <a:pt x="1108" y="31553"/>
                </a:cubicBezTo>
                <a:cubicBezTo>
                  <a:pt x="977" y="31696"/>
                  <a:pt x="858" y="31839"/>
                  <a:pt x="739" y="31994"/>
                </a:cubicBezTo>
                <a:lnTo>
                  <a:pt x="680" y="32065"/>
                </a:lnTo>
                <a:cubicBezTo>
                  <a:pt x="668" y="32077"/>
                  <a:pt x="656" y="32089"/>
                  <a:pt x="644" y="32113"/>
                </a:cubicBezTo>
                <a:cubicBezTo>
                  <a:pt x="429" y="32363"/>
                  <a:pt x="215" y="32625"/>
                  <a:pt x="1" y="32887"/>
                </a:cubicBezTo>
                <a:lnTo>
                  <a:pt x="1" y="34399"/>
                </a:lnTo>
                <a:lnTo>
                  <a:pt x="70760" y="34399"/>
                </a:lnTo>
                <a:lnTo>
                  <a:pt x="70760" y="37"/>
                </a:lnTo>
                <a:cubicBezTo>
                  <a:pt x="69868" y="13"/>
                  <a:pt x="68975" y="0"/>
                  <a:pt x="6808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2" name="Google Shape;982;p46"/>
          <p:cNvSpPr/>
          <p:nvPr/>
        </p:nvSpPr>
        <p:spPr>
          <a:xfrm>
            <a:off x="1811400" y="4322377"/>
            <a:ext cx="2511577" cy="914913"/>
          </a:xfrm>
          <a:custGeom>
            <a:avLst/>
            <a:gdLst/>
            <a:ahLst/>
            <a:cxnLst/>
            <a:rect l="l" t="t" r="r" b="b"/>
            <a:pathLst>
              <a:path w="63855" h="23261" extrusionOk="0">
                <a:moveTo>
                  <a:pt x="44289" y="1"/>
                </a:moveTo>
                <a:cubicBezTo>
                  <a:pt x="40467" y="1"/>
                  <a:pt x="36887" y="750"/>
                  <a:pt x="34719" y="2353"/>
                </a:cubicBezTo>
                <a:cubicBezTo>
                  <a:pt x="31513" y="4734"/>
                  <a:pt x="27885" y="5388"/>
                  <a:pt x="24864" y="5388"/>
                </a:cubicBezTo>
                <a:cubicBezTo>
                  <a:pt x="21177" y="5388"/>
                  <a:pt x="18396" y="4413"/>
                  <a:pt x="18396" y="4413"/>
                </a:cubicBezTo>
                <a:cubicBezTo>
                  <a:pt x="16146" y="6008"/>
                  <a:pt x="13931" y="7735"/>
                  <a:pt x="11764" y="9616"/>
                </a:cubicBezTo>
                <a:cubicBezTo>
                  <a:pt x="11455" y="9890"/>
                  <a:pt x="11145" y="10164"/>
                  <a:pt x="10836" y="10438"/>
                </a:cubicBezTo>
                <a:cubicBezTo>
                  <a:pt x="10014" y="11176"/>
                  <a:pt x="9192" y="11926"/>
                  <a:pt x="8383" y="12700"/>
                </a:cubicBezTo>
                <a:cubicBezTo>
                  <a:pt x="7835" y="13212"/>
                  <a:pt x="7299" y="13748"/>
                  <a:pt x="6764" y="14283"/>
                </a:cubicBezTo>
                <a:cubicBezTo>
                  <a:pt x="6490" y="14545"/>
                  <a:pt x="6228" y="14819"/>
                  <a:pt x="5954" y="15093"/>
                </a:cubicBezTo>
                <a:lnTo>
                  <a:pt x="5692" y="15367"/>
                </a:lnTo>
                <a:cubicBezTo>
                  <a:pt x="5668" y="15391"/>
                  <a:pt x="5621" y="15450"/>
                  <a:pt x="5609" y="15462"/>
                </a:cubicBezTo>
                <a:cubicBezTo>
                  <a:pt x="5597" y="15474"/>
                  <a:pt x="5585" y="15486"/>
                  <a:pt x="5573" y="15498"/>
                </a:cubicBezTo>
                <a:lnTo>
                  <a:pt x="4990" y="16105"/>
                </a:lnTo>
                <a:cubicBezTo>
                  <a:pt x="4775" y="16319"/>
                  <a:pt x="4573" y="16534"/>
                  <a:pt x="4359" y="16760"/>
                </a:cubicBezTo>
                <a:cubicBezTo>
                  <a:pt x="4097" y="17046"/>
                  <a:pt x="3835" y="17331"/>
                  <a:pt x="3573" y="17617"/>
                </a:cubicBezTo>
                <a:cubicBezTo>
                  <a:pt x="3263" y="17950"/>
                  <a:pt x="2954" y="18296"/>
                  <a:pt x="2656" y="18641"/>
                </a:cubicBezTo>
                <a:cubicBezTo>
                  <a:pt x="2465" y="18843"/>
                  <a:pt x="2275" y="19070"/>
                  <a:pt x="2108" y="19272"/>
                </a:cubicBezTo>
                <a:cubicBezTo>
                  <a:pt x="1930" y="19463"/>
                  <a:pt x="1751" y="19665"/>
                  <a:pt x="1572" y="19879"/>
                </a:cubicBezTo>
                <a:lnTo>
                  <a:pt x="1132" y="20391"/>
                </a:lnTo>
                <a:cubicBezTo>
                  <a:pt x="1120" y="20403"/>
                  <a:pt x="1120" y="20415"/>
                  <a:pt x="1108" y="20415"/>
                </a:cubicBezTo>
                <a:cubicBezTo>
                  <a:pt x="1072" y="20463"/>
                  <a:pt x="1037" y="20510"/>
                  <a:pt x="1001" y="20546"/>
                </a:cubicBezTo>
                <a:cubicBezTo>
                  <a:pt x="882" y="20689"/>
                  <a:pt x="763" y="20832"/>
                  <a:pt x="644" y="20975"/>
                </a:cubicBezTo>
                <a:cubicBezTo>
                  <a:pt x="429" y="21225"/>
                  <a:pt x="215" y="21487"/>
                  <a:pt x="1" y="21749"/>
                </a:cubicBezTo>
                <a:lnTo>
                  <a:pt x="1" y="23261"/>
                </a:lnTo>
                <a:lnTo>
                  <a:pt x="63854" y="23261"/>
                </a:lnTo>
                <a:cubicBezTo>
                  <a:pt x="60985" y="19153"/>
                  <a:pt x="57865" y="16307"/>
                  <a:pt x="60282" y="10557"/>
                </a:cubicBezTo>
                <a:cubicBezTo>
                  <a:pt x="63067" y="3934"/>
                  <a:pt x="53044" y="1"/>
                  <a:pt x="4428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3" name="Google Shape;983;p46"/>
          <p:cNvSpPr/>
          <p:nvPr/>
        </p:nvSpPr>
        <p:spPr>
          <a:xfrm>
            <a:off x="5032307" y="4089458"/>
            <a:ext cx="2359793" cy="1147840"/>
          </a:xfrm>
          <a:custGeom>
            <a:avLst/>
            <a:gdLst/>
            <a:ahLst/>
            <a:cxnLst/>
            <a:rect l="l" t="t" r="r" b="b"/>
            <a:pathLst>
              <a:path w="59996" h="29183" extrusionOk="0">
                <a:moveTo>
                  <a:pt x="18610" y="0"/>
                </a:moveTo>
                <a:lnTo>
                  <a:pt x="18610" y="0"/>
                </a:lnTo>
                <a:cubicBezTo>
                  <a:pt x="18610" y="1"/>
                  <a:pt x="22241" y="4549"/>
                  <a:pt x="15335" y="6644"/>
                </a:cubicBezTo>
                <a:cubicBezTo>
                  <a:pt x="8442" y="8752"/>
                  <a:pt x="0" y="13073"/>
                  <a:pt x="3441" y="20193"/>
                </a:cubicBezTo>
                <a:cubicBezTo>
                  <a:pt x="5096" y="23587"/>
                  <a:pt x="7525" y="26397"/>
                  <a:pt x="8870" y="29183"/>
                </a:cubicBezTo>
                <a:lnTo>
                  <a:pt x="59996" y="29183"/>
                </a:lnTo>
                <a:lnTo>
                  <a:pt x="59996" y="27516"/>
                </a:lnTo>
                <a:cubicBezTo>
                  <a:pt x="59924" y="27432"/>
                  <a:pt x="59853" y="27361"/>
                  <a:pt x="59734" y="27266"/>
                </a:cubicBezTo>
                <a:cubicBezTo>
                  <a:pt x="59722" y="27242"/>
                  <a:pt x="59710" y="27230"/>
                  <a:pt x="59698" y="27218"/>
                </a:cubicBezTo>
                <a:cubicBezTo>
                  <a:pt x="59686" y="27206"/>
                  <a:pt x="59674" y="27194"/>
                  <a:pt x="59662" y="27182"/>
                </a:cubicBezTo>
                <a:cubicBezTo>
                  <a:pt x="59650" y="27159"/>
                  <a:pt x="59627" y="27147"/>
                  <a:pt x="59615" y="27123"/>
                </a:cubicBezTo>
                <a:cubicBezTo>
                  <a:pt x="59400" y="26861"/>
                  <a:pt x="59186" y="26611"/>
                  <a:pt x="58972" y="26349"/>
                </a:cubicBezTo>
                <a:cubicBezTo>
                  <a:pt x="58900" y="26266"/>
                  <a:pt x="58841" y="26194"/>
                  <a:pt x="58769" y="26111"/>
                </a:cubicBezTo>
                <a:cubicBezTo>
                  <a:pt x="58615" y="25932"/>
                  <a:pt x="58472" y="25766"/>
                  <a:pt x="58317" y="25587"/>
                </a:cubicBezTo>
                <a:cubicBezTo>
                  <a:pt x="58269" y="25527"/>
                  <a:pt x="58222" y="25456"/>
                  <a:pt x="58162" y="25396"/>
                </a:cubicBezTo>
                <a:cubicBezTo>
                  <a:pt x="57912" y="25111"/>
                  <a:pt x="57662" y="24825"/>
                  <a:pt x="57400" y="24539"/>
                </a:cubicBezTo>
                <a:cubicBezTo>
                  <a:pt x="57388" y="24515"/>
                  <a:pt x="57364" y="24492"/>
                  <a:pt x="57329" y="24468"/>
                </a:cubicBezTo>
                <a:cubicBezTo>
                  <a:pt x="57079" y="24182"/>
                  <a:pt x="56829" y="23908"/>
                  <a:pt x="56590" y="23634"/>
                </a:cubicBezTo>
                <a:cubicBezTo>
                  <a:pt x="56090" y="23087"/>
                  <a:pt x="55578" y="22551"/>
                  <a:pt x="55055" y="22015"/>
                </a:cubicBezTo>
                <a:cubicBezTo>
                  <a:pt x="54793" y="21753"/>
                  <a:pt x="54543" y="21491"/>
                  <a:pt x="54269" y="21229"/>
                </a:cubicBezTo>
                <a:cubicBezTo>
                  <a:pt x="54138" y="21086"/>
                  <a:pt x="54007" y="20967"/>
                  <a:pt x="53864" y="20824"/>
                </a:cubicBezTo>
                <a:cubicBezTo>
                  <a:pt x="53733" y="20682"/>
                  <a:pt x="53602" y="20551"/>
                  <a:pt x="53459" y="20420"/>
                </a:cubicBezTo>
                <a:cubicBezTo>
                  <a:pt x="52923" y="19896"/>
                  <a:pt x="52376" y="19372"/>
                  <a:pt x="51816" y="18848"/>
                </a:cubicBezTo>
                <a:cubicBezTo>
                  <a:pt x="51256" y="18336"/>
                  <a:pt x="50685" y="17824"/>
                  <a:pt x="50113" y="17324"/>
                </a:cubicBezTo>
                <a:cubicBezTo>
                  <a:pt x="49971" y="17205"/>
                  <a:pt x="49840" y="17074"/>
                  <a:pt x="49685" y="16955"/>
                </a:cubicBezTo>
                <a:cubicBezTo>
                  <a:pt x="49578" y="16848"/>
                  <a:pt x="49459" y="16753"/>
                  <a:pt x="49340" y="16657"/>
                </a:cubicBezTo>
                <a:lnTo>
                  <a:pt x="49256" y="16574"/>
                </a:lnTo>
                <a:cubicBezTo>
                  <a:pt x="48970" y="16324"/>
                  <a:pt x="48673" y="16086"/>
                  <a:pt x="48375" y="15848"/>
                </a:cubicBezTo>
                <a:cubicBezTo>
                  <a:pt x="46030" y="13895"/>
                  <a:pt x="43577" y="12073"/>
                  <a:pt x="41017" y="10406"/>
                </a:cubicBezTo>
                <a:cubicBezTo>
                  <a:pt x="40708" y="10192"/>
                  <a:pt x="40386" y="9990"/>
                  <a:pt x="40053" y="9775"/>
                </a:cubicBezTo>
                <a:cubicBezTo>
                  <a:pt x="39731" y="9573"/>
                  <a:pt x="39422" y="9371"/>
                  <a:pt x="39088" y="9168"/>
                </a:cubicBezTo>
                <a:cubicBezTo>
                  <a:pt x="38767" y="8966"/>
                  <a:pt x="38445" y="8775"/>
                  <a:pt x="38112" y="8573"/>
                </a:cubicBezTo>
                <a:cubicBezTo>
                  <a:pt x="37850" y="8418"/>
                  <a:pt x="37600" y="8263"/>
                  <a:pt x="37338" y="8120"/>
                </a:cubicBezTo>
                <a:lnTo>
                  <a:pt x="37124" y="7990"/>
                </a:lnTo>
                <a:cubicBezTo>
                  <a:pt x="36790" y="7799"/>
                  <a:pt x="36457" y="7609"/>
                  <a:pt x="36124" y="7418"/>
                </a:cubicBezTo>
                <a:cubicBezTo>
                  <a:pt x="35790" y="7228"/>
                  <a:pt x="35457" y="7037"/>
                  <a:pt x="35112" y="6858"/>
                </a:cubicBezTo>
                <a:cubicBezTo>
                  <a:pt x="34778" y="6680"/>
                  <a:pt x="34433" y="6501"/>
                  <a:pt x="34100" y="6311"/>
                </a:cubicBezTo>
                <a:cubicBezTo>
                  <a:pt x="33754" y="6132"/>
                  <a:pt x="33409" y="5954"/>
                  <a:pt x="33064" y="5787"/>
                </a:cubicBezTo>
                <a:cubicBezTo>
                  <a:pt x="32718" y="5608"/>
                  <a:pt x="32373" y="5442"/>
                  <a:pt x="32028" y="5263"/>
                </a:cubicBezTo>
                <a:cubicBezTo>
                  <a:pt x="30968" y="4751"/>
                  <a:pt x="29920" y="4263"/>
                  <a:pt x="28837" y="3799"/>
                </a:cubicBezTo>
                <a:cubicBezTo>
                  <a:pt x="27884" y="3382"/>
                  <a:pt x="26920" y="2977"/>
                  <a:pt x="25944" y="2596"/>
                </a:cubicBezTo>
                <a:cubicBezTo>
                  <a:pt x="23551" y="1655"/>
                  <a:pt x="21110" y="798"/>
                  <a:pt x="18610"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4" name="Google Shape;984;p46"/>
          <p:cNvSpPr/>
          <p:nvPr/>
        </p:nvSpPr>
        <p:spPr>
          <a:xfrm>
            <a:off x="1811400" y="4428925"/>
            <a:ext cx="2232434" cy="807890"/>
          </a:xfrm>
          <a:custGeom>
            <a:avLst/>
            <a:gdLst/>
            <a:ahLst/>
            <a:cxnLst/>
            <a:rect l="l" t="t" r="r" b="b"/>
            <a:pathLst>
              <a:path w="56758" h="20540" extrusionOk="0">
                <a:moveTo>
                  <a:pt x="42517" y="1"/>
                </a:moveTo>
                <a:cubicBezTo>
                  <a:pt x="41178" y="1"/>
                  <a:pt x="39596" y="428"/>
                  <a:pt x="37494" y="1502"/>
                </a:cubicBezTo>
                <a:cubicBezTo>
                  <a:pt x="34350" y="3109"/>
                  <a:pt x="33707" y="5335"/>
                  <a:pt x="33576" y="6109"/>
                </a:cubicBezTo>
                <a:cubicBezTo>
                  <a:pt x="33576" y="6109"/>
                  <a:pt x="33565" y="6121"/>
                  <a:pt x="33565" y="6121"/>
                </a:cubicBezTo>
                <a:cubicBezTo>
                  <a:pt x="33541" y="6205"/>
                  <a:pt x="33541" y="6288"/>
                  <a:pt x="33541" y="6371"/>
                </a:cubicBezTo>
                <a:lnTo>
                  <a:pt x="33541" y="6383"/>
                </a:lnTo>
                <a:lnTo>
                  <a:pt x="33541" y="6478"/>
                </a:lnTo>
                <a:cubicBezTo>
                  <a:pt x="33696" y="7621"/>
                  <a:pt x="35517" y="9503"/>
                  <a:pt x="34970" y="10348"/>
                </a:cubicBezTo>
                <a:cubicBezTo>
                  <a:pt x="34653" y="10815"/>
                  <a:pt x="33653" y="11026"/>
                  <a:pt x="32726" y="11026"/>
                </a:cubicBezTo>
                <a:cubicBezTo>
                  <a:pt x="32116" y="11026"/>
                  <a:pt x="31538" y="10935"/>
                  <a:pt x="31207" y="10765"/>
                </a:cubicBezTo>
                <a:cubicBezTo>
                  <a:pt x="30636" y="10467"/>
                  <a:pt x="29981" y="9157"/>
                  <a:pt x="30005" y="8526"/>
                </a:cubicBezTo>
                <a:cubicBezTo>
                  <a:pt x="30064" y="7360"/>
                  <a:pt x="33326" y="5526"/>
                  <a:pt x="32636" y="4562"/>
                </a:cubicBezTo>
                <a:cubicBezTo>
                  <a:pt x="32422" y="4256"/>
                  <a:pt x="32044" y="4134"/>
                  <a:pt x="31571" y="4134"/>
                </a:cubicBezTo>
                <a:cubicBezTo>
                  <a:pt x="30017" y="4134"/>
                  <a:pt x="27440" y="5451"/>
                  <a:pt x="26290" y="5907"/>
                </a:cubicBezTo>
                <a:cubicBezTo>
                  <a:pt x="25826" y="6086"/>
                  <a:pt x="24897" y="6514"/>
                  <a:pt x="24635" y="6919"/>
                </a:cubicBezTo>
                <a:cubicBezTo>
                  <a:pt x="24325" y="7395"/>
                  <a:pt x="23992" y="8788"/>
                  <a:pt x="24397" y="9181"/>
                </a:cubicBezTo>
                <a:cubicBezTo>
                  <a:pt x="24474" y="9256"/>
                  <a:pt x="24586" y="9286"/>
                  <a:pt x="24720" y="9286"/>
                </a:cubicBezTo>
                <a:cubicBezTo>
                  <a:pt x="25223" y="9286"/>
                  <a:pt x="26044" y="8865"/>
                  <a:pt x="26552" y="8865"/>
                </a:cubicBezTo>
                <a:cubicBezTo>
                  <a:pt x="26677" y="8865"/>
                  <a:pt x="26784" y="8891"/>
                  <a:pt x="26861" y="8955"/>
                </a:cubicBezTo>
                <a:cubicBezTo>
                  <a:pt x="27338" y="9348"/>
                  <a:pt x="27361" y="10860"/>
                  <a:pt x="27004" y="11372"/>
                </a:cubicBezTo>
                <a:cubicBezTo>
                  <a:pt x="26433" y="12205"/>
                  <a:pt x="23742" y="11860"/>
                  <a:pt x="23087" y="12646"/>
                </a:cubicBezTo>
                <a:cubicBezTo>
                  <a:pt x="22813" y="12991"/>
                  <a:pt x="23147" y="14015"/>
                  <a:pt x="22861" y="14348"/>
                </a:cubicBezTo>
                <a:cubicBezTo>
                  <a:pt x="22289" y="15015"/>
                  <a:pt x="20813" y="15730"/>
                  <a:pt x="19444" y="16051"/>
                </a:cubicBezTo>
                <a:cubicBezTo>
                  <a:pt x="19296" y="16078"/>
                  <a:pt x="19059" y="16113"/>
                  <a:pt x="18790" y="16113"/>
                </a:cubicBezTo>
                <a:cubicBezTo>
                  <a:pt x="18103" y="16113"/>
                  <a:pt x="17208" y="15883"/>
                  <a:pt x="17063" y="14694"/>
                </a:cubicBezTo>
                <a:cubicBezTo>
                  <a:pt x="16896" y="13372"/>
                  <a:pt x="18182" y="12598"/>
                  <a:pt x="19063" y="12217"/>
                </a:cubicBezTo>
                <a:cubicBezTo>
                  <a:pt x="19349" y="12122"/>
                  <a:pt x="19622" y="12027"/>
                  <a:pt x="19849" y="11931"/>
                </a:cubicBezTo>
                <a:cubicBezTo>
                  <a:pt x="20039" y="11860"/>
                  <a:pt x="20218" y="11765"/>
                  <a:pt x="20384" y="11646"/>
                </a:cubicBezTo>
                <a:cubicBezTo>
                  <a:pt x="21373" y="10896"/>
                  <a:pt x="23444" y="8562"/>
                  <a:pt x="22944" y="7455"/>
                </a:cubicBezTo>
                <a:cubicBezTo>
                  <a:pt x="22786" y="7105"/>
                  <a:pt x="22044" y="6930"/>
                  <a:pt x="21442" y="6930"/>
                </a:cubicBezTo>
                <a:cubicBezTo>
                  <a:pt x="21184" y="6930"/>
                  <a:pt x="20951" y="6962"/>
                  <a:pt x="20801" y="7026"/>
                </a:cubicBezTo>
                <a:cubicBezTo>
                  <a:pt x="19980" y="7383"/>
                  <a:pt x="19682" y="9550"/>
                  <a:pt x="18944" y="10062"/>
                </a:cubicBezTo>
                <a:cubicBezTo>
                  <a:pt x="18229" y="10561"/>
                  <a:pt x="16541" y="10996"/>
                  <a:pt x="15381" y="10996"/>
                </a:cubicBezTo>
                <a:cubicBezTo>
                  <a:pt x="15130" y="10996"/>
                  <a:pt x="14903" y="10976"/>
                  <a:pt x="14717" y="10931"/>
                </a:cubicBezTo>
                <a:cubicBezTo>
                  <a:pt x="14110" y="10777"/>
                  <a:pt x="13431" y="9979"/>
                  <a:pt x="12764" y="9288"/>
                </a:cubicBezTo>
                <a:cubicBezTo>
                  <a:pt x="12229" y="8633"/>
                  <a:pt x="11574" y="8098"/>
                  <a:pt x="10812" y="7717"/>
                </a:cubicBezTo>
                <a:cubicBezTo>
                  <a:pt x="9990" y="8443"/>
                  <a:pt x="9169" y="9205"/>
                  <a:pt x="8359" y="9979"/>
                </a:cubicBezTo>
                <a:cubicBezTo>
                  <a:pt x="7811" y="10503"/>
                  <a:pt x="7276" y="11027"/>
                  <a:pt x="6740" y="11562"/>
                </a:cubicBezTo>
                <a:cubicBezTo>
                  <a:pt x="6478" y="11836"/>
                  <a:pt x="6204" y="12098"/>
                  <a:pt x="5930" y="12372"/>
                </a:cubicBezTo>
                <a:cubicBezTo>
                  <a:pt x="5871" y="12432"/>
                  <a:pt x="5823" y="12503"/>
                  <a:pt x="5763" y="12563"/>
                </a:cubicBezTo>
                <a:cubicBezTo>
                  <a:pt x="5740" y="12586"/>
                  <a:pt x="5704" y="12622"/>
                  <a:pt x="5680" y="12658"/>
                </a:cubicBezTo>
                <a:cubicBezTo>
                  <a:pt x="5644" y="12682"/>
                  <a:pt x="5597" y="12729"/>
                  <a:pt x="5585" y="12741"/>
                </a:cubicBezTo>
                <a:cubicBezTo>
                  <a:pt x="5573" y="12753"/>
                  <a:pt x="5573" y="12765"/>
                  <a:pt x="5549" y="12777"/>
                </a:cubicBezTo>
                <a:lnTo>
                  <a:pt x="4966" y="13384"/>
                </a:lnTo>
                <a:cubicBezTo>
                  <a:pt x="4763" y="13610"/>
                  <a:pt x="4549" y="13825"/>
                  <a:pt x="4347" y="14051"/>
                </a:cubicBezTo>
                <a:cubicBezTo>
                  <a:pt x="4085" y="14325"/>
                  <a:pt x="3823" y="14610"/>
                  <a:pt x="3561" y="14908"/>
                </a:cubicBezTo>
                <a:cubicBezTo>
                  <a:pt x="3251" y="15241"/>
                  <a:pt x="2942" y="15575"/>
                  <a:pt x="2644" y="15932"/>
                </a:cubicBezTo>
                <a:cubicBezTo>
                  <a:pt x="2465" y="16134"/>
                  <a:pt x="2275" y="16349"/>
                  <a:pt x="2096" y="16551"/>
                </a:cubicBezTo>
                <a:cubicBezTo>
                  <a:pt x="1930" y="16742"/>
                  <a:pt x="1775" y="16920"/>
                  <a:pt x="1608" y="17111"/>
                </a:cubicBezTo>
                <a:cubicBezTo>
                  <a:pt x="1442" y="17301"/>
                  <a:pt x="1287" y="17492"/>
                  <a:pt x="1120" y="17682"/>
                </a:cubicBezTo>
                <a:cubicBezTo>
                  <a:pt x="1120" y="17694"/>
                  <a:pt x="1108" y="17694"/>
                  <a:pt x="1108" y="17706"/>
                </a:cubicBezTo>
                <a:cubicBezTo>
                  <a:pt x="1072" y="17754"/>
                  <a:pt x="1025" y="17789"/>
                  <a:pt x="989" y="17837"/>
                </a:cubicBezTo>
                <a:lnTo>
                  <a:pt x="680" y="18206"/>
                </a:lnTo>
                <a:cubicBezTo>
                  <a:pt x="668" y="18230"/>
                  <a:pt x="656" y="18242"/>
                  <a:pt x="644" y="18254"/>
                </a:cubicBezTo>
                <a:cubicBezTo>
                  <a:pt x="429" y="18516"/>
                  <a:pt x="215" y="18778"/>
                  <a:pt x="1" y="19040"/>
                </a:cubicBezTo>
                <a:lnTo>
                  <a:pt x="1" y="20540"/>
                </a:lnTo>
                <a:lnTo>
                  <a:pt x="22397" y="20540"/>
                </a:lnTo>
                <a:cubicBezTo>
                  <a:pt x="23801" y="19397"/>
                  <a:pt x="25314" y="18373"/>
                  <a:pt x="26218" y="17658"/>
                </a:cubicBezTo>
                <a:cubicBezTo>
                  <a:pt x="26361" y="17551"/>
                  <a:pt x="26516" y="17408"/>
                  <a:pt x="26695" y="17254"/>
                </a:cubicBezTo>
                <a:cubicBezTo>
                  <a:pt x="27271" y="16921"/>
                  <a:pt x="27724" y="16787"/>
                  <a:pt x="28100" y="16787"/>
                </a:cubicBezTo>
                <a:cubicBezTo>
                  <a:pt x="29616" y="16787"/>
                  <a:pt x="29864" y="18964"/>
                  <a:pt x="31818" y="18964"/>
                </a:cubicBezTo>
                <a:cubicBezTo>
                  <a:pt x="32010" y="18964"/>
                  <a:pt x="32218" y="18943"/>
                  <a:pt x="32445" y="18897"/>
                </a:cubicBezTo>
                <a:cubicBezTo>
                  <a:pt x="35577" y="18266"/>
                  <a:pt x="37875" y="13217"/>
                  <a:pt x="38196" y="10622"/>
                </a:cubicBezTo>
                <a:cubicBezTo>
                  <a:pt x="38410" y="8848"/>
                  <a:pt x="39470" y="7967"/>
                  <a:pt x="40113" y="7586"/>
                </a:cubicBezTo>
                <a:cubicBezTo>
                  <a:pt x="41491" y="6897"/>
                  <a:pt x="43178" y="6311"/>
                  <a:pt x="44242" y="6311"/>
                </a:cubicBezTo>
                <a:cubicBezTo>
                  <a:pt x="44263" y="6311"/>
                  <a:pt x="44283" y="6311"/>
                  <a:pt x="44304" y="6312"/>
                </a:cubicBezTo>
                <a:cubicBezTo>
                  <a:pt x="45233" y="6336"/>
                  <a:pt x="47519" y="6967"/>
                  <a:pt x="47662" y="7860"/>
                </a:cubicBezTo>
                <a:cubicBezTo>
                  <a:pt x="47971" y="9884"/>
                  <a:pt x="41447" y="10812"/>
                  <a:pt x="42232" y="12705"/>
                </a:cubicBezTo>
                <a:cubicBezTo>
                  <a:pt x="42719" y="13852"/>
                  <a:pt x="44664" y="14369"/>
                  <a:pt x="46663" y="14369"/>
                </a:cubicBezTo>
                <a:cubicBezTo>
                  <a:pt x="48482" y="14369"/>
                  <a:pt x="50347" y="13941"/>
                  <a:pt x="51198" y="13170"/>
                </a:cubicBezTo>
                <a:cubicBezTo>
                  <a:pt x="51817" y="12598"/>
                  <a:pt x="51019" y="10515"/>
                  <a:pt x="51579" y="9872"/>
                </a:cubicBezTo>
                <a:cubicBezTo>
                  <a:pt x="51698" y="9729"/>
                  <a:pt x="52162" y="9717"/>
                  <a:pt x="52353" y="9669"/>
                </a:cubicBezTo>
                <a:cubicBezTo>
                  <a:pt x="53162" y="9455"/>
                  <a:pt x="54984" y="9419"/>
                  <a:pt x="55567" y="8824"/>
                </a:cubicBezTo>
                <a:cubicBezTo>
                  <a:pt x="56115" y="8276"/>
                  <a:pt x="56758" y="6455"/>
                  <a:pt x="56246" y="5871"/>
                </a:cubicBezTo>
                <a:cubicBezTo>
                  <a:pt x="56144" y="5742"/>
                  <a:pt x="55973" y="5696"/>
                  <a:pt x="55762" y="5696"/>
                </a:cubicBezTo>
                <a:cubicBezTo>
                  <a:pt x="55506" y="5696"/>
                  <a:pt x="55191" y="5764"/>
                  <a:pt x="54865" y="5836"/>
                </a:cubicBezTo>
                <a:cubicBezTo>
                  <a:pt x="54793" y="5847"/>
                  <a:pt x="54734" y="5859"/>
                  <a:pt x="54662" y="5871"/>
                </a:cubicBezTo>
                <a:cubicBezTo>
                  <a:pt x="54554" y="5884"/>
                  <a:pt x="54432" y="5894"/>
                  <a:pt x="54305" y="5894"/>
                </a:cubicBezTo>
                <a:cubicBezTo>
                  <a:pt x="53737" y="5894"/>
                  <a:pt x="53050" y="5704"/>
                  <a:pt x="52817" y="4800"/>
                </a:cubicBezTo>
                <a:cubicBezTo>
                  <a:pt x="52793" y="4538"/>
                  <a:pt x="52781" y="4252"/>
                  <a:pt x="52746" y="3966"/>
                </a:cubicBezTo>
                <a:cubicBezTo>
                  <a:pt x="52757" y="3657"/>
                  <a:pt x="52746" y="3335"/>
                  <a:pt x="52710" y="3026"/>
                </a:cubicBezTo>
                <a:cubicBezTo>
                  <a:pt x="52557" y="1838"/>
                  <a:pt x="52010" y="1166"/>
                  <a:pt x="51313" y="1166"/>
                </a:cubicBezTo>
                <a:cubicBezTo>
                  <a:pt x="51143" y="1166"/>
                  <a:pt x="50965" y="1206"/>
                  <a:pt x="50781" y="1287"/>
                </a:cubicBezTo>
                <a:cubicBezTo>
                  <a:pt x="50317" y="1499"/>
                  <a:pt x="49692" y="1624"/>
                  <a:pt x="48973" y="1624"/>
                </a:cubicBezTo>
                <a:cubicBezTo>
                  <a:pt x="47955" y="1624"/>
                  <a:pt x="46749" y="1375"/>
                  <a:pt x="45542" y="775"/>
                </a:cubicBezTo>
                <a:cubicBezTo>
                  <a:pt x="44596" y="302"/>
                  <a:pt x="43643" y="1"/>
                  <a:pt x="42517"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5" name="Google Shape;985;p46"/>
          <p:cNvSpPr/>
          <p:nvPr/>
        </p:nvSpPr>
        <p:spPr>
          <a:xfrm>
            <a:off x="3218629" y="4918465"/>
            <a:ext cx="691701" cy="217548"/>
          </a:xfrm>
          <a:custGeom>
            <a:avLst/>
            <a:gdLst/>
            <a:ahLst/>
            <a:cxnLst/>
            <a:rect l="l" t="t" r="r" b="b"/>
            <a:pathLst>
              <a:path w="17586" h="5531" extrusionOk="0">
                <a:moveTo>
                  <a:pt x="6781" y="0"/>
                </a:moveTo>
                <a:cubicBezTo>
                  <a:pt x="5138" y="0"/>
                  <a:pt x="3272" y="384"/>
                  <a:pt x="2322" y="851"/>
                </a:cubicBezTo>
                <a:cubicBezTo>
                  <a:pt x="1524" y="1244"/>
                  <a:pt x="274" y="2768"/>
                  <a:pt x="95" y="3626"/>
                </a:cubicBezTo>
                <a:cubicBezTo>
                  <a:pt x="0" y="4138"/>
                  <a:pt x="191" y="4804"/>
                  <a:pt x="488" y="5531"/>
                </a:cubicBezTo>
                <a:lnTo>
                  <a:pt x="17586" y="5531"/>
                </a:lnTo>
                <a:cubicBezTo>
                  <a:pt x="17050" y="4078"/>
                  <a:pt x="17407" y="1054"/>
                  <a:pt x="16216" y="732"/>
                </a:cubicBezTo>
                <a:cubicBezTo>
                  <a:pt x="16146" y="713"/>
                  <a:pt x="16075" y="704"/>
                  <a:pt x="16003" y="704"/>
                </a:cubicBezTo>
                <a:cubicBezTo>
                  <a:pt x="14675" y="704"/>
                  <a:pt x="13105" y="3778"/>
                  <a:pt x="11930" y="4388"/>
                </a:cubicBezTo>
                <a:cubicBezTo>
                  <a:pt x="11582" y="4571"/>
                  <a:pt x="10858" y="4943"/>
                  <a:pt x="10394" y="4943"/>
                </a:cubicBezTo>
                <a:cubicBezTo>
                  <a:pt x="10286" y="4943"/>
                  <a:pt x="10192" y="4923"/>
                  <a:pt x="10120" y="4876"/>
                </a:cubicBezTo>
                <a:cubicBezTo>
                  <a:pt x="9192" y="4292"/>
                  <a:pt x="10311" y="1316"/>
                  <a:pt x="9466" y="625"/>
                </a:cubicBezTo>
                <a:cubicBezTo>
                  <a:pt x="8912" y="177"/>
                  <a:pt x="7898" y="0"/>
                  <a:pt x="678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86" name="Google Shape;986;p46"/>
          <p:cNvGrpSpPr/>
          <p:nvPr/>
        </p:nvGrpSpPr>
        <p:grpSpPr>
          <a:xfrm>
            <a:off x="5466410" y="4239699"/>
            <a:ext cx="1855975" cy="998021"/>
            <a:chOff x="5303901" y="4298526"/>
            <a:chExt cx="1571262" cy="844921"/>
          </a:xfrm>
        </p:grpSpPr>
        <p:sp>
          <p:nvSpPr>
            <p:cNvPr id="987" name="Google Shape;987;p46"/>
            <p:cNvSpPr/>
            <p:nvPr/>
          </p:nvSpPr>
          <p:spPr>
            <a:xfrm>
              <a:off x="5602436" y="4298526"/>
              <a:ext cx="1272726" cy="844921"/>
            </a:xfrm>
            <a:custGeom>
              <a:avLst/>
              <a:gdLst/>
              <a:ahLst/>
              <a:cxnLst/>
              <a:rect l="l" t="t" r="r" b="b"/>
              <a:pathLst>
                <a:path w="38220" h="25373" extrusionOk="0">
                  <a:moveTo>
                    <a:pt x="8847" y="0"/>
                  </a:moveTo>
                  <a:cubicBezTo>
                    <a:pt x="6132" y="1179"/>
                    <a:pt x="4989" y="3799"/>
                    <a:pt x="6228" y="5882"/>
                  </a:cubicBezTo>
                  <a:cubicBezTo>
                    <a:pt x="7513" y="8037"/>
                    <a:pt x="8942" y="6144"/>
                    <a:pt x="9954" y="8704"/>
                  </a:cubicBezTo>
                  <a:cubicBezTo>
                    <a:pt x="10350" y="9705"/>
                    <a:pt x="10849" y="10100"/>
                    <a:pt x="11386" y="10100"/>
                  </a:cubicBezTo>
                  <a:cubicBezTo>
                    <a:pt x="12221" y="10100"/>
                    <a:pt x="13146" y="9142"/>
                    <a:pt x="13907" y="8025"/>
                  </a:cubicBezTo>
                  <a:cubicBezTo>
                    <a:pt x="14026" y="7882"/>
                    <a:pt x="14133" y="7763"/>
                    <a:pt x="14252" y="7632"/>
                  </a:cubicBezTo>
                  <a:cubicBezTo>
                    <a:pt x="14643" y="7210"/>
                    <a:pt x="15034" y="6890"/>
                    <a:pt x="15392" y="6890"/>
                  </a:cubicBezTo>
                  <a:cubicBezTo>
                    <a:pt x="15437" y="6890"/>
                    <a:pt x="15482" y="6895"/>
                    <a:pt x="15526" y="6906"/>
                  </a:cubicBezTo>
                  <a:cubicBezTo>
                    <a:pt x="16669" y="7204"/>
                    <a:pt x="17884" y="10109"/>
                    <a:pt x="17360" y="11157"/>
                  </a:cubicBezTo>
                  <a:cubicBezTo>
                    <a:pt x="17241" y="11419"/>
                    <a:pt x="16491" y="11395"/>
                    <a:pt x="16193" y="11466"/>
                  </a:cubicBezTo>
                  <a:cubicBezTo>
                    <a:pt x="15384" y="11609"/>
                    <a:pt x="13693" y="11621"/>
                    <a:pt x="12895" y="11835"/>
                  </a:cubicBezTo>
                  <a:cubicBezTo>
                    <a:pt x="12466" y="11954"/>
                    <a:pt x="11835" y="12157"/>
                    <a:pt x="11204" y="12395"/>
                  </a:cubicBezTo>
                  <a:cubicBezTo>
                    <a:pt x="11193" y="12407"/>
                    <a:pt x="11193" y="12407"/>
                    <a:pt x="11181" y="12419"/>
                  </a:cubicBezTo>
                  <a:cubicBezTo>
                    <a:pt x="10502" y="12681"/>
                    <a:pt x="9847" y="13002"/>
                    <a:pt x="9526" y="13347"/>
                  </a:cubicBezTo>
                  <a:cubicBezTo>
                    <a:pt x="8478" y="14443"/>
                    <a:pt x="8430" y="17860"/>
                    <a:pt x="7394" y="18943"/>
                  </a:cubicBezTo>
                  <a:cubicBezTo>
                    <a:pt x="7144" y="19158"/>
                    <a:pt x="6859" y="19324"/>
                    <a:pt x="6549" y="19431"/>
                  </a:cubicBezTo>
                  <a:cubicBezTo>
                    <a:pt x="6537" y="19431"/>
                    <a:pt x="3096" y="20098"/>
                    <a:pt x="1691" y="20884"/>
                  </a:cubicBezTo>
                  <a:cubicBezTo>
                    <a:pt x="334" y="21634"/>
                    <a:pt x="1" y="23932"/>
                    <a:pt x="1715" y="25373"/>
                  </a:cubicBezTo>
                  <a:lnTo>
                    <a:pt x="15372" y="25373"/>
                  </a:lnTo>
                  <a:cubicBezTo>
                    <a:pt x="15846" y="24341"/>
                    <a:pt x="16226" y="22956"/>
                    <a:pt x="16934" y="22956"/>
                  </a:cubicBezTo>
                  <a:cubicBezTo>
                    <a:pt x="16937" y="22956"/>
                    <a:pt x="16940" y="22956"/>
                    <a:pt x="16943" y="22956"/>
                  </a:cubicBezTo>
                  <a:cubicBezTo>
                    <a:pt x="17515" y="22968"/>
                    <a:pt x="17622" y="24527"/>
                    <a:pt x="18074" y="24873"/>
                  </a:cubicBezTo>
                  <a:cubicBezTo>
                    <a:pt x="18372" y="25099"/>
                    <a:pt x="18705" y="25265"/>
                    <a:pt x="19063" y="25373"/>
                  </a:cubicBezTo>
                  <a:lnTo>
                    <a:pt x="27921" y="25373"/>
                  </a:lnTo>
                  <a:cubicBezTo>
                    <a:pt x="27909" y="25373"/>
                    <a:pt x="27885" y="25361"/>
                    <a:pt x="27873" y="25361"/>
                  </a:cubicBezTo>
                  <a:cubicBezTo>
                    <a:pt x="26540" y="24813"/>
                    <a:pt x="23432" y="24789"/>
                    <a:pt x="22242" y="23991"/>
                  </a:cubicBezTo>
                  <a:cubicBezTo>
                    <a:pt x="21420" y="23432"/>
                    <a:pt x="19634" y="21694"/>
                    <a:pt x="19979" y="20777"/>
                  </a:cubicBezTo>
                  <a:cubicBezTo>
                    <a:pt x="20289" y="19967"/>
                    <a:pt x="22218" y="19661"/>
                    <a:pt x="23456" y="19661"/>
                  </a:cubicBezTo>
                  <a:cubicBezTo>
                    <a:pt x="23693" y="19661"/>
                    <a:pt x="23905" y="19672"/>
                    <a:pt x="24075" y="19693"/>
                  </a:cubicBezTo>
                  <a:cubicBezTo>
                    <a:pt x="24539" y="19753"/>
                    <a:pt x="25290" y="20408"/>
                    <a:pt x="25706" y="20622"/>
                  </a:cubicBezTo>
                  <a:cubicBezTo>
                    <a:pt x="26766" y="21158"/>
                    <a:pt x="29242" y="21753"/>
                    <a:pt x="30028" y="22646"/>
                  </a:cubicBezTo>
                  <a:cubicBezTo>
                    <a:pt x="30123" y="22765"/>
                    <a:pt x="30421" y="23849"/>
                    <a:pt x="30385" y="25373"/>
                  </a:cubicBezTo>
                  <a:lnTo>
                    <a:pt x="35815" y="25373"/>
                  </a:lnTo>
                  <a:cubicBezTo>
                    <a:pt x="35660" y="24599"/>
                    <a:pt x="35577" y="23884"/>
                    <a:pt x="35767" y="23444"/>
                  </a:cubicBezTo>
                  <a:cubicBezTo>
                    <a:pt x="36040" y="22807"/>
                    <a:pt x="37094" y="21422"/>
                    <a:pt x="37821" y="21422"/>
                  </a:cubicBezTo>
                  <a:cubicBezTo>
                    <a:pt x="37855" y="21422"/>
                    <a:pt x="37889" y="21425"/>
                    <a:pt x="37922" y="21432"/>
                  </a:cubicBezTo>
                  <a:cubicBezTo>
                    <a:pt x="38029" y="21455"/>
                    <a:pt x="38136" y="21515"/>
                    <a:pt x="38220" y="21598"/>
                  </a:cubicBezTo>
                  <a:cubicBezTo>
                    <a:pt x="37970" y="21313"/>
                    <a:pt x="37720" y="21027"/>
                    <a:pt x="37410" y="20741"/>
                  </a:cubicBezTo>
                  <a:cubicBezTo>
                    <a:pt x="37386" y="20717"/>
                    <a:pt x="37362" y="20693"/>
                    <a:pt x="37339" y="20658"/>
                  </a:cubicBezTo>
                  <a:cubicBezTo>
                    <a:pt x="37101" y="20384"/>
                    <a:pt x="36839" y="20110"/>
                    <a:pt x="36600" y="19836"/>
                  </a:cubicBezTo>
                  <a:cubicBezTo>
                    <a:pt x="36088" y="19289"/>
                    <a:pt x="35577" y="18753"/>
                    <a:pt x="35065" y="18217"/>
                  </a:cubicBezTo>
                  <a:cubicBezTo>
                    <a:pt x="34803" y="17955"/>
                    <a:pt x="34553" y="17693"/>
                    <a:pt x="34279" y="17419"/>
                  </a:cubicBezTo>
                  <a:lnTo>
                    <a:pt x="33886" y="17026"/>
                  </a:lnTo>
                  <a:lnTo>
                    <a:pt x="33469" y="16622"/>
                  </a:lnTo>
                  <a:cubicBezTo>
                    <a:pt x="32933" y="16098"/>
                    <a:pt x="32386" y="15574"/>
                    <a:pt x="31826" y="15050"/>
                  </a:cubicBezTo>
                  <a:cubicBezTo>
                    <a:pt x="31266" y="14538"/>
                    <a:pt x="30695" y="14026"/>
                    <a:pt x="30123" y="13526"/>
                  </a:cubicBezTo>
                  <a:cubicBezTo>
                    <a:pt x="29981" y="13407"/>
                    <a:pt x="29850" y="13276"/>
                    <a:pt x="29695" y="13157"/>
                  </a:cubicBezTo>
                  <a:cubicBezTo>
                    <a:pt x="29588" y="13050"/>
                    <a:pt x="29469" y="12954"/>
                    <a:pt x="29350" y="12859"/>
                  </a:cubicBezTo>
                  <a:lnTo>
                    <a:pt x="29266" y="12788"/>
                  </a:lnTo>
                  <a:cubicBezTo>
                    <a:pt x="28969" y="12538"/>
                    <a:pt x="28683" y="12288"/>
                    <a:pt x="28397" y="12050"/>
                  </a:cubicBezTo>
                  <a:cubicBezTo>
                    <a:pt x="26040" y="10097"/>
                    <a:pt x="23587" y="8287"/>
                    <a:pt x="21039" y="6608"/>
                  </a:cubicBezTo>
                  <a:cubicBezTo>
                    <a:pt x="20718" y="6406"/>
                    <a:pt x="20396" y="6192"/>
                    <a:pt x="20075" y="5989"/>
                  </a:cubicBezTo>
                  <a:cubicBezTo>
                    <a:pt x="19753" y="5787"/>
                    <a:pt x="19432" y="5573"/>
                    <a:pt x="19098" y="5382"/>
                  </a:cubicBezTo>
                  <a:cubicBezTo>
                    <a:pt x="18777" y="5180"/>
                    <a:pt x="18455" y="4977"/>
                    <a:pt x="18122" y="4787"/>
                  </a:cubicBezTo>
                  <a:cubicBezTo>
                    <a:pt x="17860" y="4620"/>
                    <a:pt x="17610" y="4465"/>
                    <a:pt x="17348" y="4322"/>
                  </a:cubicBezTo>
                  <a:lnTo>
                    <a:pt x="17134" y="4191"/>
                  </a:lnTo>
                  <a:cubicBezTo>
                    <a:pt x="16800" y="4001"/>
                    <a:pt x="16467" y="3810"/>
                    <a:pt x="16146" y="3620"/>
                  </a:cubicBezTo>
                  <a:cubicBezTo>
                    <a:pt x="15800" y="3441"/>
                    <a:pt x="15467" y="3251"/>
                    <a:pt x="15122" y="3072"/>
                  </a:cubicBezTo>
                  <a:cubicBezTo>
                    <a:pt x="14788" y="2882"/>
                    <a:pt x="14443" y="2703"/>
                    <a:pt x="14110" y="2525"/>
                  </a:cubicBezTo>
                  <a:cubicBezTo>
                    <a:pt x="13764" y="2346"/>
                    <a:pt x="13419" y="2167"/>
                    <a:pt x="13074" y="1989"/>
                  </a:cubicBezTo>
                  <a:cubicBezTo>
                    <a:pt x="12728" y="1810"/>
                    <a:pt x="12383" y="1643"/>
                    <a:pt x="12038" y="1477"/>
                  </a:cubicBezTo>
                  <a:cubicBezTo>
                    <a:pt x="10990" y="965"/>
                    <a:pt x="9930" y="477"/>
                    <a:pt x="8847"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8" name="Google Shape;988;p46"/>
            <p:cNvSpPr/>
            <p:nvPr/>
          </p:nvSpPr>
          <p:spPr>
            <a:xfrm>
              <a:off x="5303901" y="4763463"/>
              <a:ext cx="199833" cy="223243"/>
            </a:xfrm>
            <a:custGeom>
              <a:avLst/>
              <a:gdLst/>
              <a:ahLst/>
              <a:cxnLst/>
              <a:rect l="l" t="t" r="r" b="b"/>
              <a:pathLst>
                <a:path w="6001" h="6704" extrusionOk="0">
                  <a:moveTo>
                    <a:pt x="4052" y="0"/>
                  </a:moveTo>
                  <a:cubicBezTo>
                    <a:pt x="3829" y="0"/>
                    <a:pt x="3625" y="15"/>
                    <a:pt x="3477" y="40"/>
                  </a:cubicBezTo>
                  <a:cubicBezTo>
                    <a:pt x="2810" y="147"/>
                    <a:pt x="1524" y="766"/>
                    <a:pt x="1096" y="1278"/>
                  </a:cubicBezTo>
                  <a:cubicBezTo>
                    <a:pt x="512" y="1969"/>
                    <a:pt x="24" y="3826"/>
                    <a:pt x="0" y="4719"/>
                  </a:cubicBezTo>
                  <a:cubicBezTo>
                    <a:pt x="0" y="5207"/>
                    <a:pt x="84" y="6386"/>
                    <a:pt x="524" y="6624"/>
                  </a:cubicBezTo>
                  <a:cubicBezTo>
                    <a:pt x="619" y="6680"/>
                    <a:pt x="741" y="6703"/>
                    <a:pt x="880" y="6703"/>
                  </a:cubicBezTo>
                  <a:cubicBezTo>
                    <a:pt x="1460" y="6703"/>
                    <a:pt x="2331" y="6295"/>
                    <a:pt x="2715" y="6065"/>
                  </a:cubicBezTo>
                  <a:cubicBezTo>
                    <a:pt x="3751" y="5410"/>
                    <a:pt x="5549" y="3517"/>
                    <a:pt x="5870" y="2362"/>
                  </a:cubicBezTo>
                  <a:cubicBezTo>
                    <a:pt x="6001" y="1862"/>
                    <a:pt x="5870" y="683"/>
                    <a:pt x="5489" y="338"/>
                  </a:cubicBezTo>
                  <a:cubicBezTo>
                    <a:pt x="5221" y="86"/>
                    <a:pt x="4581" y="0"/>
                    <a:pt x="4052" y="0"/>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89" name="Google Shape;989;p46"/>
            <p:cNvSpPr/>
            <p:nvPr/>
          </p:nvSpPr>
          <p:spPr>
            <a:xfrm>
              <a:off x="5437501" y="4554205"/>
              <a:ext cx="385814" cy="386979"/>
            </a:xfrm>
            <a:custGeom>
              <a:avLst/>
              <a:gdLst/>
              <a:ahLst/>
              <a:cxnLst/>
              <a:rect l="l" t="t" r="r" b="b"/>
              <a:pathLst>
                <a:path w="11586" h="11621" extrusionOk="0">
                  <a:moveTo>
                    <a:pt x="3193" y="1"/>
                  </a:moveTo>
                  <a:cubicBezTo>
                    <a:pt x="2355" y="1"/>
                    <a:pt x="1006" y="931"/>
                    <a:pt x="525" y="1466"/>
                  </a:cubicBezTo>
                  <a:cubicBezTo>
                    <a:pt x="251" y="1764"/>
                    <a:pt x="24" y="2586"/>
                    <a:pt x="13" y="2990"/>
                  </a:cubicBezTo>
                  <a:cubicBezTo>
                    <a:pt x="1" y="3383"/>
                    <a:pt x="144" y="4181"/>
                    <a:pt x="405" y="4443"/>
                  </a:cubicBezTo>
                  <a:cubicBezTo>
                    <a:pt x="727" y="4764"/>
                    <a:pt x="1727" y="4895"/>
                    <a:pt x="2168" y="5038"/>
                  </a:cubicBezTo>
                  <a:cubicBezTo>
                    <a:pt x="2787" y="5241"/>
                    <a:pt x="4168" y="5348"/>
                    <a:pt x="4644" y="5788"/>
                  </a:cubicBezTo>
                  <a:cubicBezTo>
                    <a:pt x="4942" y="6038"/>
                    <a:pt x="5394" y="6860"/>
                    <a:pt x="5239" y="7217"/>
                  </a:cubicBezTo>
                  <a:cubicBezTo>
                    <a:pt x="5025" y="7777"/>
                    <a:pt x="3358" y="7753"/>
                    <a:pt x="3084" y="8277"/>
                  </a:cubicBezTo>
                  <a:cubicBezTo>
                    <a:pt x="2703" y="9015"/>
                    <a:pt x="2918" y="11087"/>
                    <a:pt x="3632" y="11527"/>
                  </a:cubicBezTo>
                  <a:cubicBezTo>
                    <a:pt x="3735" y="11593"/>
                    <a:pt x="3863" y="11621"/>
                    <a:pt x="4010" y="11621"/>
                  </a:cubicBezTo>
                  <a:cubicBezTo>
                    <a:pt x="4712" y="11621"/>
                    <a:pt x="5819" y="10978"/>
                    <a:pt x="6370" y="10801"/>
                  </a:cubicBezTo>
                  <a:cubicBezTo>
                    <a:pt x="7275" y="10515"/>
                    <a:pt x="9228" y="10134"/>
                    <a:pt x="9930" y="9503"/>
                  </a:cubicBezTo>
                  <a:cubicBezTo>
                    <a:pt x="10490" y="9003"/>
                    <a:pt x="11585" y="7467"/>
                    <a:pt x="11216" y="6824"/>
                  </a:cubicBezTo>
                  <a:cubicBezTo>
                    <a:pt x="11109" y="6642"/>
                    <a:pt x="10825" y="6595"/>
                    <a:pt x="10489" y="6595"/>
                  </a:cubicBezTo>
                  <a:cubicBezTo>
                    <a:pt x="10140" y="6595"/>
                    <a:pt x="9734" y="6646"/>
                    <a:pt x="9411" y="6646"/>
                  </a:cubicBezTo>
                  <a:cubicBezTo>
                    <a:pt x="9254" y="6646"/>
                    <a:pt x="9116" y="6634"/>
                    <a:pt x="9014" y="6598"/>
                  </a:cubicBezTo>
                  <a:cubicBezTo>
                    <a:pt x="8609" y="6443"/>
                    <a:pt x="7918" y="5919"/>
                    <a:pt x="7585" y="5657"/>
                  </a:cubicBezTo>
                  <a:cubicBezTo>
                    <a:pt x="6954" y="5169"/>
                    <a:pt x="5716" y="4133"/>
                    <a:pt x="5239" y="3502"/>
                  </a:cubicBezTo>
                  <a:cubicBezTo>
                    <a:pt x="4644" y="2728"/>
                    <a:pt x="4394" y="347"/>
                    <a:pt x="3453" y="38"/>
                  </a:cubicBezTo>
                  <a:cubicBezTo>
                    <a:pt x="3374" y="13"/>
                    <a:pt x="3287" y="1"/>
                    <a:pt x="3193" y="1"/>
                  </a:cubicBezTo>
                  <a:close/>
                </a:path>
              </a:pathLst>
            </a:custGeom>
            <a:solidFill>
              <a:srgbClr val="FFFFFF">
                <a:alpha val="3393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90" name="Google Shape;990;p46"/>
          <p:cNvSpPr/>
          <p:nvPr/>
        </p:nvSpPr>
        <p:spPr>
          <a:xfrm>
            <a:off x="4282576" y="3690956"/>
            <a:ext cx="145216" cy="837350"/>
          </a:xfrm>
          <a:custGeom>
            <a:avLst/>
            <a:gdLst/>
            <a:ahLst/>
            <a:cxnLst/>
            <a:rect l="l" t="t" r="r" b="b"/>
            <a:pathLst>
              <a:path w="3692" h="21289" extrusionOk="0">
                <a:moveTo>
                  <a:pt x="1619" y="0"/>
                </a:moveTo>
                <a:lnTo>
                  <a:pt x="1619" y="0"/>
                </a:lnTo>
                <a:cubicBezTo>
                  <a:pt x="1858" y="1762"/>
                  <a:pt x="1917" y="3548"/>
                  <a:pt x="1810" y="5334"/>
                </a:cubicBezTo>
                <a:cubicBezTo>
                  <a:pt x="1798" y="5763"/>
                  <a:pt x="1727" y="6180"/>
                  <a:pt x="1691" y="6608"/>
                </a:cubicBezTo>
                <a:cubicBezTo>
                  <a:pt x="1619" y="7025"/>
                  <a:pt x="1572" y="7442"/>
                  <a:pt x="1465" y="7846"/>
                </a:cubicBezTo>
                <a:cubicBezTo>
                  <a:pt x="1417" y="8049"/>
                  <a:pt x="1393" y="8251"/>
                  <a:pt x="1334" y="8454"/>
                </a:cubicBezTo>
                <a:lnTo>
                  <a:pt x="1155" y="9049"/>
                </a:lnTo>
                <a:cubicBezTo>
                  <a:pt x="1119" y="9251"/>
                  <a:pt x="1024" y="9430"/>
                  <a:pt x="965" y="9632"/>
                </a:cubicBezTo>
                <a:lnTo>
                  <a:pt x="750" y="10240"/>
                </a:lnTo>
                <a:cubicBezTo>
                  <a:pt x="405" y="11168"/>
                  <a:pt x="191" y="12145"/>
                  <a:pt x="95" y="13133"/>
                </a:cubicBezTo>
                <a:cubicBezTo>
                  <a:pt x="0" y="14097"/>
                  <a:pt x="24" y="15074"/>
                  <a:pt x="167" y="16038"/>
                </a:cubicBezTo>
                <a:cubicBezTo>
                  <a:pt x="453" y="17943"/>
                  <a:pt x="1096" y="19776"/>
                  <a:pt x="2227" y="21289"/>
                </a:cubicBezTo>
                <a:cubicBezTo>
                  <a:pt x="1977" y="19515"/>
                  <a:pt x="1881" y="17729"/>
                  <a:pt x="1941" y="15943"/>
                </a:cubicBezTo>
                <a:cubicBezTo>
                  <a:pt x="1988" y="14264"/>
                  <a:pt x="2310" y="12609"/>
                  <a:pt x="2881" y="11037"/>
                </a:cubicBezTo>
                <a:lnTo>
                  <a:pt x="3108" y="10359"/>
                </a:lnTo>
                <a:cubicBezTo>
                  <a:pt x="3191" y="10121"/>
                  <a:pt x="3262" y="9882"/>
                  <a:pt x="3322" y="9644"/>
                </a:cubicBezTo>
                <a:cubicBezTo>
                  <a:pt x="3441" y="9168"/>
                  <a:pt x="3536" y="8680"/>
                  <a:pt x="3596" y="8192"/>
                </a:cubicBezTo>
                <a:cubicBezTo>
                  <a:pt x="3655" y="7704"/>
                  <a:pt x="3691" y="7215"/>
                  <a:pt x="3691" y="6727"/>
                </a:cubicBezTo>
                <a:cubicBezTo>
                  <a:pt x="3691" y="6239"/>
                  <a:pt x="3655" y="5763"/>
                  <a:pt x="3608" y="5275"/>
                </a:cubicBezTo>
                <a:cubicBezTo>
                  <a:pt x="3489" y="4322"/>
                  <a:pt x="3262" y="3394"/>
                  <a:pt x="2941" y="2489"/>
                </a:cubicBezTo>
                <a:cubicBezTo>
                  <a:pt x="2620" y="1596"/>
                  <a:pt x="2179" y="762"/>
                  <a:pt x="1619"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1" name="Google Shape;991;p46"/>
          <p:cNvSpPr/>
          <p:nvPr/>
        </p:nvSpPr>
        <p:spPr>
          <a:xfrm>
            <a:off x="3354872" y="3521911"/>
            <a:ext cx="151312" cy="916487"/>
          </a:xfrm>
          <a:custGeom>
            <a:avLst/>
            <a:gdLst/>
            <a:ahLst/>
            <a:cxnLst/>
            <a:rect l="l" t="t" r="r" b="b"/>
            <a:pathLst>
              <a:path w="3847" h="23301" extrusionOk="0">
                <a:moveTo>
                  <a:pt x="2168" y="0"/>
                </a:moveTo>
                <a:lnTo>
                  <a:pt x="2168" y="0"/>
                </a:lnTo>
                <a:cubicBezTo>
                  <a:pt x="1584" y="845"/>
                  <a:pt x="1108" y="1774"/>
                  <a:pt x="787" y="2750"/>
                </a:cubicBezTo>
                <a:cubicBezTo>
                  <a:pt x="441" y="3727"/>
                  <a:pt x="203" y="4751"/>
                  <a:pt x="96" y="5787"/>
                </a:cubicBezTo>
                <a:cubicBezTo>
                  <a:pt x="37" y="6310"/>
                  <a:pt x="1" y="6834"/>
                  <a:pt x="1" y="7370"/>
                </a:cubicBezTo>
                <a:cubicBezTo>
                  <a:pt x="13" y="7894"/>
                  <a:pt x="48" y="8430"/>
                  <a:pt x="120" y="8954"/>
                </a:cubicBezTo>
                <a:cubicBezTo>
                  <a:pt x="179" y="9489"/>
                  <a:pt x="287" y="10013"/>
                  <a:pt x="418" y="10537"/>
                </a:cubicBezTo>
                <a:cubicBezTo>
                  <a:pt x="477" y="10799"/>
                  <a:pt x="560" y="11061"/>
                  <a:pt x="656" y="11311"/>
                </a:cubicBezTo>
                <a:lnTo>
                  <a:pt x="894" y="12061"/>
                </a:lnTo>
                <a:cubicBezTo>
                  <a:pt x="1061" y="12478"/>
                  <a:pt x="1191" y="12906"/>
                  <a:pt x="1311" y="13347"/>
                </a:cubicBezTo>
                <a:cubicBezTo>
                  <a:pt x="1370" y="13561"/>
                  <a:pt x="1442" y="13776"/>
                  <a:pt x="1489" y="14014"/>
                </a:cubicBezTo>
                <a:cubicBezTo>
                  <a:pt x="1525" y="14240"/>
                  <a:pt x="1572" y="14466"/>
                  <a:pt x="1620" y="14680"/>
                </a:cubicBezTo>
                <a:cubicBezTo>
                  <a:pt x="1787" y="15597"/>
                  <a:pt x="1882" y="16526"/>
                  <a:pt x="1906" y="17467"/>
                </a:cubicBezTo>
                <a:cubicBezTo>
                  <a:pt x="1953" y="19419"/>
                  <a:pt x="1823" y="21372"/>
                  <a:pt x="1513" y="23301"/>
                </a:cubicBezTo>
                <a:cubicBezTo>
                  <a:pt x="2108" y="22467"/>
                  <a:pt x="2585" y="21550"/>
                  <a:pt x="2930" y="20586"/>
                </a:cubicBezTo>
                <a:cubicBezTo>
                  <a:pt x="3287" y="19598"/>
                  <a:pt x="3537" y="18586"/>
                  <a:pt x="3680" y="17562"/>
                </a:cubicBezTo>
                <a:cubicBezTo>
                  <a:pt x="3823" y="16514"/>
                  <a:pt x="3847" y="15442"/>
                  <a:pt x="3739" y="14395"/>
                </a:cubicBezTo>
                <a:cubicBezTo>
                  <a:pt x="3632" y="13323"/>
                  <a:pt x="3394" y="12264"/>
                  <a:pt x="3013" y="11251"/>
                </a:cubicBezTo>
                <a:lnTo>
                  <a:pt x="2787" y="10585"/>
                </a:lnTo>
                <a:cubicBezTo>
                  <a:pt x="2704" y="10370"/>
                  <a:pt x="2632" y="10156"/>
                  <a:pt x="2573" y="9942"/>
                </a:cubicBezTo>
                <a:lnTo>
                  <a:pt x="2382" y="9275"/>
                </a:lnTo>
                <a:cubicBezTo>
                  <a:pt x="2311" y="9049"/>
                  <a:pt x="2299" y="8835"/>
                  <a:pt x="2239" y="8608"/>
                </a:cubicBezTo>
                <a:cubicBezTo>
                  <a:pt x="2120" y="8168"/>
                  <a:pt x="2084" y="7703"/>
                  <a:pt x="2001" y="7239"/>
                </a:cubicBezTo>
                <a:cubicBezTo>
                  <a:pt x="1953" y="6775"/>
                  <a:pt x="1882" y="6310"/>
                  <a:pt x="1870" y="5846"/>
                </a:cubicBezTo>
                <a:cubicBezTo>
                  <a:pt x="1775" y="3893"/>
                  <a:pt x="1870" y="1941"/>
                  <a:pt x="216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2" name="Google Shape;992;p46"/>
          <p:cNvSpPr/>
          <p:nvPr/>
        </p:nvSpPr>
        <p:spPr>
          <a:xfrm>
            <a:off x="3904171" y="4248671"/>
            <a:ext cx="134438" cy="624285"/>
          </a:xfrm>
          <a:custGeom>
            <a:avLst/>
            <a:gdLst/>
            <a:ahLst/>
            <a:cxnLst/>
            <a:rect l="l" t="t" r="r" b="b"/>
            <a:pathLst>
              <a:path w="3418" h="15872" extrusionOk="0">
                <a:moveTo>
                  <a:pt x="1549" y="1"/>
                </a:moveTo>
                <a:lnTo>
                  <a:pt x="1549" y="1"/>
                </a:lnTo>
                <a:cubicBezTo>
                  <a:pt x="1799" y="1310"/>
                  <a:pt x="1894" y="2644"/>
                  <a:pt x="1811" y="3977"/>
                </a:cubicBezTo>
                <a:cubicBezTo>
                  <a:pt x="1799" y="4132"/>
                  <a:pt x="1787" y="4287"/>
                  <a:pt x="1763" y="4453"/>
                </a:cubicBezTo>
                <a:lnTo>
                  <a:pt x="1703" y="4906"/>
                </a:lnTo>
                <a:cubicBezTo>
                  <a:pt x="1632" y="5204"/>
                  <a:pt x="1596" y="5513"/>
                  <a:pt x="1501" y="5799"/>
                </a:cubicBezTo>
                <a:cubicBezTo>
                  <a:pt x="1453" y="5942"/>
                  <a:pt x="1430" y="6097"/>
                  <a:pt x="1370" y="6239"/>
                </a:cubicBezTo>
                <a:lnTo>
                  <a:pt x="1227" y="6668"/>
                </a:lnTo>
                <a:cubicBezTo>
                  <a:pt x="1168" y="6799"/>
                  <a:pt x="1120" y="6942"/>
                  <a:pt x="1049" y="7073"/>
                </a:cubicBezTo>
                <a:lnTo>
                  <a:pt x="858" y="7513"/>
                </a:lnTo>
                <a:cubicBezTo>
                  <a:pt x="203" y="8906"/>
                  <a:pt x="1" y="10466"/>
                  <a:pt x="263" y="11990"/>
                </a:cubicBezTo>
                <a:cubicBezTo>
                  <a:pt x="525" y="13455"/>
                  <a:pt x="1132" y="14824"/>
                  <a:pt x="2120" y="15872"/>
                </a:cubicBezTo>
                <a:cubicBezTo>
                  <a:pt x="1858" y="14550"/>
                  <a:pt x="1739" y="13216"/>
                  <a:pt x="1775" y="11883"/>
                </a:cubicBezTo>
                <a:cubicBezTo>
                  <a:pt x="1811" y="10657"/>
                  <a:pt x="2096" y="9454"/>
                  <a:pt x="2608" y="8347"/>
                </a:cubicBezTo>
                <a:lnTo>
                  <a:pt x="2823" y="7847"/>
                </a:lnTo>
                <a:cubicBezTo>
                  <a:pt x="2906" y="7668"/>
                  <a:pt x="2977" y="7490"/>
                  <a:pt x="3037" y="7299"/>
                </a:cubicBezTo>
                <a:cubicBezTo>
                  <a:pt x="3263" y="6573"/>
                  <a:pt x="3394" y="5811"/>
                  <a:pt x="3406" y="5049"/>
                </a:cubicBezTo>
                <a:cubicBezTo>
                  <a:pt x="3418" y="3930"/>
                  <a:pt x="3180" y="2822"/>
                  <a:pt x="2739" y="1798"/>
                </a:cubicBezTo>
                <a:cubicBezTo>
                  <a:pt x="2442" y="1132"/>
                  <a:pt x="2049" y="524"/>
                  <a:pt x="1549"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93" name="Google Shape;993;p46"/>
          <p:cNvSpPr/>
          <p:nvPr/>
        </p:nvSpPr>
        <p:spPr>
          <a:xfrm>
            <a:off x="2986340" y="4351246"/>
            <a:ext cx="134438" cy="624285"/>
          </a:xfrm>
          <a:custGeom>
            <a:avLst/>
            <a:gdLst/>
            <a:ahLst/>
            <a:cxnLst/>
            <a:rect l="l" t="t" r="r" b="b"/>
            <a:pathLst>
              <a:path w="3418" h="15872" extrusionOk="0">
                <a:moveTo>
                  <a:pt x="1858" y="0"/>
                </a:moveTo>
                <a:lnTo>
                  <a:pt x="1858" y="0"/>
                </a:lnTo>
                <a:cubicBezTo>
                  <a:pt x="1358" y="524"/>
                  <a:pt x="965" y="1131"/>
                  <a:pt x="667" y="1798"/>
                </a:cubicBezTo>
                <a:cubicBezTo>
                  <a:pt x="370" y="2477"/>
                  <a:pt x="167" y="3191"/>
                  <a:pt x="72" y="3917"/>
                </a:cubicBezTo>
                <a:cubicBezTo>
                  <a:pt x="24" y="4286"/>
                  <a:pt x="1" y="4667"/>
                  <a:pt x="1" y="5048"/>
                </a:cubicBezTo>
                <a:cubicBezTo>
                  <a:pt x="13" y="5810"/>
                  <a:pt x="144" y="6572"/>
                  <a:pt x="370" y="7310"/>
                </a:cubicBezTo>
                <a:cubicBezTo>
                  <a:pt x="429" y="7489"/>
                  <a:pt x="501" y="7668"/>
                  <a:pt x="584" y="7846"/>
                </a:cubicBezTo>
                <a:lnTo>
                  <a:pt x="798" y="8358"/>
                </a:lnTo>
                <a:cubicBezTo>
                  <a:pt x="1310" y="9465"/>
                  <a:pt x="1584" y="10656"/>
                  <a:pt x="1632" y="11882"/>
                </a:cubicBezTo>
                <a:cubicBezTo>
                  <a:pt x="1668" y="13216"/>
                  <a:pt x="1548" y="14561"/>
                  <a:pt x="1287" y="15871"/>
                </a:cubicBezTo>
                <a:cubicBezTo>
                  <a:pt x="2275" y="14835"/>
                  <a:pt x="2882" y="13454"/>
                  <a:pt x="3144" y="11990"/>
                </a:cubicBezTo>
                <a:cubicBezTo>
                  <a:pt x="3418" y="10478"/>
                  <a:pt x="3203" y="8906"/>
                  <a:pt x="2549" y="7513"/>
                </a:cubicBezTo>
                <a:lnTo>
                  <a:pt x="2358" y="7084"/>
                </a:lnTo>
                <a:cubicBezTo>
                  <a:pt x="2287" y="6941"/>
                  <a:pt x="2239" y="6810"/>
                  <a:pt x="2179" y="6668"/>
                </a:cubicBezTo>
                <a:lnTo>
                  <a:pt x="2037" y="6239"/>
                </a:lnTo>
                <a:cubicBezTo>
                  <a:pt x="1977" y="6096"/>
                  <a:pt x="1965" y="5941"/>
                  <a:pt x="1918" y="5810"/>
                </a:cubicBezTo>
                <a:cubicBezTo>
                  <a:pt x="1810" y="5513"/>
                  <a:pt x="1787" y="5215"/>
                  <a:pt x="1715" y="4917"/>
                </a:cubicBezTo>
                <a:lnTo>
                  <a:pt x="1656" y="4453"/>
                </a:lnTo>
                <a:cubicBezTo>
                  <a:pt x="1632" y="4298"/>
                  <a:pt x="1608" y="4143"/>
                  <a:pt x="1608" y="3989"/>
                </a:cubicBezTo>
                <a:cubicBezTo>
                  <a:pt x="1525" y="2655"/>
                  <a:pt x="1608" y="1310"/>
                  <a:pt x="1858"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179470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5"/>
        <p:cNvGrpSpPr/>
        <p:nvPr/>
      </p:nvGrpSpPr>
      <p:grpSpPr>
        <a:xfrm>
          <a:off x="0" y="0"/>
          <a:ext cx="0" cy="0"/>
          <a:chOff x="0" y="0"/>
          <a:chExt cx="0" cy="0"/>
        </a:xfrm>
      </p:grpSpPr>
      <p:sp>
        <p:nvSpPr>
          <p:cNvPr id="846" name="Google Shape;846;p42"/>
          <p:cNvSpPr/>
          <p:nvPr/>
        </p:nvSpPr>
        <p:spPr>
          <a:xfrm>
            <a:off x="713400" y="471178"/>
            <a:ext cx="7717200" cy="5250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7" name="Google Shape;847;p42"/>
          <p:cNvSpPr txBox="1">
            <a:spLocks noGrp="1"/>
          </p:cNvSpPr>
          <p:nvPr>
            <p:ph type="title" idx="16"/>
          </p:nvPr>
        </p:nvSpPr>
        <p:spPr>
          <a:xfrm>
            <a:off x="975350" y="446225"/>
            <a:ext cx="71931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MEVSİMLER NASIL OLUŞUR?</a:t>
            </a:r>
            <a:endParaRPr dirty="0"/>
          </a:p>
        </p:txBody>
      </p:sp>
      <p:sp>
        <p:nvSpPr>
          <p:cNvPr id="848" name="Google Shape;848;p42"/>
          <p:cNvSpPr txBox="1">
            <a:spLocks noGrp="1"/>
          </p:cNvSpPr>
          <p:nvPr>
            <p:ph type="title"/>
          </p:nvPr>
        </p:nvSpPr>
        <p:spPr>
          <a:xfrm>
            <a:off x="846150" y="2400468"/>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01</a:t>
            </a:r>
            <a:endParaRPr/>
          </a:p>
        </p:txBody>
      </p:sp>
      <p:sp>
        <p:nvSpPr>
          <p:cNvPr id="849" name="Google Shape;849;p42"/>
          <p:cNvSpPr txBox="1">
            <a:spLocks noGrp="1"/>
          </p:cNvSpPr>
          <p:nvPr>
            <p:ph type="title" idx="2"/>
          </p:nvPr>
        </p:nvSpPr>
        <p:spPr>
          <a:xfrm>
            <a:off x="1745925" y="2275853"/>
            <a:ext cx="2757300" cy="788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DÜNYA’NIN</a:t>
            </a:r>
            <a:br>
              <a:rPr lang="tr-TR" dirty="0" smtClean="0"/>
            </a:br>
            <a:r>
              <a:rPr lang="tr-TR" dirty="0" smtClean="0"/>
              <a:t>EKSEN EĞİKLİĞİ</a:t>
            </a:r>
            <a:endParaRPr dirty="0"/>
          </a:p>
        </p:txBody>
      </p:sp>
      <p:sp>
        <p:nvSpPr>
          <p:cNvPr id="850" name="Google Shape;850;p42"/>
          <p:cNvSpPr txBox="1">
            <a:spLocks noGrp="1"/>
          </p:cNvSpPr>
          <p:nvPr>
            <p:ph type="title" idx="3"/>
          </p:nvPr>
        </p:nvSpPr>
        <p:spPr>
          <a:xfrm>
            <a:off x="1331640" y="1707654"/>
            <a:ext cx="6372340" cy="504056"/>
          </a:xfrm>
          <a:prstGeom prst="rect">
            <a:avLst/>
          </a:prstGeom>
        </p:spPr>
        <p:txBody>
          <a:bodyPr spcFirstLastPara="1" wrap="square" lIns="91425" tIns="91425" rIns="91425" bIns="91425" anchor="t" anchorCtr="0">
            <a:noAutofit/>
          </a:bodyPr>
          <a:lstStyle/>
          <a:p>
            <a:pPr lvl="0"/>
            <a:r>
              <a:rPr lang="tr-TR" i="1" dirty="0">
                <a:latin typeface="Poppins" pitchFamily="2" charset="-94"/>
                <a:cs typeface="Poppins" pitchFamily="2" charset="-94"/>
              </a:rPr>
              <a:t>Mevsimlerin oluşumunda etkili olan iki temel durum vardır;</a:t>
            </a:r>
            <a:endParaRPr i="1" dirty="0">
              <a:latin typeface="Poppins" pitchFamily="2" charset="-94"/>
              <a:cs typeface="Poppins" pitchFamily="2" charset="-94"/>
            </a:endParaRPr>
          </a:p>
        </p:txBody>
      </p:sp>
      <p:sp>
        <p:nvSpPr>
          <p:cNvPr id="851" name="Google Shape;851;p42"/>
          <p:cNvSpPr txBox="1">
            <a:spLocks noGrp="1"/>
          </p:cNvSpPr>
          <p:nvPr>
            <p:ph type="title" idx="4"/>
          </p:nvPr>
        </p:nvSpPr>
        <p:spPr>
          <a:xfrm>
            <a:off x="4568075" y="2400468"/>
            <a:ext cx="899700" cy="5316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fr"/>
              <a:t>02</a:t>
            </a:r>
            <a:endParaRPr/>
          </a:p>
        </p:txBody>
      </p:sp>
      <p:sp>
        <p:nvSpPr>
          <p:cNvPr id="852" name="Google Shape;852;p42"/>
          <p:cNvSpPr txBox="1">
            <a:spLocks noGrp="1"/>
          </p:cNvSpPr>
          <p:nvPr>
            <p:ph type="title" idx="5"/>
          </p:nvPr>
        </p:nvSpPr>
        <p:spPr>
          <a:xfrm>
            <a:off x="5467800" y="2279841"/>
            <a:ext cx="2757300" cy="7881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tr-TR" dirty="0" smtClean="0"/>
              <a:t>DÜNYA’NIN</a:t>
            </a:r>
            <a:br>
              <a:rPr lang="tr-TR" dirty="0" smtClean="0"/>
            </a:br>
            <a:r>
              <a:rPr lang="tr-TR" dirty="0" smtClean="0"/>
              <a:t>DOLANMA HAREKETİ</a:t>
            </a:r>
            <a:endParaRPr dirty="0"/>
          </a:p>
        </p:txBody>
      </p:sp>
      <p:sp>
        <p:nvSpPr>
          <p:cNvPr id="860" name="Google Shape;860;p42"/>
          <p:cNvSpPr/>
          <p:nvPr/>
        </p:nvSpPr>
        <p:spPr>
          <a:xfrm>
            <a:off x="919318" y="2322488"/>
            <a:ext cx="753370" cy="753278"/>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solidFill>
            <a:schemeClr val="lt2"/>
          </a:solid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1" name="Google Shape;861;p42"/>
          <p:cNvSpPr/>
          <p:nvPr/>
        </p:nvSpPr>
        <p:spPr>
          <a:xfrm>
            <a:off x="4641237" y="2322482"/>
            <a:ext cx="753370" cy="753324"/>
          </a:xfrm>
          <a:custGeom>
            <a:avLst/>
            <a:gdLst/>
            <a:ahLst/>
            <a:cxnLst/>
            <a:rect l="l" t="t" r="r" b="b"/>
            <a:pathLst>
              <a:path w="18289" h="18289" fill="none" extrusionOk="0">
                <a:moveTo>
                  <a:pt x="17241" y="7251"/>
                </a:moveTo>
                <a:cubicBezTo>
                  <a:pt x="18289" y="11716"/>
                  <a:pt x="15515" y="16193"/>
                  <a:pt x="11050" y="17241"/>
                </a:cubicBezTo>
                <a:cubicBezTo>
                  <a:pt x="6573" y="18288"/>
                  <a:pt x="2108" y="15514"/>
                  <a:pt x="1049" y="11049"/>
                </a:cubicBezTo>
                <a:cubicBezTo>
                  <a:pt x="1" y="6573"/>
                  <a:pt x="2775" y="2108"/>
                  <a:pt x="7252" y="1048"/>
                </a:cubicBezTo>
                <a:cubicBezTo>
                  <a:pt x="11717" y="0"/>
                  <a:pt x="16193" y="2774"/>
                  <a:pt x="17241" y="7251"/>
                </a:cubicBezTo>
                <a:close/>
              </a:path>
            </a:pathLst>
          </a:custGeom>
          <a:noFill/>
          <a:ln w="19050" cap="flat" cmpd="sng">
            <a:solidFill>
              <a:schemeClr val="dk1"/>
            </a:solidFill>
            <a:prstDash val="solid"/>
            <a:miter lim="11906"/>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68" name="Google Shape;868;p43"/>
          <p:cNvSpPr/>
          <p:nvPr/>
        </p:nvSpPr>
        <p:spPr>
          <a:xfrm>
            <a:off x="813725" y="1428188"/>
            <a:ext cx="4335600" cy="15381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3"/>
          <p:cNvSpPr txBox="1">
            <a:spLocks noGrp="1"/>
          </p:cNvSpPr>
          <p:nvPr>
            <p:ph type="title"/>
          </p:nvPr>
        </p:nvSpPr>
        <p:spPr>
          <a:xfrm>
            <a:off x="958848" y="1595890"/>
            <a:ext cx="4045200" cy="13359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tr-TR" sz="4400" dirty="0" smtClean="0"/>
              <a:t>EKSEN</a:t>
            </a:r>
            <a:br>
              <a:rPr lang="tr-TR" sz="4400" dirty="0" smtClean="0"/>
            </a:br>
            <a:r>
              <a:rPr lang="tr-TR" sz="4400" dirty="0" smtClean="0"/>
              <a:t>EĞİKLİĞİ</a:t>
            </a:r>
            <a:endParaRPr sz="4400" dirty="0"/>
          </a:p>
        </p:txBody>
      </p:sp>
      <p:sp>
        <p:nvSpPr>
          <p:cNvPr id="870" name="Google Shape;870;p43"/>
          <p:cNvSpPr txBox="1">
            <a:spLocks noGrp="1"/>
          </p:cNvSpPr>
          <p:nvPr>
            <p:ph type="subTitle" idx="1"/>
          </p:nvPr>
        </p:nvSpPr>
        <p:spPr>
          <a:xfrm>
            <a:off x="913150" y="3065825"/>
            <a:ext cx="4136700" cy="954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tr-TR" dirty="0" smtClean="0">
                <a:latin typeface="Poppins" pitchFamily="2" charset="-94"/>
                <a:cs typeface="Poppins" pitchFamily="2" charset="-94"/>
              </a:rPr>
              <a:t>Eksen eğikliği nedir?</a:t>
            </a:r>
          </a:p>
          <a:p>
            <a:pPr marL="0" lvl="0" indent="0" algn="ctr" rtl="0">
              <a:spcBef>
                <a:spcPts val="0"/>
              </a:spcBef>
              <a:spcAft>
                <a:spcPts val="0"/>
              </a:spcAft>
              <a:buNone/>
            </a:pPr>
            <a:r>
              <a:rPr lang="tr-TR" dirty="0" smtClean="0">
                <a:latin typeface="Poppins" pitchFamily="2" charset="-94"/>
                <a:cs typeface="Poppins" pitchFamily="2" charset="-94"/>
              </a:rPr>
              <a:t>Eksen eğikliğinin etkileri nelerdir?</a:t>
            </a:r>
          </a:p>
          <a:p>
            <a:pPr marL="0" lvl="0" indent="0" algn="ctr" rtl="0">
              <a:spcBef>
                <a:spcPts val="0"/>
              </a:spcBef>
              <a:spcAft>
                <a:spcPts val="0"/>
              </a:spcAft>
              <a:buNone/>
            </a:pPr>
            <a:r>
              <a:rPr lang="tr-TR" dirty="0" smtClean="0">
                <a:latin typeface="Poppins" pitchFamily="2" charset="-94"/>
                <a:cs typeface="Poppins" pitchFamily="2" charset="-94"/>
              </a:rPr>
              <a:t>Eksen eğikliği olmasaydı ne olurdu?</a:t>
            </a:r>
            <a:endParaRPr dirty="0">
              <a:latin typeface="Poppins" pitchFamily="2" charset="-94"/>
              <a:cs typeface="Poppins" pitchFamily="2" charset="-94"/>
            </a:endParaRPr>
          </a:p>
        </p:txBody>
      </p:sp>
      <p:pic>
        <p:nvPicPr>
          <p:cNvPr id="2051" name="Picture 3" descr="C:\Users\hfaru\OneDrive\Masaüstü\5762ec84176c373476e7e0ccad4749e5.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1086451"/>
            <a:ext cx="3395978" cy="2637427"/>
          </a:xfrm>
          <a:prstGeom prst="rect">
            <a:avLst/>
          </a:prstGeom>
          <a:noFill/>
          <a:extLst>
            <a:ext uri="{909E8E84-426E-40DD-AFC4-6F175D3DCCD1}">
              <a14:hiddenFill xmlns:a14="http://schemas.microsoft.com/office/drawing/2010/main">
                <a:solidFill>
                  <a:srgbClr val="FFFFFF"/>
                </a:solidFill>
              </a14:hiddenFill>
            </a:ext>
          </a:extLst>
        </p:spPr>
      </p:pic>
      <p:sp>
        <p:nvSpPr>
          <p:cNvPr id="36" name="Google Shape;1001;p47"/>
          <p:cNvSpPr/>
          <p:nvPr/>
        </p:nvSpPr>
        <p:spPr>
          <a:xfrm>
            <a:off x="4214734" y="530754"/>
            <a:ext cx="1176900" cy="1176900"/>
          </a:xfrm>
          <a:prstGeom prst="ellipse">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1002;p47"/>
          <p:cNvSpPr txBox="1">
            <a:spLocks/>
          </p:cNvSpPr>
          <p:nvPr/>
        </p:nvSpPr>
        <p:spPr>
          <a:xfrm>
            <a:off x="3977780" y="771550"/>
            <a:ext cx="1650900" cy="7722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fr" sz="4800" b="1" dirty="0" smtClean="0">
                <a:latin typeface="Poppins" pitchFamily="2" charset="-94"/>
                <a:cs typeface="Poppins" pitchFamily="2" charset="-94"/>
              </a:rPr>
              <a:t>01</a:t>
            </a:r>
            <a:endParaRPr lang="fr" sz="4800" b="1" dirty="0">
              <a:latin typeface="Poppins" pitchFamily="2" charset="-94"/>
              <a:cs typeface="Poppins" pitchFamily="2" charset="-9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4"/>
          <p:cNvSpPr txBox="1">
            <a:spLocks noGrp="1"/>
          </p:cNvSpPr>
          <p:nvPr>
            <p:ph type="title"/>
          </p:nvPr>
        </p:nvSpPr>
        <p:spPr>
          <a:xfrm>
            <a:off x="2487675" y="1711018"/>
            <a:ext cx="41685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EKSEN EĞİKLİĞİ NEDİR?</a:t>
            </a:r>
            <a:endParaRPr dirty="0"/>
          </a:p>
        </p:txBody>
      </p:sp>
      <p:sp>
        <p:nvSpPr>
          <p:cNvPr id="905" name="Google Shape;905;p44"/>
          <p:cNvSpPr txBox="1">
            <a:spLocks noGrp="1"/>
          </p:cNvSpPr>
          <p:nvPr>
            <p:ph type="title" idx="2"/>
          </p:nvPr>
        </p:nvSpPr>
        <p:spPr>
          <a:xfrm>
            <a:off x="1696875" y="2139702"/>
            <a:ext cx="5750400" cy="1590600"/>
          </a:xfrm>
          <a:prstGeom prst="rect">
            <a:avLst/>
          </a:prstGeom>
        </p:spPr>
        <p:txBody>
          <a:bodyPr spcFirstLastPara="1" wrap="square" lIns="91425" tIns="91425" rIns="91425" bIns="91425" anchor="ctr" anchorCtr="0">
            <a:noAutofit/>
          </a:bodyPr>
          <a:lstStyle/>
          <a:p>
            <a:pPr lvl="0"/>
            <a:r>
              <a:rPr lang="fr" dirty="0" smtClean="0"/>
              <a:t>“</a:t>
            </a:r>
            <a:r>
              <a:rPr lang="tr-TR" dirty="0"/>
              <a:t>Eksen eğikliği, gökbiliminde bir gökcisminin dönme ekseni ile yörünge ekseni arasındaki açıdır.</a:t>
            </a:r>
            <a:r>
              <a:rPr lang="fr" dirty="0" smtClean="0"/>
              <a:t>”</a:t>
            </a:r>
            <a:endParaRPr dirty="0"/>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09" name="Google Shape;909;p44"/>
          <p:cNvGrpSpPr/>
          <p:nvPr/>
        </p:nvGrpSpPr>
        <p:grpSpPr>
          <a:xfrm>
            <a:off x="6038296" y="2742287"/>
            <a:ext cx="3645104" cy="3082488"/>
            <a:chOff x="6038296" y="2742287"/>
            <a:chExt cx="3645104" cy="3082488"/>
          </a:xfrm>
        </p:grpSpPr>
        <p:sp>
          <p:nvSpPr>
            <p:cNvPr id="910" name="Google Shape;910;p44"/>
            <p:cNvSpPr/>
            <p:nvPr/>
          </p:nvSpPr>
          <p:spPr>
            <a:xfrm>
              <a:off x="6940500" y="3004475"/>
              <a:ext cx="2742900" cy="2820300"/>
            </a:xfrm>
            <a:prstGeom prst="ellipse">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911" name="Google Shape;911;p44"/>
            <p:cNvGrpSpPr/>
            <p:nvPr/>
          </p:nvGrpSpPr>
          <p:grpSpPr>
            <a:xfrm>
              <a:off x="8430600" y="2742287"/>
              <a:ext cx="527550" cy="872263"/>
              <a:chOff x="4129775" y="3943512"/>
              <a:chExt cx="527550" cy="872263"/>
            </a:xfrm>
          </p:grpSpPr>
          <p:grpSp>
            <p:nvGrpSpPr>
              <p:cNvPr id="912" name="Google Shape;912;p44"/>
              <p:cNvGrpSpPr/>
              <p:nvPr/>
            </p:nvGrpSpPr>
            <p:grpSpPr>
              <a:xfrm>
                <a:off x="4129775" y="4391800"/>
                <a:ext cx="503400" cy="423975"/>
                <a:chOff x="4849700" y="2127775"/>
                <a:chExt cx="503400" cy="423975"/>
              </a:xfrm>
            </p:grpSpPr>
            <p:sp>
              <p:nvSpPr>
                <p:cNvPr id="913" name="Google Shape;913;p44"/>
                <p:cNvSpPr/>
                <p:nvPr/>
              </p:nvSpPr>
              <p:spPr>
                <a:xfrm>
                  <a:off x="4849700" y="2287025"/>
                  <a:ext cx="184875" cy="158125"/>
                </a:xfrm>
                <a:custGeom>
                  <a:avLst/>
                  <a:gdLst/>
                  <a:ahLst/>
                  <a:cxnLst/>
                  <a:rect l="l" t="t" r="r" b="b"/>
                  <a:pathLst>
                    <a:path w="7395" h="6325" extrusionOk="0">
                      <a:moveTo>
                        <a:pt x="3156" y="0"/>
                      </a:moveTo>
                      <a:cubicBezTo>
                        <a:pt x="1417" y="0"/>
                        <a:pt x="1" y="1417"/>
                        <a:pt x="1" y="3155"/>
                      </a:cubicBezTo>
                      <a:cubicBezTo>
                        <a:pt x="1" y="5064"/>
                        <a:pt x="1559" y="6325"/>
                        <a:pt x="3183" y="6325"/>
                      </a:cubicBezTo>
                      <a:cubicBezTo>
                        <a:pt x="3960" y="6325"/>
                        <a:pt x="4751" y="6037"/>
                        <a:pt x="5394" y="5394"/>
                      </a:cubicBezTo>
                      <a:cubicBezTo>
                        <a:pt x="7394" y="3405"/>
                        <a:pt x="5977" y="0"/>
                        <a:pt x="3156"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4" name="Google Shape;914;p44"/>
                <p:cNvSpPr/>
                <p:nvPr/>
              </p:nvSpPr>
              <p:spPr>
                <a:xfrm>
                  <a:off x="5104800" y="2127775"/>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5" name="Google Shape;915;p44"/>
                <p:cNvSpPr/>
                <p:nvPr/>
              </p:nvSpPr>
              <p:spPr>
                <a:xfrm>
                  <a:off x="5228950" y="2445300"/>
                  <a:ext cx="124150" cy="106450"/>
                </a:xfrm>
                <a:custGeom>
                  <a:avLst/>
                  <a:gdLst/>
                  <a:ahLst/>
                  <a:cxnLst/>
                  <a:rect l="l" t="t" r="r" b="b"/>
                  <a:pathLst>
                    <a:path w="4966" h="4258" extrusionOk="0">
                      <a:moveTo>
                        <a:pt x="2120" y="1"/>
                      </a:moveTo>
                      <a:cubicBezTo>
                        <a:pt x="953" y="1"/>
                        <a:pt x="0" y="953"/>
                        <a:pt x="0" y="2132"/>
                      </a:cubicBezTo>
                      <a:cubicBezTo>
                        <a:pt x="0" y="3412"/>
                        <a:pt x="1046" y="4257"/>
                        <a:pt x="2136" y="4257"/>
                      </a:cubicBezTo>
                      <a:cubicBezTo>
                        <a:pt x="2657" y="4257"/>
                        <a:pt x="3188" y="4064"/>
                        <a:pt x="3620" y="3632"/>
                      </a:cubicBezTo>
                      <a:cubicBezTo>
                        <a:pt x="4965" y="2287"/>
                        <a:pt x="4013" y="1"/>
                        <a:pt x="2120"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16" name="Google Shape;916;p44"/>
              <p:cNvSpPr/>
              <p:nvPr/>
            </p:nvSpPr>
            <p:spPr>
              <a:xfrm>
                <a:off x="4533175" y="4152900"/>
                <a:ext cx="124150" cy="106125"/>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17" name="Google Shape;917;p44"/>
              <p:cNvSpPr/>
              <p:nvPr/>
            </p:nvSpPr>
            <p:spPr>
              <a:xfrm>
                <a:off x="4319400" y="3943512"/>
                <a:ext cx="213774" cy="182737"/>
              </a:xfrm>
              <a:custGeom>
                <a:avLst/>
                <a:gdLst/>
                <a:ahLst/>
                <a:cxnLst/>
                <a:rect l="l" t="t" r="r" b="b"/>
                <a:pathLst>
                  <a:path w="4966" h="4245" extrusionOk="0">
                    <a:moveTo>
                      <a:pt x="2120" y="0"/>
                    </a:moveTo>
                    <a:cubicBezTo>
                      <a:pt x="953" y="0"/>
                      <a:pt x="0" y="941"/>
                      <a:pt x="0" y="2120"/>
                    </a:cubicBezTo>
                    <a:cubicBezTo>
                      <a:pt x="0" y="3400"/>
                      <a:pt x="1046" y="4245"/>
                      <a:pt x="2136" y="4245"/>
                    </a:cubicBezTo>
                    <a:cubicBezTo>
                      <a:pt x="2657" y="4245"/>
                      <a:pt x="3188" y="4051"/>
                      <a:pt x="3620" y="3620"/>
                    </a:cubicBezTo>
                    <a:cubicBezTo>
                      <a:pt x="4965" y="2286"/>
                      <a:pt x="4013" y="0"/>
                      <a:pt x="2120" y="0"/>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918" name="Google Shape;918;p44"/>
            <p:cNvGrpSpPr/>
            <p:nvPr/>
          </p:nvGrpSpPr>
          <p:grpSpPr>
            <a:xfrm>
              <a:off x="6038296" y="4375839"/>
              <a:ext cx="2620906" cy="240960"/>
              <a:chOff x="-1423337" y="4085695"/>
              <a:chExt cx="2039615" cy="282750"/>
            </a:xfrm>
          </p:grpSpPr>
          <p:cxnSp>
            <p:nvCxnSpPr>
              <p:cNvPr id="919" name="Google Shape;919;p44"/>
              <p:cNvCxnSpPr/>
              <p:nvPr/>
            </p:nvCxnSpPr>
            <p:spPr>
              <a:xfrm>
                <a:off x="-1044221" y="4085695"/>
                <a:ext cx="1660500" cy="0"/>
              </a:xfrm>
              <a:prstGeom prst="straightConnector1">
                <a:avLst/>
              </a:prstGeom>
              <a:noFill/>
              <a:ln w="19050" cap="flat" cmpd="sng">
                <a:solidFill>
                  <a:schemeClr val="dk1"/>
                </a:solidFill>
                <a:prstDash val="dash"/>
                <a:round/>
                <a:headEnd type="none" w="med" len="med"/>
                <a:tailEnd type="none" w="med" len="med"/>
              </a:ln>
            </p:spPr>
          </p:cxnSp>
          <p:cxnSp>
            <p:nvCxnSpPr>
              <p:cNvPr id="920" name="Google Shape;920;p44"/>
              <p:cNvCxnSpPr/>
              <p:nvPr/>
            </p:nvCxnSpPr>
            <p:spPr>
              <a:xfrm>
                <a:off x="-1423337" y="4368445"/>
                <a:ext cx="2039400" cy="0"/>
              </a:xfrm>
              <a:prstGeom prst="straightConnector1">
                <a:avLst/>
              </a:prstGeom>
              <a:noFill/>
              <a:ln w="19050" cap="flat" cmpd="sng">
                <a:solidFill>
                  <a:schemeClr val="dk1"/>
                </a:solidFill>
                <a:prstDash val="dash"/>
                <a:round/>
                <a:headEnd type="none" w="med" len="med"/>
                <a:tailEnd type="none" w="med" len="med"/>
              </a:ln>
            </p:spPr>
          </p:cxnSp>
        </p:grpSp>
      </p:grpSp>
      <p:sp>
        <p:nvSpPr>
          <p:cNvPr id="921" name="Google Shape;921;p44"/>
          <p:cNvSpPr/>
          <p:nvPr/>
        </p:nvSpPr>
        <p:spPr>
          <a:xfrm>
            <a:off x="6597600" y="962761"/>
            <a:ext cx="1832961" cy="534136"/>
          </a:xfrm>
          <a:custGeom>
            <a:avLst/>
            <a:gdLst/>
            <a:ahLst/>
            <a:cxnLst/>
            <a:rect l="l" t="t" r="r" b="b"/>
            <a:pathLst>
              <a:path w="74367" h="21671" extrusionOk="0">
                <a:moveTo>
                  <a:pt x="43518" y="1"/>
                </a:moveTo>
                <a:cubicBezTo>
                  <a:pt x="35409" y="1"/>
                  <a:pt x="33219" y="4228"/>
                  <a:pt x="32826" y="9454"/>
                </a:cubicBezTo>
                <a:cubicBezTo>
                  <a:pt x="31898" y="8965"/>
                  <a:pt x="30854" y="8709"/>
                  <a:pt x="29829" y="8709"/>
                </a:cubicBezTo>
                <a:cubicBezTo>
                  <a:pt x="27263" y="8709"/>
                  <a:pt x="24813" y="10309"/>
                  <a:pt x="24575" y="13848"/>
                </a:cubicBezTo>
                <a:cubicBezTo>
                  <a:pt x="24491" y="13193"/>
                  <a:pt x="23765" y="12514"/>
                  <a:pt x="23170" y="12229"/>
                </a:cubicBezTo>
                <a:cubicBezTo>
                  <a:pt x="22723" y="12027"/>
                  <a:pt x="22244" y="11929"/>
                  <a:pt x="21762" y="11929"/>
                </a:cubicBezTo>
                <a:cubicBezTo>
                  <a:pt x="21588" y="11929"/>
                  <a:pt x="21414" y="11942"/>
                  <a:pt x="21241" y="11967"/>
                </a:cubicBezTo>
                <a:cubicBezTo>
                  <a:pt x="20360" y="12050"/>
                  <a:pt x="19515" y="12383"/>
                  <a:pt x="18824" y="12931"/>
                </a:cubicBezTo>
                <a:cubicBezTo>
                  <a:pt x="18134" y="13503"/>
                  <a:pt x="17693" y="14312"/>
                  <a:pt x="17598" y="15205"/>
                </a:cubicBezTo>
                <a:cubicBezTo>
                  <a:pt x="17026" y="13776"/>
                  <a:pt x="15657" y="12752"/>
                  <a:pt x="14169" y="12371"/>
                </a:cubicBezTo>
                <a:cubicBezTo>
                  <a:pt x="13642" y="12242"/>
                  <a:pt x="13103" y="12183"/>
                  <a:pt x="12564" y="12183"/>
                </a:cubicBezTo>
                <a:cubicBezTo>
                  <a:pt x="11567" y="12183"/>
                  <a:pt x="10567" y="12385"/>
                  <a:pt x="9632" y="12717"/>
                </a:cubicBezTo>
                <a:cubicBezTo>
                  <a:pt x="8370" y="13169"/>
                  <a:pt x="7168" y="13848"/>
                  <a:pt x="6311" y="14872"/>
                </a:cubicBezTo>
                <a:cubicBezTo>
                  <a:pt x="5453" y="15896"/>
                  <a:pt x="4751" y="17098"/>
                  <a:pt x="5013" y="18408"/>
                </a:cubicBezTo>
                <a:cubicBezTo>
                  <a:pt x="4502" y="17871"/>
                  <a:pt x="3763" y="17595"/>
                  <a:pt x="3027" y="17595"/>
                </a:cubicBezTo>
                <a:cubicBezTo>
                  <a:pt x="2407" y="17595"/>
                  <a:pt x="1789" y="17791"/>
                  <a:pt x="1310" y="18194"/>
                </a:cubicBezTo>
                <a:cubicBezTo>
                  <a:pt x="1072" y="18396"/>
                  <a:pt x="869" y="18634"/>
                  <a:pt x="679" y="18884"/>
                </a:cubicBezTo>
                <a:cubicBezTo>
                  <a:pt x="488" y="19134"/>
                  <a:pt x="346" y="19408"/>
                  <a:pt x="238" y="19694"/>
                </a:cubicBezTo>
                <a:cubicBezTo>
                  <a:pt x="0" y="20432"/>
                  <a:pt x="488" y="21254"/>
                  <a:pt x="1143" y="21670"/>
                </a:cubicBezTo>
                <a:cubicBezTo>
                  <a:pt x="10563" y="21465"/>
                  <a:pt x="20489" y="21432"/>
                  <a:pt x="30511" y="21432"/>
                </a:cubicBezTo>
                <a:cubicBezTo>
                  <a:pt x="35252" y="21432"/>
                  <a:pt x="40014" y="21440"/>
                  <a:pt x="44755" y="21440"/>
                </a:cubicBezTo>
                <a:cubicBezTo>
                  <a:pt x="53871" y="21440"/>
                  <a:pt x="62907" y="21413"/>
                  <a:pt x="71557" y="21254"/>
                </a:cubicBezTo>
                <a:cubicBezTo>
                  <a:pt x="73224" y="21230"/>
                  <a:pt x="74367" y="19456"/>
                  <a:pt x="73605" y="17967"/>
                </a:cubicBezTo>
                <a:lnTo>
                  <a:pt x="73593" y="17944"/>
                </a:lnTo>
                <a:cubicBezTo>
                  <a:pt x="73379" y="17515"/>
                  <a:pt x="73081" y="17134"/>
                  <a:pt x="72712" y="16824"/>
                </a:cubicBezTo>
                <a:cubicBezTo>
                  <a:pt x="72212" y="16455"/>
                  <a:pt x="71640" y="16205"/>
                  <a:pt x="71033" y="16086"/>
                </a:cubicBezTo>
                <a:cubicBezTo>
                  <a:pt x="69998" y="15844"/>
                  <a:pt x="68824" y="15775"/>
                  <a:pt x="67675" y="15775"/>
                </a:cubicBezTo>
                <a:cubicBezTo>
                  <a:pt x="67013" y="15775"/>
                  <a:pt x="66360" y="15798"/>
                  <a:pt x="65747" y="15824"/>
                </a:cubicBezTo>
                <a:cubicBezTo>
                  <a:pt x="65818" y="12979"/>
                  <a:pt x="64663" y="10216"/>
                  <a:pt x="61437" y="9002"/>
                </a:cubicBezTo>
                <a:cubicBezTo>
                  <a:pt x="60504" y="8656"/>
                  <a:pt x="59503" y="8480"/>
                  <a:pt x="58509" y="8480"/>
                </a:cubicBezTo>
                <a:cubicBezTo>
                  <a:pt x="56660" y="8480"/>
                  <a:pt x="54830" y="9090"/>
                  <a:pt x="53483" y="10359"/>
                </a:cubicBezTo>
                <a:cubicBezTo>
                  <a:pt x="53233" y="7585"/>
                  <a:pt x="52435" y="4561"/>
                  <a:pt x="50042" y="2430"/>
                </a:cubicBezTo>
                <a:cubicBezTo>
                  <a:pt x="48209" y="894"/>
                  <a:pt x="45911" y="37"/>
                  <a:pt x="43518"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8"/>
          <p:cNvSpPr/>
          <p:nvPr/>
        </p:nvSpPr>
        <p:spPr>
          <a:xfrm>
            <a:off x="1409275" y="793075"/>
            <a:ext cx="5362800" cy="1172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8"/>
          <p:cNvSpPr txBox="1">
            <a:spLocks noGrp="1"/>
          </p:cNvSpPr>
          <p:nvPr>
            <p:ph type="title"/>
          </p:nvPr>
        </p:nvSpPr>
        <p:spPr>
          <a:xfrm>
            <a:off x="1475656" y="884513"/>
            <a:ext cx="5394300" cy="98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3200" dirty="0" smtClean="0"/>
              <a:t>EKSEN EĞİKLİĞİNİN </a:t>
            </a:r>
            <a:br>
              <a:rPr lang="tr-TR" sz="3200" dirty="0" smtClean="0"/>
            </a:br>
            <a:r>
              <a:rPr lang="tr-TR" sz="3200" dirty="0" smtClean="0"/>
              <a:t>SONUÇLARI</a:t>
            </a:r>
            <a:endParaRPr sz="3200" dirty="0"/>
          </a:p>
        </p:txBody>
      </p:sp>
      <p:sp>
        <p:nvSpPr>
          <p:cNvPr id="1014" name="Google Shape;1014;p48"/>
          <p:cNvSpPr txBox="1">
            <a:spLocks noGrp="1"/>
          </p:cNvSpPr>
          <p:nvPr>
            <p:ph type="body" idx="1"/>
          </p:nvPr>
        </p:nvSpPr>
        <p:spPr>
          <a:xfrm>
            <a:off x="1409275" y="2160044"/>
            <a:ext cx="5362800" cy="2427929"/>
          </a:xfrm>
          <a:prstGeom prst="rect">
            <a:avLst/>
          </a:prstGeom>
        </p:spPr>
        <p:txBody>
          <a:bodyPr spcFirstLastPara="1" wrap="square" lIns="91425" tIns="91425" rIns="91425" bIns="91425" anchor="t" anchorCtr="0">
            <a:noAutofit/>
          </a:bodyPr>
          <a:lstStyle/>
          <a:p>
            <a:pPr marL="285750" indent="-285750"/>
            <a:r>
              <a:rPr lang="tr-TR" dirty="0">
                <a:solidFill>
                  <a:schemeClr val="dk1"/>
                </a:solidFill>
                <a:latin typeface="Poppins" pitchFamily="2" charset="-94"/>
                <a:cs typeface="Poppins" pitchFamily="2" charset="-94"/>
              </a:rPr>
              <a:t>Güneş ışınlarının yeryüzüne düşme açısı yıl boyunca değişir.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Güneş’in </a:t>
            </a:r>
            <a:r>
              <a:rPr lang="tr-TR" dirty="0">
                <a:solidFill>
                  <a:schemeClr val="dk1"/>
                </a:solidFill>
                <a:latin typeface="Poppins" pitchFamily="2" charset="-94"/>
                <a:cs typeface="Poppins" pitchFamily="2" charset="-94"/>
              </a:rPr>
              <a:t>doğuş ve batış saatleri ile yerleri değişir.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Mevsimlerin </a:t>
            </a:r>
            <a:r>
              <a:rPr lang="tr-TR" dirty="0">
                <a:solidFill>
                  <a:schemeClr val="dk1"/>
                </a:solidFill>
                <a:latin typeface="Poppins" pitchFamily="2" charset="-94"/>
                <a:cs typeface="Poppins" pitchFamily="2" charset="-94"/>
              </a:rPr>
              <a:t>oluşumuna neden olur.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Kuzey </a:t>
            </a:r>
            <a:r>
              <a:rPr lang="tr-TR" dirty="0">
                <a:solidFill>
                  <a:schemeClr val="dk1"/>
                </a:solidFill>
                <a:latin typeface="Poppins" pitchFamily="2" charset="-94"/>
                <a:cs typeface="Poppins" pitchFamily="2" charset="-94"/>
              </a:rPr>
              <a:t>ve Güney yarım kürelerde aynı anda farklı mevsimler yaşanır.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Bir </a:t>
            </a:r>
            <a:r>
              <a:rPr lang="tr-TR" dirty="0">
                <a:solidFill>
                  <a:schemeClr val="dk1"/>
                </a:solidFill>
                <a:latin typeface="Poppins" pitchFamily="2" charset="-94"/>
                <a:cs typeface="Poppins" pitchFamily="2" charset="-94"/>
              </a:rPr>
              <a:t>noktaya dikilen çubuğun gölge boyu yıl içinde değişir.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Gece </a:t>
            </a:r>
            <a:r>
              <a:rPr lang="tr-TR" dirty="0">
                <a:solidFill>
                  <a:schemeClr val="dk1"/>
                </a:solidFill>
                <a:latin typeface="Poppins" pitchFamily="2" charset="-94"/>
                <a:cs typeface="Poppins" pitchFamily="2" charset="-94"/>
              </a:rPr>
              <a:t>ve gündüz süreleri uzayıp kısalır.</a:t>
            </a:r>
            <a:endParaRPr dirty="0">
              <a:solidFill>
                <a:schemeClr val="dk1"/>
              </a:solidFill>
              <a:latin typeface="Poppins" pitchFamily="2" charset="-94"/>
              <a:cs typeface="Poppins" pitchFamily="2" charset="-94"/>
            </a:endParaRPr>
          </a:p>
        </p:txBody>
      </p:sp>
    </p:spTree>
    <p:extLst>
      <p:ext uri="{BB962C8B-B14F-4D97-AF65-F5344CB8AC3E}">
        <p14:creationId xmlns:p14="http://schemas.microsoft.com/office/powerpoint/2010/main" val="9338163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1"/>
        <p:cNvGrpSpPr/>
        <p:nvPr/>
      </p:nvGrpSpPr>
      <p:grpSpPr>
        <a:xfrm>
          <a:off x="0" y="0"/>
          <a:ext cx="0" cy="0"/>
          <a:chOff x="0" y="0"/>
          <a:chExt cx="0" cy="0"/>
        </a:xfrm>
      </p:grpSpPr>
      <p:sp>
        <p:nvSpPr>
          <p:cNvPr id="1012" name="Google Shape;1012;p48"/>
          <p:cNvSpPr/>
          <p:nvPr/>
        </p:nvSpPr>
        <p:spPr>
          <a:xfrm>
            <a:off x="1409275" y="793075"/>
            <a:ext cx="5362800" cy="11724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13" name="Google Shape;1013;p48"/>
          <p:cNvSpPr txBox="1">
            <a:spLocks noGrp="1"/>
          </p:cNvSpPr>
          <p:nvPr>
            <p:ph type="title"/>
          </p:nvPr>
        </p:nvSpPr>
        <p:spPr>
          <a:xfrm>
            <a:off x="1475656" y="884513"/>
            <a:ext cx="5394300" cy="989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sz="3200" dirty="0" smtClean="0"/>
              <a:t>EKSEN EĞİKLİĞİ</a:t>
            </a:r>
            <a:br>
              <a:rPr lang="tr-TR" sz="3200" dirty="0" smtClean="0"/>
            </a:br>
            <a:r>
              <a:rPr lang="tr-TR" sz="3200" dirty="0" smtClean="0"/>
              <a:t>OLMASAYDI?</a:t>
            </a:r>
            <a:endParaRPr sz="3200" dirty="0"/>
          </a:p>
        </p:txBody>
      </p:sp>
      <p:sp>
        <p:nvSpPr>
          <p:cNvPr id="1014" name="Google Shape;1014;p48"/>
          <p:cNvSpPr txBox="1">
            <a:spLocks noGrp="1"/>
          </p:cNvSpPr>
          <p:nvPr>
            <p:ph type="body" idx="1"/>
          </p:nvPr>
        </p:nvSpPr>
        <p:spPr>
          <a:xfrm>
            <a:off x="1409275" y="2160044"/>
            <a:ext cx="5362800" cy="2427929"/>
          </a:xfrm>
          <a:prstGeom prst="rect">
            <a:avLst/>
          </a:prstGeom>
        </p:spPr>
        <p:txBody>
          <a:bodyPr spcFirstLastPara="1" wrap="square" lIns="91425" tIns="91425" rIns="91425" bIns="91425" anchor="t" anchorCtr="0">
            <a:noAutofit/>
          </a:bodyPr>
          <a:lstStyle/>
          <a:p>
            <a:pPr marL="285750" indent="-285750"/>
            <a:r>
              <a:rPr lang="tr-TR" dirty="0">
                <a:solidFill>
                  <a:schemeClr val="dk1"/>
                </a:solidFill>
                <a:latin typeface="Poppins" pitchFamily="2" charset="-94"/>
                <a:cs typeface="Poppins" pitchFamily="2" charset="-94"/>
              </a:rPr>
              <a:t>Güneş ışınları daima ekvatora dik açıyla gelirdi ve bu durum hiçbir zaman değişmezdi.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Mevsimler </a:t>
            </a:r>
            <a:r>
              <a:rPr lang="tr-TR" dirty="0">
                <a:solidFill>
                  <a:schemeClr val="dk1"/>
                </a:solidFill>
                <a:latin typeface="Poppins" pitchFamily="2" charset="-94"/>
                <a:cs typeface="Poppins" pitchFamily="2" charset="-94"/>
              </a:rPr>
              <a:t>ortadan kalkardı.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Daima </a:t>
            </a:r>
            <a:r>
              <a:rPr lang="tr-TR" dirty="0">
                <a:solidFill>
                  <a:schemeClr val="dk1"/>
                </a:solidFill>
                <a:latin typeface="Poppins" pitchFamily="2" charset="-94"/>
                <a:cs typeface="Poppins" pitchFamily="2" charset="-94"/>
              </a:rPr>
              <a:t>gece gündüz eşitliği yaşanırdı. </a:t>
            </a:r>
            <a:endParaRPr lang="tr-TR" dirty="0" smtClean="0">
              <a:solidFill>
                <a:schemeClr val="dk1"/>
              </a:solidFill>
              <a:latin typeface="Poppins" pitchFamily="2" charset="-94"/>
              <a:cs typeface="Poppins" pitchFamily="2" charset="-94"/>
            </a:endParaRPr>
          </a:p>
          <a:p>
            <a:pPr marL="285750" indent="-285750"/>
            <a:r>
              <a:rPr lang="tr-TR" dirty="0" smtClean="0">
                <a:solidFill>
                  <a:schemeClr val="dk1"/>
                </a:solidFill>
                <a:latin typeface="Poppins" pitchFamily="2" charset="-94"/>
                <a:cs typeface="Poppins" pitchFamily="2" charset="-94"/>
              </a:rPr>
              <a:t>Güneşin </a:t>
            </a:r>
            <a:r>
              <a:rPr lang="tr-TR" dirty="0">
                <a:solidFill>
                  <a:schemeClr val="dk1"/>
                </a:solidFill>
                <a:latin typeface="Poppins" pitchFamily="2" charset="-94"/>
                <a:cs typeface="Poppins" pitchFamily="2" charset="-94"/>
              </a:rPr>
              <a:t>doğuş batış yer ve saati değişmezdi.</a:t>
            </a:r>
            <a:endParaRPr dirty="0">
              <a:solidFill>
                <a:schemeClr val="dk1"/>
              </a:solidFill>
              <a:latin typeface="Poppins" pitchFamily="2" charset="-94"/>
              <a:cs typeface="Poppins" pitchFamily="2" charset="-94"/>
            </a:endParaRPr>
          </a:p>
        </p:txBody>
      </p:sp>
    </p:spTree>
    <p:extLst>
      <p:ext uri="{BB962C8B-B14F-4D97-AF65-F5344CB8AC3E}">
        <p14:creationId xmlns:p14="http://schemas.microsoft.com/office/powerpoint/2010/main" val="11764080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67"/>
        <p:cNvGrpSpPr/>
        <p:nvPr/>
      </p:nvGrpSpPr>
      <p:grpSpPr>
        <a:xfrm>
          <a:off x="0" y="0"/>
          <a:ext cx="0" cy="0"/>
          <a:chOff x="0" y="0"/>
          <a:chExt cx="0" cy="0"/>
        </a:xfrm>
      </p:grpSpPr>
      <p:sp>
        <p:nvSpPr>
          <p:cNvPr id="868" name="Google Shape;868;p43"/>
          <p:cNvSpPr/>
          <p:nvPr/>
        </p:nvSpPr>
        <p:spPr>
          <a:xfrm>
            <a:off x="813725" y="1428188"/>
            <a:ext cx="4335600" cy="15381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9" name="Google Shape;869;p43"/>
          <p:cNvSpPr txBox="1">
            <a:spLocks noGrp="1"/>
          </p:cNvSpPr>
          <p:nvPr>
            <p:ph type="title"/>
          </p:nvPr>
        </p:nvSpPr>
        <p:spPr>
          <a:xfrm>
            <a:off x="958848" y="1707654"/>
            <a:ext cx="4045200" cy="1335900"/>
          </a:xfrm>
          <a:prstGeom prst="rect">
            <a:avLst/>
          </a:prstGeom>
        </p:spPr>
        <p:txBody>
          <a:bodyPr spcFirstLastPara="1" wrap="square" lIns="91425" tIns="91425" rIns="91425" bIns="91425" anchor="b" anchorCtr="0">
            <a:noAutofit/>
          </a:bodyPr>
          <a:lstStyle/>
          <a:p>
            <a:pPr lvl="0"/>
            <a:r>
              <a:rPr lang="tr-TR" sz="3200" dirty="0" smtClean="0"/>
              <a:t>DÜNYA’NIN DOLANMA HAREKETİ</a:t>
            </a:r>
            <a:endParaRPr sz="3200" dirty="0"/>
          </a:p>
        </p:txBody>
      </p:sp>
      <p:sp>
        <p:nvSpPr>
          <p:cNvPr id="870" name="Google Shape;870;p43"/>
          <p:cNvSpPr txBox="1">
            <a:spLocks noGrp="1"/>
          </p:cNvSpPr>
          <p:nvPr>
            <p:ph type="subTitle" idx="1"/>
          </p:nvPr>
        </p:nvSpPr>
        <p:spPr>
          <a:xfrm>
            <a:off x="913150" y="3065825"/>
            <a:ext cx="4136700" cy="9543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tr-TR" dirty="0" smtClean="0">
                <a:latin typeface="Poppins" pitchFamily="2" charset="-94"/>
                <a:cs typeface="Poppins" pitchFamily="2" charset="-94"/>
              </a:rPr>
              <a:t>Dolanma hareketi nedir?</a:t>
            </a:r>
          </a:p>
          <a:p>
            <a:pPr marL="0" lvl="0" indent="0" algn="ctr" rtl="0">
              <a:spcBef>
                <a:spcPts val="0"/>
              </a:spcBef>
              <a:spcAft>
                <a:spcPts val="0"/>
              </a:spcAft>
              <a:buNone/>
            </a:pPr>
            <a:r>
              <a:rPr lang="tr-TR" dirty="0" smtClean="0">
                <a:latin typeface="Poppins" pitchFamily="2" charset="-94"/>
                <a:cs typeface="Poppins" pitchFamily="2" charset="-94"/>
              </a:rPr>
              <a:t>Dolanma hareketinin etkileri nelerdir?</a:t>
            </a:r>
          </a:p>
        </p:txBody>
      </p:sp>
      <p:pic>
        <p:nvPicPr>
          <p:cNvPr id="3075" name="Picture 3" descr="C:\Users\hfaru\OneDrive\Masaüstü\duenyanin-guenes-etrafindaki-dolanma-hareketi-ile-ne-olusur-nedir.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92080" y="1275606"/>
            <a:ext cx="3956274" cy="2460308"/>
          </a:xfrm>
          <a:prstGeom prst="rect">
            <a:avLst/>
          </a:prstGeom>
          <a:noFill/>
          <a:extLst>
            <a:ext uri="{909E8E84-426E-40DD-AFC4-6F175D3DCCD1}">
              <a14:hiddenFill xmlns:a14="http://schemas.microsoft.com/office/drawing/2010/main">
                <a:solidFill>
                  <a:srgbClr val="FFFFFF"/>
                </a:solidFill>
              </a14:hiddenFill>
            </a:ext>
          </a:extLst>
        </p:spPr>
      </p:pic>
      <p:sp>
        <p:nvSpPr>
          <p:cNvPr id="9" name="Google Shape;1001;p47"/>
          <p:cNvSpPr/>
          <p:nvPr/>
        </p:nvSpPr>
        <p:spPr>
          <a:xfrm>
            <a:off x="4214734" y="530754"/>
            <a:ext cx="1176900" cy="1176900"/>
          </a:xfrm>
          <a:prstGeom prst="ellipse">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1002;p47"/>
          <p:cNvSpPr txBox="1">
            <a:spLocks/>
          </p:cNvSpPr>
          <p:nvPr/>
        </p:nvSpPr>
        <p:spPr>
          <a:xfrm>
            <a:off x="3977780" y="771550"/>
            <a:ext cx="1650900" cy="772200"/>
          </a:xfrm>
          <a:prstGeom prst="rect">
            <a:avLst/>
          </a:prstGeom>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ctr"/>
            <a:r>
              <a:rPr lang="fr" sz="4800" b="1" dirty="0" smtClean="0">
                <a:latin typeface="Poppins" pitchFamily="2" charset="-94"/>
                <a:cs typeface="Poppins" pitchFamily="2" charset="-94"/>
              </a:rPr>
              <a:t>0</a:t>
            </a:r>
            <a:r>
              <a:rPr lang="tr-TR" sz="4800" b="1" dirty="0" smtClean="0">
                <a:latin typeface="Poppins" pitchFamily="2" charset="-94"/>
                <a:cs typeface="Poppins" pitchFamily="2" charset="-94"/>
              </a:rPr>
              <a:t>2</a:t>
            </a:r>
            <a:endParaRPr lang="fr" sz="4800" b="1" dirty="0">
              <a:latin typeface="Poppins" pitchFamily="2" charset="-94"/>
              <a:cs typeface="Poppins" pitchFamily="2" charset="-94"/>
            </a:endParaRPr>
          </a:p>
        </p:txBody>
      </p:sp>
    </p:spTree>
    <p:extLst>
      <p:ext uri="{BB962C8B-B14F-4D97-AF65-F5344CB8AC3E}">
        <p14:creationId xmlns:p14="http://schemas.microsoft.com/office/powerpoint/2010/main" val="38298423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902"/>
        <p:cNvGrpSpPr/>
        <p:nvPr/>
      </p:nvGrpSpPr>
      <p:grpSpPr>
        <a:xfrm>
          <a:off x="0" y="0"/>
          <a:ext cx="0" cy="0"/>
          <a:chOff x="0" y="0"/>
          <a:chExt cx="0" cy="0"/>
        </a:xfrm>
      </p:grpSpPr>
      <p:sp>
        <p:nvSpPr>
          <p:cNvPr id="903" name="Google Shape;903;p44"/>
          <p:cNvSpPr/>
          <p:nvPr/>
        </p:nvSpPr>
        <p:spPr>
          <a:xfrm>
            <a:off x="1358450" y="1291750"/>
            <a:ext cx="6427200" cy="2559900"/>
          </a:xfrm>
          <a:prstGeom prst="rect">
            <a:avLst/>
          </a:prstGeom>
          <a:solidFill>
            <a:schemeClr val="l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4" name="Google Shape;904;p44"/>
          <p:cNvSpPr txBox="1">
            <a:spLocks noGrp="1"/>
          </p:cNvSpPr>
          <p:nvPr>
            <p:ph type="title"/>
          </p:nvPr>
        </p:nvSpPr>
        <p:spPr>
          <a:xfrm>
            <a:off x="2487675" y="1711018"/>
            <a:ext cx="4168500" cy="5727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tr-TR" dirty="0" smtClean="0"/>
              <a:t>DOLANMA HAREKETİ NEDİR?</a:t>
            </a:r>
            <a:endParaRPr dirty="0"/>
          </a:p>
        </p:txBody>
      </p:sp>
      <p:sp>
        <p:nvSpPr>
          <p:cNvPr id="905" name="Google Shape;905;p44"/>
          <p:cNvSpPr txBox="1">
            <a:spLocks noGrp="1"/>
          </p:cNvSpPr>
          <p:nvPr>
            <p:ph type="title" idx="2"/>
          </p:nvPr>
        </p:nvSpPr>
        <p:spPr>
          <a:xfrm>
            <a:off x="1696875" y="2139702"/>
            <a:ext cx="5750400" cy="1590600"/>
          </a:xfrm>
          <a:prstGeom prst="rect">
            <a:avLst/>
          </a:prstGeom>
        </p:spPr>
        <p:txBody>
          <a:bodyPr spcFirstLastPara="1" wrap="square" lIns="91425" tIns="91425" rIns="91425" bIns="91425" anchor="ctr" anchorCtr="0">
            <a:noAutofit/>
          </a:bodyPr>
          <a:lstStyle/>
          <a:p>
            <a:pPr lvl="0"/>
            <a:r>
              <a:rPr lang="fr" dirty="0" smtClean="0"/>
              <a:t>“</a:t>
            </a:r>
            <a:r>
              <a:rPr lang="tr-TR" dirty="0" smtClean="0"/>
              <a:t>Dünya’nın, Güneş etrafında yaptığı ve 365 gün 6 saatlik bir sürede tamamladığı harekete dolanma hareketi denir.</a:t>
            </a:r>
            <a:r>
              <a:rPr lang="fr" dirty="0" smtClean="0"/>
              <a:t>”</a:t>
            </a:r>
            <a:endParaRPr dirty="0"/>
          </a:p>
        </p:txBody>
      </p:sp>
      <p:grpSp>
        <p:nvGrpSpPr>
          <p:cNvPr id="906" name="Google Shape;906;p44"/>
          <p:cNvGrpSpPr/>
          <p:nvPr/>
        </p:nvGrpSpPr>
        <p:grpSpPr>
          <a:xfrm>
            <a:off x="4164935" y="851372"/>
            <a:ext cx="814489" cy="713174"/>
            <a:chOff x="4311633" y="1449102"/>
            <a:chExt cx="520573" cy="455819"/>
          </a:xfrm>
        </p:grpSpPr>
        <p:sp>
          <p:nvSpPr>
            <p:cNvPr id="907" name="Google Shape;907;p44"/>
            <p:cNvSpPr/>
            <p:nvPr/>
          </p:nvSpPr>
          <p:spPr>
            <a:xfrm>
              <a:off x="4311633" y="1449102"/>
              <a:ext cx="226176" cy="455819"/>
            </a:xfrm>
            <a:custGeom>
              <a:avLst/>
              <a:gdLst/>
              <a:ahLst/>
              <a:cxnLst/>
              <a:rect l="l" t="t" r="r" b="b"/>
              <a:pathLst>
                <a:path w="13895" h="28003" extrusionOk="0">
                  <a:moveTo>
                    <a:pt x="10890" y="1"/>
                  </a:moveTo>
                  <a:cubicBezTo>
                    <a:pt x="10684" y="1"/>
                    <a:pt x="10476" y="42"/>
                    <a:pt x="10275" y="130"/>
                  </a:cubicBezTo>
                  <a:cubicBezTo>
                    <a:pt x="8097" y="1058"/>
                    <a:pt x="6227" y="2261"/>
                    <a:pt x="4751" y="3714"/>
                  </a:cubicBezTo>
                  <a:cubicBezTo>
                    <a:pt x="2929" y="5428"/>
                    <a:pt x="1703" y="7404"/>
                    <a:pt x="1024" y="9583"/>
                  </a:cubicBezTo>
                  <a:cubicBezTo>
                    <a:pt x="358" y="11786"/>
                    <a:pt x="0" y="14786"/>
                    <a:pt x="0" y="18596"/>
                  </a:cubicBezTo>
                  <a:lnTo>
                    <a:pt x="0" y="26454"/>
                  </a:lnTo>
                  <a:cubicBezTo>
                    <a:pt x="0" y="27312"/>
                    <a:pt x="691" y="27990"/>
                    <a:pt x="1536" y="28002"/>
                  </a:cubicBezTo>
                  <a:lnTo>
                    <a:pt x="11609" y="28002"/>
                  </a:lnTo>
                  <a:cubicBezTo>
                    <a:pt x="12454" y="27990"/>
                    <a:pt x="13145" y="27312"/>
                    <a:pt x="13145" y="26454"/>
                  </a:cubicBezTo>
                  <a:lnTo>
                    <a:pt x="13145" y="16394"/>
                  </a:lnTo>
                  <a:cubicBezTo>
                    <a:pt x="13145" y="15548"/>
                    <a:pt x="12454" y="14858"/>
                    <a:pt x="11609" y="14858"/>
                  </a:cubicBezTo>
                  <a:lnTo>
                    <a:pt x="6787" y="14858"/>
                  </a:lnTo>
                  <a:cubicBezTo>
                    <a:pt x="6846" y="12274"/>
                    <a:pt x="7454" y="10202"/>
                    <a:pt x="8585" y="8631"/>
                  </a:cubicBezTo>
                  <a:cubicBezTo>
                    <a:pt x="9502" y="7381"/>
                    <a:pt x="10895" y="6357"/>
                    <a:pt x="12764" y="5559"/>
                  </a:cubicBezTo>
                  <a:cubicBezTo>
                    <a:pt x="13550" y="5214"/>
                    <a:pt x="13895" y="4285"/>
                    <a:pt x="13526" y="3511"/>
                  </a:cubicBezTo>
                  <a:lnTo>
                    <a:pt x="12276" y="880"/>
                  </a:lnTo>
                  <a:cubicBezTo>
                    <a:pt x="12012" y="327"/>
                    <a:pt x="11465" y="1"/>
                    <a:pt x="10890" y="1"/>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08" name="Google Shape;908;p44"/>
            <p:cNvSpPr/>
            <p:nvPr/>
          </p:nvSpPr>
          <p:spPr>
            <a:xfrm>
              <a:off x="4606405" y="1449493"/>
              <a:ext cx="225801" cy="455428"/>
            </a:xfrm>
            <a:custGeom>
              <a:avLst/>
              <a:gdLst/>
              <a:ahLst/>
              <a:cxnLst/>
              <a:rect l="l" t="t" r="r" b="b"/>
              <a:pathLst>
                <a:path w="13872" h="27979" extrusionOk="0">
                  <a:moveTo>
                    <a:pt x="10861" y="0"/>
                  </a:moveTo>
                  <a:cubicBezTo>
                    <a:pt x="10656" y="0"/>
                    <a:pt x="10449" y="42"/>
                    <a:pt x="10252" y="130"/>
                  </a:cubicBezTo>
                  <a:cubicBezTo>
                    <a:pt x="8216" y="987"/>
                    <a:pt x="6347" y="2189"/>
                    <a:pt x="4739" y="3690"/>
                  </a:cubicBezTo>
                  <a:cubicBezTo>
                    <a:pt x="2918" y="5440"/>
                    <a:pt x="1668" y="7416"/>
                    <a:pt x="1001" y="9583"/>
                  </a:cubicBezTo>
                  <a:cubicBezTo>
                    <a:pt x="334" y="11738"/>
                    <a:pt x="1" y="14727"/>
                    <a:pt x="1" y="18572"/>
                  </a:cubicBezTo>
                  <a:lnTo>
                    <a:pt x="1" y="26442"/>
                  </a:lnTo>
                  <a:cubicBezTo>
                    <a:pt x="1" y="27288"/>
                    <a:pt x="691" y="27966"/>
                    <a:pt x="1537" y="27978"/>
                  </a:cubicBezTo>
                  <a:lnTo>
                    <a:pt x="11609" y="27978"/>
                  </a:lnTo>
                  <a:cubicBezTo>
                    <a:pt x="12455" y="27966"/>
                    <a:pt x="13145" y="27288"/>
                    <a:pt x="13145" y="26442"/>
                  </a:cubicBezTo>
                  <a:lnTo>
                    <a:pt x="13145" y="16370"/>
                  </a:lnTo>
                  <a:cubicBezTo>
                    <a:pt x="13145" y="15524"/>
                    <a:pt x="12455" y="14834"/>
                    <a:pt x="11609" y="14834"/>
                  </a:cubicBezTo>
                  <a:lnTo>
                    <a:pt x="6764" y="14834"/>
                  </a:lnTo>
                  <a:cubicBezTo>
                    <a:pt x="6811" y="12250"/>
                    <a:pt x="7430" y="10178"/>
                    <a:pt x="8561" y="8607"/>
                  </a:cubicBezTo>
                  <a:cubicBezTo>
                    <a:pt x="9478" y="7357"/>
                    <a:pt x="10859" y="6333"/>
                    <a:pt x="12729" y="5535"/>
                  </a:cubicBezTo>
                  <a:cubicBezTo>
                    <a:pt x="13514" y="5190"/>
                    <a:pt x="13872" y="4261"/>
                    <a:pt x="13502" y="3487"/>
                  </a:cubicBezTo>
                  <a:lnTo>
                    <a:pt x="12252" y="880"/>
                  </a:lnTo>
                  <a:cubicBezTo>
                    <a:pt x="11989" y="327"/>
                    <a:pt x="11435" y="0"/>
                    <a:pt x="10861" y="0"/>
                  </a:cubicBezTo>
                  <a:close/>
                </a:path>
              </a:pathLst>
            </a:custGeom>
            <a:solidFill>
              <a:schemeClr val="accent2"/>
            </a:solidFill>
            <a:ln w="2857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4180001467"/>
      </p:ext>
    </p:extLst>
  </p:cSld>
  <p:clrMapOvr>
    <a:masterClrMapping/>
  </p:clrMapOvr>
</p:sld>
</file>

<file path=ppt/theme/theme1.xml><?xml version="1.0" encoding="utf-8"?>
<a:theme xmlns:a="http://schemas.openxmlformats.org/drawingml/2006/main" name="Réchauffement climatique vs changement climatique by Slidesgo">
  <a:themeElements>
    <a:clrScheme name="Simple Light">
      <a:dk1>
        <a:srgbClr val="272727"/>
      </a:dk1>
      <a:lt1>
        <a:srgbClr val="F9B550"/>
      </a:lt1>
      <a:dk2>
        <a:srgbClr val="5F5B52"/>
      </a:dk2>
      <a:lt2>
        <a:srgbClr val="FFFFFF"/>
      </a:lt2>
      <a:accent1>
        <a:srgbClr val="B04428"/>
      </a:accent1>
      <a:accent2>
        <a:srgbClr val="EC5F44"/>
      </a:accent2>
      <a:accent3>
        <a:srgbClr val="85B940"/>
      </a:accent3>
      <a:accent4>
        <a:srgbClr val="7ECCCC"/>
      </a:accent4>
      <a:accent5>
        <a:srgbClr val="ECE8D7"/>
      </a:accent5>
      <a:accent6>
        <a:srgbClr val="A9A9AE"/>
      </a:accent6>
      <a:hlink>
        <a:srgbClr val="EC5F44"/>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911</Words>
  <Application>Microsoft Office PowerPoint</Application>
  <PresentationFormat>Ekran Gösterisi (16:9)</PresentationFormat>
  <Paragraphs>119</Paragraphs>
  <Slides>28</Slides>
  <Notes>28</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28</vt:i4>
      </vt:variant>
    </vt:vector>
  </HeadingPairs>
  <TitlesOfParts>
    <vt:vector size="35" baseType="lpstr">
      <vt:lpstr>Arial</vt:lpstr>
      <vt:lpstr>Raleway Medium</vt:lpstr>
      <vt:lpstr>Raleway</vt:lpstr>
      <vt:lpstr>Roboto Condensed Light</vt:lpstr>
      <vt:lpstr>Poppins</vt:lpstr>
      <vt:lpstr>Nunito</vt:lpstr>
      <vt:lpstr>Réchauffement climatique vs changement climatique by Slidesgo</vt:lpstr>
      <vt:lpstr>MEVSİMLER VE İKLİM</vt:lpstr>
      <vt:lpstr>DÜNYA’NIN ÖZELLİKLERİ</vt:lpstr>
      <vt:lpstr>MEVSİMLER NASIL OLUŞUR?</vt:lpstr>
      <vt:lpstr>EKSEN EĞİKLİĞİ</vt:lpstr>
      <vt:lpstr>EKSEN EĞİKLİĞİ NEDİR?</vt:lpstr>
      <vt:lpstr>EKSEN EĞİKLİĞİNİN  SONUÇLARI</vt:lpstr>
      <vt:lpstr>EKSEN EĞİKLİĞİ OLMASAYDI?</vt:lpstr>
      <vt:lpstr>DÜNYA’NIN DOLANMA HAREKETİ</vt:lpstr>
      <vt:lpstr>DOLANMA HAREKETİ NEDİR?</vt:lpstr>
      <vt:lpstr>DÜNYA’NIN DOLANMA HAREKETİ</vt:lpstr>
      <vt:lpstr>DÜNYA’NIN DOLANMA HAREKETİ</vt:lpstr>
      <vt:lpstr>ÖZEL TARİHLER</vt:lpstr>
      <vt:lpstr>ÖZEL TARİHLER</vt:lpstr>
      <vt:lpstr>21 Aralık ve 21 Haziran solstis (gün dönümü), 21 Mart ve 23 Eylül ise ekinoks (gece-gündüz eşitliği) tarihleridir.   Kuzey yarım küre için 21 Haziran tarihi yaz solstisi iken 21 Aralık ise kış solstisidir.</vt:lpstr>
      <vt:lpstr>Güneş ışınları, yıl içerisinde Ekvator’a iki kez dik düşerken dönencelere sadece bir kez dik düşer. Kutup bölgelerine ise hiçbir zaman dik açı ile düşmez.  Bu yüzden kutup bölgelerinde sıcaklıklar sürekli düşük kalır. </vt:lpstr>
      <vt:lpstr>NOT: Mevsimlerin oluşumunda Dünya’nın Güneş’e olan uzaklığı ile bir ilgisi yoktur. Mevsimler, Güneş ışınlarının düşme açısıyla ilgilidir. Bu açının değişmesinin nedeni ise Dünyanın Ekseni ile yörünge düzlemi arasındaki açıdır.</vt:lpstr>
      <vt:lpstr>Güneş’ten gelen enerji miktarı daima sabittir ve değişmez. Güneş ışınlarının gelme açısı değiştikçe birim yüzeye düşen enerji miktarı da değişir.  Özellikle dik olarak gelen durumlarda birim yüzeye düşen ışık miktarı en fazla olur.</vt:lpstr>
      <vt:lpstr>PowerPoint Sunusu</vt:lpstr>
      <vt:lpstr>PowerPoint Sunusu</vt:lpstr>
      <vt:lpstr>Işığın gelme açısı değiştikçe etkilediği alan değişecek ve buna bağlı olarak da birim yüzeye düşen enerji ve ışık miktarı değişecektir. Mevsimlerin oluşumunda ise Güneş’ten gelen ışık miktarı değişmediğine göre eksen eğikliğine bağlı olarak Dünya yüzeyine düşen ışığın açısı değişecektir.   Böylece birim yüzeye düşen enerji miktarı değişecek ve buna bağlı olarak sıcaklık değişimleri sonucu mevsimler oluşacaktır.</vt:lpstr>
      <vt:lpstr>İKLİM VE HAVA HAREKETLERİ</vt:lpstr>
      <vt:lpstr>HAVA OLAYLARI</vt:lpstr>
      <vt:lpstr>TERİMLER</vt:lpstr>
      <vt:lpstr>TERİMLER</vt:lpstr>
      <vt:lpstr>İKLİM</vt:lpstr>
      <vt:lpstr>İKLİM İLE HAVA OLAYLARI ARASINDAKİ  FARKLAR</vt:lpstr>
      <vt:lpstr>KÜRESEL İKLİM DEĞİŞİKLİĞİ</vt:lpstr>
      <vt:lpstr>KÜRESEL ISINMA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MEVSİMLER VE İKLİM</dc:title>
  <dc:creator>Eru Iluvatar</dc:creator>
  <cp:lastModifiedBy>Eru Iluvatar</cp:lastModifiedBy>
  <cp:revision>11</cp:revision>
  <dcterms:modified xsi:type="dcterms:W3CDTF">2022-09-03T19:36:27Z</dcterms:modified>
</cp:coreProperties>
</file>