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4"/>
  </p:notesMasterIdLst>
  <p:sldIdLst>
    <p:sldId id="256" r:id="rId2"/>
    <p:sldId id="311" r:id="rId3"/>
    <p:sldId id="312" r:id="rId4"/>
    <p:sldId id="313" r:id="rId5"/>
    <p:sldId id="314" r:id="rId6"/>
    <p:sldId id="316" r:id="rId7"/>
    <p:sldId id="315" r:id="rId8"/>
    <p:sldId id="317" r:id="rId9"/>
    <p:sldId id="318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19" r:id="rId20"/>
    <p:sldId id="329" r:id="rId21"/>
    <p:sldId id="330" r:id="rId22"/>
    <p:sldId id="331" r:id="rId23"/>
    <p:sldId id="332" r:id="rId24"/>
    <p:sldId id="334" r:id="rId25"/>
    <p:sldId id="333" r:id="rId26"/>
    <p:sldId id="335" r:id="rId27"/>
    <p:sldId id="337" r:id="rId28"/>
    <p:sldId id="336" r:id="rId29"/>
    <p:sldId id="339" r:id="rId30"/>
    <p:sldId id="338" r:id="rId31"/>
    <p:sldId id="341" r:id="rId32"/>
    <p:sldId id="340" r:id="rId33"/>
  </p:sldIdLst>
  <p:sldSz cx="9144000" cy="5143500" type="screen16x9"/>
  <p:notesSz cx="6858000" cy="9144000"/>
  <p:embeddedFontLst>
    <p:embeddedFont>
      <p:font typeface="Quicksand" charset="-94"/>
      <p:regular r:id="rId35"/>
      <p:bold r:id="rId36"/>
    </p:embeddedFont>
    <p:embeddedFont>
      <p:font typeface="Quicksand Medium" charset="-94"/>
      <p:regular r:id="rId37"/>
      <p:bold r:id="rId38"/>
    </p:embeddedFont>
    <p:embeddedFont>
      <p:font typeface="321impact" pitchFamily="2" charset="0"/>
      <p:regular r:id="rId39"/>
    </p:embeddedFont>
    <p:embeddedFont>
      <p:font typeface="Poppins" pitchFamily="2" charset="-94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05A4A2F-7398-4509-AF78-380D2F2A080D}">
  <a:tblStyle styleId="{605A4A2F-7398-4509-AF78-380D2F2A08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DCA2D1B-2E34-4B98-AA4E-07089D6FA17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71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60694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b8abf29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b8abf29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8425" y="1801100"/>
            <a:ext cx="5114400" cy="15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8425" y="3540225"/>
            <a:ext cx="4885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25592" y="1659072"/>
            <a:ext cx="8641018" cy="4935659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716259" y="-2834274"/>
            <a:ext cx="8057251" cy="5008806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363310">
            <a:off x="4110280" y="1477313"/>
            <a:ext cx="8640997" cy="4935628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950557">
            <a:off x="-1536901" y="-3249915"/>
            <a:ext cx="8057266" cy="5008784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798713" y="-407618"/>
            <a:ext cx="7815119" cy="2940023"/>
          </a:xfrm>
          <a:custGeom>
            <a:avLst/>
            <a:gdLst/>
            <a:ahLst/>
            <a:cxnLst/>
            <a:rect l="l" t="t" r="r" b="b"/>
            <a:pathLst>
              <a:path w="85535" h="32178" fill="none" extrusionOk="0">
                <a:moveTo>
                  <a:pt x="1" y="28867"/>
                </a:moveTo>
                <a:cubicBezTo>
                  <a:pt x="3224" y="32048"/>
                  <a:pt x="8577" y="32177"/>
                  <a:pt x="12693" y="30287"/>
                </a:cubicBezTo>
                <a:cubicBezTo>
                  <a:pt x="16812" y="28397"/>
                  <a:pt x="19932" y="24883"/>
                  <a:pt x="22725" y="21314"/>
                </a:cubicBezTo>
                <a:cubicBezTo>
                  <a:pt x="25514" y="17744"/>
                  <a:pt x="28165" y="13968"/>
                  <a:pt x="31766" y="11224"/>
                </a:cubicBezTo>
                <a:cubicBezTo>
                  <a:pt x="37300" y="7007"/>
                  <a:pt x="44656" y="5664"/>
                  <a:pt x="51565" y="6466"/>
                </a:cubicBezTo>
                <a:cubicBezTo>
                  <a:pt x="55836" y="6962"/>
                  <a:pt x="59982" y="8211"/>
                  <a:pt x="64205" y="9010"/>
                </a:cubicBezTo>
                <a:cubicBezTo>
                  <a:pt x="68431" y="9809"/>
                  <a:pt x="72878" y="10136"/>
                  <a:pt x="76968" y="8813"/>
                </a:cubicBezTo>
                <a:cubicBezTo>
                  <a:pt x="81059" y="7489"/>
                  <a:pt x="84731" y="4227"/>
                  <a:pt x="85534" y="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798706" y="-738625"/>
            <a:ext cx="8222161" cy="3754839"/>
          </a:xfrm>
          <a:custGeom>
            <a:avLst/>
            <a:gdLst/>
            <a:ahLst/>
            <a:cxnLst/>
            <a:rect l="l" t="t" r="r" b="b"/>
            <a:pathLst>
              <a:path w="89990" h="41096" fill="none" extrusionOk="0">
                <a:moveTo>
                  <a:pt x="89990" y="0"/>
                </a:moveTo>
                <a:cubicBezTo>
                  <a:pt x="89481" y="4948"/>
                  <a:pt x="86032" y="9249"/>
                  <a:pt x="81666" y="11531"/>
                </a:cubicBezTo>
                <a:cubicBezTo>
                  <a:pt x="79320" y="12757"/>
                  <a:pt x="76715" y="13440"/>
                  <a:pt x="74036" y="13518"/>
                </a:cubicBezTo>
                <a:cubicBezTo>
                  <a:pt x="71735" y="13586"/>
                  <a:pt x="69434" y="13246"/>
                  <a:pt x="67162" y="12773"/>
                </a:cubicBezTo>
                <a:cubicBezTo>
                  <a:pt x="62250" y="11747"/>
                  <a:pt x="57405" y="10120"/>
                  <a:pt x="52503" y="10492"/>
                </a:cubicBezTo>
                <a:cubicBezTo>
                  <a:pt x="48464" y="10796"/>
                  <a:pt x="44671" y="12333"/>
                  <a:pt x="41383" y="14511"/>
                </a:cubicBezTo>
                <a:cubicBezTo>
                  <a:pt x="38856" y="16181"/>
                  <a:pt x="36584" y="18223"/>
                  <a:pt x="34445" y="20491"/>
                </a:cubicBezTo>
                <a:cubicBezTo>
                  <a:pt x="33785" y="21190"/>
                  <a:pt x="33144" y="21905"/>
                  <a:pt x="32507" y="22630"/>
                </a:cubicBezTo>
                <a:cubicBezTo>
                  <a:pt x="30041" y="25433"/>
                  <a:pt x="27640" y="28365"/>
                  <a:pt x="25032" y="31038"/>
                </a:cubicBezTo>
                <a:cubicBezTo>
                  <a:pt x="23058" y="33057"/>
                  <a:pt x="20938" y="34953"/>
                  <a:pt x="18598" y="36523"/>
                </a:cubicBezTo>
                <a:cubicBezTo>
                  <a:pt x="17042" y="37568"/>
                  <a:pt x="15385" y="38461"/>
                  <a:pt x="13628" y="39150"/>
                </a:cubicBezTo>
                <a:cubicBezTo>
                  <a:pt x="9226" y="40866"/>
                  <a:pt x="4078" y="41095"/>
                  <a:pt x="0" y="3913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182535" y="1550153"/>
            <a:ext cx="7327152" cy="5153476"/>
          </a:xfrm>
          <a:custGeom>
            <a:avLst/>
            <a:gdLst/>
            <a:ahLst/>
            <a:cxnLst/>
            <a:rect l="l" t="t" r="r" b="b"/>
            <a:pathLst>
              <a:path w="85249" h="59959" fill="none" extrusionOk="0">
                <a:moveTo>
                  <a:pt x="85249" y="2706"/>
                </a:moveTo>
                <a:cubicBezTo>
                  <a:pt x="84261" y="732"/>
                  <a:pt x="81643" y="0"/>
                  <a:pt x="79514" y="589"/>
                </a:cubicBezTo>
                <a:cubicBezTo>
                  <a:pt x="77382" y="1175"/>
                  <a:pt x="75683" y="2783"/>
                  <a:pt x="74298" y="4508"/>
                </a:cubicBezTo>
                <a:cubicBezTo>
                  <a:pt x="69566" y="10395"/>
                  <a:pt x="67321" y="17977"/>
                  <a:pt x="63745" y="24307"/>
                </a:cubicBezTo>
                <a:cubicBezTo>
                  <a:pt x="60583" y="29905"/>
                  <a:pt x="56703" y="35050"/>
                  <a:pt x="50904" y="37927"/>
                </a:cubicBezTo>
                <a:cubicBezTo>
                  <a:pt x="46402" y="40157"/>
                  <a:pt x="41118" y="40804"/>
                  <a:pt x="35963" y="40914"/>
                </a:cubicBezTo>
                <a:cubicBezTo>
                  <a:pt x="34244" y="40950"/>
                  <a:pt x="32526" y="40934"/>
                  <a:pt x="30808" y="40914"/>
                </a:cubicBezTo>
                <a:cubicBezTo>
                  <a:pt x="27384" y="40879"/>
                  <a:pt x="23954" y="40840"/>
                  <a:pt x="20572" y="41170"/>
                </a:cubicBezTo>
                <a:cubicBezTo>
                  <a:pt x="17184" y="41503"/>
                  <a:pt x="13796" y="42228"/>
                  <a:pt x="10731" y="43655"/>
                </a:cubicBezTo>
                <a:cubicBezTo>
                  <a:pt x="9197" y="44364"/>
                  <a:pt x="7751" y="45257"/>
                  <a:pt x="6440" y="46347"/>
                </a:cubicBezTo>
                <a:cubicBezTo>
                  <a:pt x="2515" y="49626"/>
                  <a:pt x="0" y="54936"/>
                  <a:pt x="1175" y="5995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535550" y="1533251"/>
            <a:ext cx="8057297" cy="5376516"/>
          </a:xfrm>
          <a:custGeom>
            <a:avLst/>
            <a:gdLst/>
            <a:ahLst/>
            <a:cxnLst/>
            <a:rect l="l" t="t" r="r" b="b"/>
            <a:pathLst>
              <a:path w="93744" h="62554" fill="none" extrusionOk="0">
                <a:moveTo>
                  <a:pt x="93743" y="3401"/>
                </a:moveTo>
                <a:cubicBezTo>
                  <a:pt x="92685" y="997"/>
                  <a:pt x="89598" y="0"/>
                  <a:pt x="87045" y="621"/>
                </a:cubicBezTo>
                <a:cubicBezTo>
                  <a:pt x="84491" y="1239"/>
                  <a:pt x="82427" y="3107"/>
                  <a:pt x="80741" y="5126"/>
                </a:cubicBezTo>
                <a:cubicBezTo>
                  <a:pt x="74984" y="12025"/>
                  <a:pt x="72197" y="21170"/>
                  <a:pt x="66411" y="27678"/>
                </a:cubicBezTo>
                <a:cubicBezTo>
                  <a:pt x="62007" y="32629"/>
                  <a:pt x="56509" y="36160"/>
                  <a:pt x="50079" y="37949"/>
                </a:cubicBezTo>
                <a:cubicBezTo>
                  <a:pt x="45176" y="39312"/>
                  <a:pt x="39869" y="39613"/>
                  <a:pt x="34633" y="39788"/>
                </a:cubicBezTo>
                <a:cubicBezTo>
                  <a:pt x="32885" y="39849"/>
                  <a:pt x="31141" y="39898"/>
                  <a:pt x="29397" y="39979"/>
                </a:cubicBezTo>
                <a:cubicBezTo>
                  <a:pt x="25931" y="40140"/>
                  <a:pt x="22442" y="40448"/>
                  <a:pt x="19077" y="41176"/>
                </a:cubicBezTo>
                <a:cubicBezTo>
                  <a:pt x="15692" y="41907"/>
                  <a:pt x="12404" y="43082"/>
                  <a:pt x="9498" y="44933"/>
                </a:cubicBezTo>
                <a:cubicBezTo>
                  <a:pt x="8055" y="45852"/>
                  <a:pt x="6722" y="46952"/>
                  <a:pt x="5547" y="48221"/>
                </a:cubicBezTo>
                <a:cubicBezTo>
                  <a:pt x="2003" y="52049"/>
                  <a:pt x="0" y="57492"/>
                  <a:pt x="1372" y="6255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 rot="-1539647">
            <a:off x="2721067" y="2645295"/>
            <a:ext cx="8640999" cy="4935598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1700404">
            <a:off x="5035948" y="502979"/>
            <a:ext cx="8641049" cy="4935614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-5368709" y="-1773024"/>
            <a:ext cx="8057251" cy="5008806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-2410459" y="-3275899"/>
            <a:ext cx="8057251" cy="5008806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 rot="-8461429">
            <a:off x="278700" y="-1141953"/>
            <a:ext cx="869051" cy="4025430"/>
          </a:xfrm>
          <a:custGeom>
            <a:avLst/>
            <a:gdLst/>
            <a:ahLst/>
            <a:cxnLst/>
            <a:rect l="l" t="t" r="r" b="b"/>
            <a:pathLst>
              <a:path w="17214" h="79735" fill="none" extrusionOk="0">
                <a:moveTo>
                  <a:pt x="17214" y="1438"/>
                </a:moveTo>
                <a:cubicBezTo>
                  <a:pt x="14563" y="1"/>
                  <a:pt x="11046" y="1399"/>
                  <a:pt x="9327" y="3871"/>
                </a:cubicBezTo>
                <a:cubicBezTo>
                  <a:pt x="7606" y="6347"/>
                  <a:pt x="7340" y="9554"/>
                  <a:pt x="7602" y="12557"/>
                </a:cubicBezTo>
                <a:cubicBezTo>
                  <a:pt x="8182" y="19272"/>
                  <a:pt x="11052" y="25540"/>
                  <a:pt x="13052" y="31976"/>
                </a:cubicBezTo>
                <a:cubicBezTo>
                  <a:pt x="15049" y="38413"/>
                  <a:pt x="16133" y="45633"/>
                  <a:pt x="13243" y="51723"/>
                </a:cubicBezTo>
                <a:cubicBezTo>
                  <a:pt x="11654" y="55069"/>
                  <a:pt x="9007" y="57768"/>
                  <a:pt x="6547" y="60538"/>
                </a:cubicBezTo>
                <a:cubicBezTo>
                  <a:pt x="4085" y="63308"/>
                  <a:pt x="1706" y="66340"/>
                  <a:pt x="855" y="69945"/>
                </a:cubicBezTo>
                <a:cubicBezTo>
                  <a:pt x="1" y="73550"/>
                  <a:pt x="1095" y="77861"/>
                  <a:pt x="4289" y="7973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 rot="9429097">
            <a:off x="-1022702" y="-272321"/>
            <a:ext cx="3082381" cy="719847"/>
          </a:xfrm>
          <a:custGeom>
            <a:avLst/>
            <a:gdLst/>
            <a:ahLst/>
            <a:cxnLst/>
            <a:rect l="l" t="t" r="r" b="b"/>
            <a:pathLst>
              <a:path w="61057" h="14259" fill="none" extrusionOk="0">
                <a:moveTo>
                  <a:pt x="61056" y="12689"/>
                </a:moveTo>
                <a:cubicBezTo>
                  <a:pt x="57173" y="4933"/>
                  <a:pt x="48005" y="195"/>
                  <a:pt x="39429" y="1515"/>
                </a:cubicBezTo>
                <a:cubicBezTo>
                  <a:pt x="35106" y="2182"/>
                  <a:pt x="30970" y="4221"/>
                  <a:pt x="26595" y="4072"/>
                </a:cubicBezTo>
                <a:cubicBezTo>
                  <a:pt x="23259" y="3959"/>
                  <a:pt x="20120" y="2583"/>
                  <a:pt x="16932" y="1590"/>
                </a:cubicBezTo>
                <a:cubicBezTo>
                  <a:pt x="13748" y="596"/>
                  <a:pt x="10185" y="1"/>
                  <a:pt x="7153" y="1399"/>
                </a:cubicBezTo>
                <a:cubicBezTo>
                  <a:pt x="4832" y="2467"/>
                  <a:pt x="3133" y="4586"/>
                  <a:pt x="2065" y="6907"/>
                </a:cubicBezTo>
                <a:cubicBezTo>
                  <a:pt x="1001" y="9227"/>
                  <a:pt x="496" y="11757"/>
                  <a:pt x="1" y="1425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/>
          <p:nvPr/>
        </p:nvSpPr>
        <p:spPr>
          <a:xfrm rot="-1635480">
            <a:off x="3136868" y="2326021"/>
            <a:ext cx="8640992" cy="4935648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9"/>
          <p:cNvSpPr/>
          <p:nvPr/>
        </p:nvSpPr>
        <p:spPr>
          <a:xfrm rot="-3457199">
            <a:off x="-3989576" y="-2537708"/>
            <a:ext cx="8057305" cy="5008816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9"/>
          <p:cNvSpPr/>
          <p:nvPr/>
        </p:nvSpPr>
        <p:spPr>
          <a:xfrm rot="-2586851">
            <a:off x="4593598" y="632631"/>
            <a:ext cx="8640928" cy="4935604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"/>
          <p:cNvSpPr/>
          <p:nvPr/>
        </p:nvSpPr>
        <p:spPr>
          <a:xfrm rot="-2506613">
            <a:off x="-3667782" y="-2922610"/>
            <a:ext cx="8057288" cy="5008785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9"/>
          <p:cNvSpPr/>
          <p:nvPr/>
        </p:nvSpPr>
        <p:spPr>
          <a:xfrm rot="-3457233">
            <a:off x="-3091582" y="-39889"/>
            <a:ext cx="7815202" cy="2940054"/>
          </a:xfrm>
          <a:custGeom>
            <a:avLst/>
            <a:gdLst/>
            <a:ahLst/>
            <a:cxnLst/>
            <a:rect l="l" t="t" r="r" b="b"/>
            <a:pathLst>
              <a:path w="85535" h="32178" fill="none" extrusionOk="0">
                <a:moveTo>
                  <a:pt x="1" y="28867"/>
                </a:moveTo>
                <a:cubicBezTo>
                  <a:pt x="3224" y="32048"/>
                  <a:pt x="8577" y="32177"/>
                  <a:pt x="12693" y="30287"/>
                </a:cubicBezTo>
                <a:cubicBezTo>
                  <a:pt x="16812" y="28397"/>
                  <a:pt x="19932" y="24883"/>
                  <a:pt x="22725" y="21314"/>
                </a:cubicBezTo>
                <a:cubicBezTo>
                  <a:pt x="25514" y="17744"/>
                  <a:pt x="28165" y="13968"/>
                  <a:pt x="31766" y="11224"/>
                </a:cubicBezTo>
                <a:cubicBezTo>
                  <a:pt x="37300" y="7007"/>
                  <a:pt x="44656" y="5664"/>
                  <a:pt x="51565" y="6466"/>
                </a:cubicBezTo>
                <a:cubicBezTo>
                  <a:pt x="55836" y="6962"/>
                  <a:pt x="59982" y="8211"/>
                  <a:pt x="64205" y="9010"/>
                </a:cubicBezTo>
                <a:cubicBezTo>
                  <a:pt x="68431" y="9809"/>
                  <a:pt x="72878" y="10136"/>
                  <a:pt x="76968" y="8813"/>
                </a:cubicBezTo>
                <a:cubicBezTo>
                  <a:pt x="81059" y="7489"/>
                  <a:pt x="84731" y="4227"/>
                  <a:pt x="85534" y="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/>
          <p:nvPr/>
        </p:nvSpPr>
        <p:spPr>
          <a:xfrm rot="-3457233">
            <a:off x="-3295115" y="-57248"/>
            <a:ext cx="8222248" cy="3754878"/>
          </a:xfrm>
          <a:custGeom>
            <a:avLst/>
            <a:gdLst/>
            <a:ahLst/>
            <a:cxnLst/>
            <a:rect l="l" t="t" r="r" b="b"/>
            <a:pathLst>
              <a:path w="89990" h="41096" fill="none" extrusionOk="0">
                <a:moveTo>
                  <a:pt x="89990" y="0"/>
                </a:moveTo>
                <a:cubicBezTo>
                  <a:pt x="89481" y="4948"/>
                  <a:pt x="86032" y="9249"/>
                  <a:pt x="81666" y="11531"/>
                </a:cubicBezTo>
                <a:cubicBezTo>
                  <a:pt x="79320" y="12757"/>
                  <a:pt x="76715" y="13440"/>
                  <a:pt x="74036" y="13518"/>
                </a:cubicBezTo>
                <a:cubicBezTo>
                  <a:pt x="71735" y="13586"/>
                  <a:pt x="69434" y="13246"/>
                  <a:pt x="67162" y="12773"/>
                </a:cubicBezTo>
                <a:cubicBezTo>
                  <a:pt x="62250" y="11747"/>
                  <a:pt x="57405" y="10120"/>
                  <a:pt x="52503" y="10492"/>
                </a:cubicBezTo>
                <a:cubicBezTo>
                  <a:pt x="48464" y="10796"/>
                  <a:pt x="44671" y="12333"/>
                  <a:pt x="41383" y="14511"/>
                </a:cubicBezTo>
                <a:cubicBezTo>
                  <a:pt x="38856" y="16181"/>
                  <a:pt x="36584" y="18223"/>
                  <a:pt x="34445" y="20491"/>
                </a:cubicBezTo>
                <a:cubicBezTo>
                  <a:pt x="33785" y="21190"/>
                  <a:pt x="33144" y="21905"/>
                  <a:pt x="32507" y="22630"/>
                </a:cubicBezTo>
                <a:cubicBezTo>
                  <a:pt x="30041" y="25433"/>
                  <a:pt x="27640" y="28365"/>
                  <a:pt x="25032" y="31038"/>
                </a:cubicBezTo>
                <a:cubicBezTo>
                  <a:pt x="23058" y="33057"/>
                  <a:pt x="20938" y="34953"/>
                  <a:pt x="18598" y="36523"/>
                </a:cubicBezTo>
                <a:cubicBezTo>
                  <a:pt x="17042" y="37568"/>
                  <a:pt x="15385" y="38461"/>
                  <a:pt x="13628" y="39150"/>
                </a:cubicBezTo>
                <a:cubicBezTo>
                  <a:pt x="9226" y="40866"/>
                  <a:pt x="4078" y="41095"/>
                  <a:pt x="0" y="3913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/>
          <p:nvPr/>
        </p:nvSpPr>
        <p:spPr>
          <a:xfrm rot="-1635492">
            <a:off x="5162312" y="610334"/>
            <a:ext cx="7327114" cy="5153450"/>
          </a:xfrm>
          <a:custGeom>
            <a:avLst/>
            <a:gdLst/>
            <a:ahLst/>
            <a:cxnLst/>
            <a:rect l="l" t="t" r="r" b="b"/>
            <a:pathLst>
              <a:path w="85249" h="59959" fill="none" extrusionOk="0">
                <a:moveTo>
                  <a:pt x="85249" y="2706"/>
                </a:moveTo>
                <a:cubicBezTo>
                  <a:pt x="84261" y="732"/>
                  <a:pt x="81643" y="0"/>
                  <a:pt x="79514" y="589"/>
                </a:cubicBezTo>
                <a:cubicBezTo>
                  <a:pt x="77382" y="1175"/>
                  <a:pt x="75683" y="2783"/>
                  <a:pt x="74298" y="4508"/>
                </a:cubicBezTo>
                <a:cubicBezTo>
                  <a:pt x="69566" y="10395"/>
                  <a:pt x="67321" y="17977"/>
                  <a:pt x="63745" y="24307"/>
                </a:cubicBezTo>
                <a:cubicBezTo>
                  <a:pt x="60583" y="29905"/>
                  <a:pt x="56703" y="35050"/>
                  <a:pt x="50904" y="37927"/>
                </a:cubicBezTo>
                <a:cubicBezTo>
                  <a:pt x="46402" y="40157"/>
                  <a:pt x="41118" y="40804"/>
                  <a:pt x="35963" y="40914"/>
                </a:cubicBezTo>
                <a:cubicBezTo>
                  <a:pt x="34244" y="40950"/>
                  <a:pt x="32526" y="40934"/>
                  <a:pt x="30808" y="40914"/>
                </a:cubicBezTo>
                <a:cubicBezTo>
                  <a:pt x="27384" y="40879"/>
                  <a:pt x="23954" y="40840"/>
                  <a:pt x="20572" y="41170"/>
                </a:cubicBezTo>
                <a:cubicBezTo>
                  <a:pt x="17184" y="41503"/>
                  <a:pt x="13796" y="42228"/>
                  <a:pt x="10731" y="43655"/>
                </a:cubicBezTo>
                <a:cubicBezTo>
                  <a:pt x="9197" y="44364"/>
                  <a:pt x="7751" y="45257"/>
                  <a:pt x="6440" y="46347"/>
                </a:cubicBezTo>
                <a:cubicBezTo>
                  <a:pt x="2515" y="49626"/>
                  <a:pt x="0" y="54936"/>
                  <a:pt x="1175" y="5995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9"/>
          <p:cNvSpPr/>
          <p:nvPr/>
        </p:nvSpPr>
        <p:spPr>
          <a:xfrm rot="-1635492">
            <a:off x="4678167" y="412190"/>
            <a:ext cx="8057256" cy="5376489"/>
          </a:xfrm>
          <a:custGeom>
            <a:avLst/>
            <a:gdLst/>
            <a:ahLst/>
            <a:cxnLst/>
            <a:rect l="l" t="t" r="r" b="b"/>
            <a:pathLst>
              <a:path w="93744" h="62554" fill="none" extrusionOk="0">
                <a:moveTo>
                  <a:pt x="93743" y="3401"/>
                </a:moveTo>
                <a:cubicBezTo>
                  <a:pt x="92685" y="997"/>
                  <a:pt x="89598" y="0"/>
                  <a:pt x="87045" y="621"/>
                </a:cubicBezTo>
                <a:cubicBezTo>
                  <a:pt x="84491" y="1239"/>
                  <a:pt x="82427" y="3107"/>
                  <a:pt x="80741" y="5126"/>
                </a:cubicBezTo>
                <a:cubicBezTo>
                  <a:pt x="74984" y="12025"/>
                  <a:pt x="72197" y="21170"/>
                  <a:pt x="66411" y="27678"/>
                </a:cubicBezTo>
                <a:cubicBezTo>
                  <a:pt x="62007" y="32629"/>
                  <a:pt x="56509" y="36160"/>
                  <a:pt x="50079" y="37949"/>
                </a:cubicBezTo>
                <a:cubicBezTo>
                  <a:pt x="45176" y="39312"/>
                  <a:pt x="39869" y="39613"/>
                  <a:pt x="34633" y="39788"/>
                </a:cubicBezTo>
                <a:cubicBezTo>
                  <a:pt x="32885" y="39849"/>
                  <a:pt x="31141" y="39898"/>
                  <a:pt x="29397" y="39979"/>
                </a:cubicBezTo>
                <a:cubicBezTo>
                  <a:pt x="25931" y="40140"/>
                  <a:pt x="22442" y="40448"/>
                  <a:pt x="19077" y="41176"/>
                </a:cubicBezTo>
                <a:cubicBezTo>
                  <a:pt x="15692" y="41907"/>
                  <a:pt x="12404" y="43082"/>
                  <a:pt x="9498" y="44933"/>
                </a:cubicBezTo>
                <a:cubicBezTo>
                  <a:pt x="8055" y="45852"/>
                  <a:pt x="6722" y="46952"/>
                  <a:pt x="5547" y="48221"/>
                </a:cubicBezTo>
                <a:cubicBezTo>
                  <a:pt x="2003" y="52049"/>
                  <a:pt x="0" y="57492"/>
                  <a:pt x="1372" y="6255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 rot="9164520">
            <a:off x="-2335252" y="-3265139"/>
            <a:ext cx="8640992" cy="4935648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0"/>
          <p:cNvSpPr/>
          <p:nvPr/>
        </p:nvSpPr>
        <p:spPr>
          <a:xfrm rot="9653192">
            <a:off x="3107019" y="3336275"/>
            <a:ext cx="8057288" cy="5008801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"/>
          <p:cNvSpPr/>
          <p:nvPr/>
        </p:nvSpPr>
        <p:spPr>
          <a:xfrm rot="8213149">
            <a:off x="-3791917" y="-1571706"/>
            <a:ext cx="8640928" cy="4935604"/>
          </a:xfrm>
          <a:custGeom>
            <a:avLst/>
            <a:gdLst/>
            <a:ahLst/>
            <a:cxnLst/>
            <a:rect l="l" t="t" r="r" b="b"/>
            <a:pathLst>
              <a:path w="35540" h="22537" extrusionOk="0">
                <a:moveTo>
                  <a:pt x="31779" y="142"/>
                </a:moveTo>
                <a:cubicBezTo>
                  <a:pt x="31038" y="314"/>
                  <a:pt x="30397" y="783"/>
                  <a:pt x="29870" y="1333"/>
                </a:cubicBezTo>
                <a:cubicBezTo>
                  <a:pt x="28459" y="2809"/>
                  <a:pt x="27808" y="4828"/>
                  <a:pt x="26967" y="6689"/>
                </a:cubicBezTo>
                <a:cubicBezTo>
                  <a:pt x="26126" y="8550"/>
                  <a:pt x="24896" y="10440"/>
                  <a:pt x="22961" y="11087"/>
                </a:cubicBezTo>
                <a:cubicBezTo>
                  <a:pt x="20537" y="11896"/>
                  <a:pt x="17537" y="10579"/>
                  <a:pt x="15495" y="12109"/>
                </a:cubicBezTo>
                <a:cubicBezTo>
                  <a:pt x="14181" y="13093"/>
                  <a:pt x="13712" y="15006"/>
                  <a:pt x="12249" y="15753"/>
                </a:cubicBezTo>
                <a:cubicBezTo>
                  <a:pt x="11013" y="16381"/>
                  <a:pt x="9505" y="15941"/>
                  <a:pt x="8262" y="15323"/>
                </a:cubicBezTo>
                <a:cubicBezTo>
                  <a:pt x="7020" y="14708"/>
                  <a:pt x="5803" y="13905"/>
                  <a:pt x="4418" y="13808"/>
                </a:cubicBezTo>
                <a:cubicBezTo>
                  <a:pt x="3020" y="13711"/>
                  <a:pt x="1593" y="14423"/>
                  <a:pt x="832" y="15601"/>
                </a:cubicBezTo>
                <a:cubicBezTo>
                  <a:pt x="69" y="16776"/>
                  <a:pt x="1" y="18368"/>
                  <a:pt x="658" y="19604"/>
                </a:cubicBezTo>
                <a:cubicBezTo>
                  <a:pt x="1276" y="20769"/>
                  <a:pt x="2454" y="21559"/>
                  <a:pt x="3706" y="21967"/>
                </a:cubicBezTo>
                <a:cubicBezTo>
                  <a:pt x="4958" y="22374"/>
                  <a:pt x="6295" y="22439"/>
                  <a:pt x="7612" y="22455"/>
                </a:cubicBezTo>
                <a:cubicBezTo>
                  <a:pt x="14563" y="22536"/>
                  <a:pt x="21537" y="21326"/>
                  <a:pt x="28009" y="18789"/>
                </a:cubicBezTo>
                <a:cubicBezTo>
                  <a:pt x="29876" y="18057"/>
                  <a:pt x="31753" y="17180"/>
                  <a:pt x="33109" y="15705"/>
                </a:cubicBezTo>
                <a:cubicBezTo>
                  <a:pt x="34873" y="13782"/>
                  <a:pt x="35539" y="11054"/>
                  <a:pt x="35462" y="8446"/>
                </a:cubicBezTo>
                <a:cubicBezTo>
                  <a:pt x="35407" y="6566"/>
                  <a:pt x="35002" y="4715"/>
                  <a:pt x="34510" y="2906"/>
                </a:cubicBezTo>
                <a:cubicBezTo>
                  <a:pt x="34329" y="2246"/>
                  <a:pt x="34229" y="1201"/>
                  <a:pt x="33818" y="647"/>
                </a:cubicBezTo>
                <a:cubicBezTo>
                  <a:pt x="33397" y="78"/>
                  <a:pt x="32400" y="0"/>
                  <a:pt x="31779" y="14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0"/>
          <p:cNvSpPr/>
          <p:nvPr/>
        </p:nvSpPr>
        <p:spPr>
          <a:xfrm rot="10603783">
            <a:off x="2615548" y="3437141"/>
            <a:ext cx="8057282" cy="5008785"/>
          </a:xfrm>
          <a:custGeom>
            <a:avLst/>
            <a:gdLst/>
            <a:ahLst/>
            <a:cxnLst/>
            <a:rect l="l" t="t" r="r" b="b"/>
            <a:pathLst>
              <a:path w="33139" h="22871" extrusionOk="0">
                <a:moveTo>
                  <a:pt x="7172" y="20210"/>
                </a:moveTo>
                <a:cubicBezTo>
                  <a:pt x="8369" y="18825"/>
                  <a:pt x="9486" y="17230"/>
                  <a:pt x="11182" y="16537"/>
                </a:cubicBezTo>
                <a:cubicBezTo>
                  <a:pt x="13690" y="15511"/>
                  <a:pt x="16654" y="16803"/>
                  <a:pt x="19227" y="15948"/>
                </a:cubicBezTo>
                <a:cubicBezTo>
                  <a:pt x="22369" y="14906"/>
                  <a:pt x="23786" y="11127"/>
                  <a:pt x="26702" y="9567"/>
                </a:cubicBezTo>
                <a:cubicBezTo>
                  <a:pt x="27877" y="8939"/>
                  <a:pt x="29220" y="8709"/>
                  <a:pt x="30440" y="8182"/>
                </a:cubicBezTo>
                <a:cubicBezTo>
                  <a:pt x="31660" y="7654"/>
                  <a:pt x="32838" y="6670"/>
                  <a:pt x="32973" y="5347"/>
                </a:cubicBezTo>
                <a:cubicBezTo>
                  <a:pt x="33138" y="3732"/>
                  <a:pt x="31702" y="2392"/>
                  <a:pt x="30236" y="1693"/>
                </a:cubicBezTo>
                <a:cubicBezTo>
                  <a:pt x="28284" y="765"/>
                  <a:pt x="26097" y="464"/>
                  <a:pt x="23942" y="308"/>
                </a:cubicBezTo>
                <a:cubicBezTo>
                  <a:pt x="19631" y="1"/>
                  <a:pt x="15211" y="263"/>
                  <a:pt x="11156" y="1758"/>
                </a:cubicBezTo>
                <a:cubicBezTo>
                  <a:pt x="7101" y="3256"/>
                  <a:pt x="3428" y="6091"/>
                  <a:pt x="1532" y="9978"/>
                </a:cubicBezTo>
                <a:cubicBezTo>
                  <a:pt x="418" y="12262"/>
                  <a:pt x="1" y="14900"/>
                  <a:pt x="383" y="17417"/>
                </a:cubicBezTo>
                <a:cubicBezTo>
                  <a:pt x="567" y="18647"/>
                  <a:pt x="949" y="19851"/>
                  <a:pt x="1535" y="20951"/>
                </a:cubicBezTo>
                <a:cubicBezTo>
                  <a:pt x="1784" y="21417"/>
                  <a:pt x="2020" y="21974"/>
                  <a:pt x="2308" y="22411"/>
                </a:cubicBezTo>
                <a:cubicBezTo>
                  <a:pt x="2612" y="22870"/>
                  <a:pt x="3127" y="22780"/>
                  <a:pt x="3619" y="22673"/>
                </a:cubicBezTo>
                <a:cubicBezTo>
                  <a:pt x="5059" y="22369"/>
                  <a:pt x="6237" y="21288"/>
                  <a:pt x="7172" y="2021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0"/>
          <p:cNvSpPr/>
          <p:nvPr/>
        </p:nvSpPr>
        <p:spPr>
          <a:xfrm rot="9653180">
            <a:off x="3531333" y="2741723"/>
            <a:ext cx="7815075" cy="2940007"/>
          </a:xfrm>
          <a:custGeom>
            <a:avLst/>
            <a:gdLst/>
            <a:ahLst/>
            <a:cxnLst/>
            <a:rect l="l" t="t" r="r" b="b"/>
            <a:pathLst>
              <a:path w="85535" h="32178" fill="none" extrusionOk="0">
                <a:moveTo>
                  <a:pt x="1" y="28867"/>
                </a:moveTo>
                <a:cubicBezTo>
                  <a:pt x="3224" y="32048"/>
                  <a:pt x="8577" y="32177"/>
                  <a:pt x="12693" y="30287"/>
                </a:cubicBezTo>
                <a:cubicBezTo>
                  <a:pt x="16812" y="28397"/>
                  <a:pt x="19932" y="24883"/>
                  <a:pt x="22725" y="21314"/>
                </a:cubicBezTo>
                <a:cubicBezTo>
                  <a:pt x="25514" y="17744"/>
                  <a:pt x="28165" y="13968"/>
                  <a:pt x="31766" y="11224"/>
                </a:cubicBezTo>
                <a:cubicBezTo>
                  <a:pt x="37300" y="7007"/>
                  <a:pt x="44656" y="5664"/>
                  <a:pt x="51565" y="6466"/>
                </a:cubicBezTo>
                <a:cubicBezTo>
                  <a:pt x="55836" y="6962"/>
                  <a:pt x="59982" y="8211"/>
                  <a:pt x="64205" y="9010"/>
                </a:cubicBezTo>
                <a:cubicBezTo>
                  <a:pt x="68431" y="9809"/>
                  <a:pt x="72878" y="10136"/>
                  <a:pt x="76968" y="8813"/>
                </a:cubicBezTo>
                <a:cubicBezTo>
                  <a:pt x="81059" y="7489"/>
                  <a:pt x="84731" y="4227"/>
                  <a:pt x="85534" y="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0"/>
          <p:cNvSpPr/>
          <p:nvPr/>
        </p:nvSpPr>
        <p:spPr>
          <a:xfrm rot="9164508">
            <a:off x="-3046818" y="-1767255"/>
            <a:ext cx="7327114" cy="5153450"/>
          </a:xfrm>
          <a:custGeom>
            <a:avLst/>
            <a:gdLst/>
            <a:ahLst/>
            <a:cxnLst/>
            <a:rect l="l" t="t" r="r" b="b"/>
            <a:pathLst>
              <a:path w="85249" h="59959" fill="none" extrusionOk="0">
                <a:moveTo>
                  <a:pt x="85249" y="2706"/>
                </a:moveTo>
                <a:cubicBezTo>
                  <a:pt x="84261" y="732"/>
                  <a:pt x="81643" y="0"/>
                  <a:pt x="79514" y="589"/>
                </a:cubicBezTo>
                <a:cubicBezTo>
                  <a:pt x="77382" y="1175"/>
                  <a:pt x="75683" y="2783"/>
                  <a:pt x="74298" y="4508"/>
                </a:cubicBezTo>
                <a:cubicBezTo>
                  <a:pt x="69566" y="10395"/>
                  <a:pt x="67321" y="17977"/>
                  <a:pt x="63745" y="24307"/>
                </a:cubicBezTo>
                <a:cubicBezTo>
                  <a:pt x="60583" y="29905"/>
                  <a:pt x="56703" y="35050"/>
                  <a:pt x="50904" y="37927"/>
                </a:cubicBezTo>
                <a:cubicBezTo>
                  <a:pt x="46402" y="40157"/>
                  <a:pt x="41118" y="40804"/>
                  <a:pt x="35963" y="40914"/>
                </a:cubicBezTo>
                <a:cubicBezTo>
                  <a:pt x="34244" y="40950"/>
                  <a:pt x="32526" y="40934"/>
                  <a:pt x="30808" y="40914"/>
                </a:cubicBezTo>
                <a:cubicBezTo>
                  <a:pt x="27384" y="40879"/>
                  <a:pt x="23954" y="40840"/>
                  <a:pt x="20572" y="41170"/>
                </a:cubicBezTo>
                <a:cubicBezTo>
                  <a:pt x="17184" y="41503"/>
                  <a:pt x="13796" y="42228"/>
                  <a:pt x="10731" y="43655"/>
                </a:cubicBezTo>
                <a:cubicBezTo>
                  <a:pt x="9197" y="44364"/>
                  <a:pt x="7751" y="45257"/>
                  <a:pt x="6440" y="46347"/>
                </a:cubicBezTo>
                <a:cubicBezTo>
                  <a:pt x="2515" y="49626"/>
                  <a:pt x="0" y="54936"/>
                  <a:pt x="1175" y="5995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0"/>
          <p:cNvSpPr/>
          <p:nvPr/>
        </p:nvSpPr>
        <p:spPr>
          <a:xfrm rot="9164508">
            <a:off x="-3292815" y="-1792150"/>
            <a:ext cx="8057256" cy="5376489"/>
          </a:xfrm>
          <a:custGeom>
            <a:avLst/>
            <a:gdLst/>
            <a:ahLst/>
            <a:cxnLst/>
            <a:rect l="l" t="t" r="r" b="b"/>
            <a:pathLst>
              <a:path w="93744" h="62554" fill="none" extrusionOk="0">
                <a:moveTo>
                  <a:pt x="93743" y="3401"/>
                </a:moveTo>
                <a:cubicBezTo>
                  <a:pt x="92685" y="997"/>
                  <a:pt x="89598" y="0"/>
                  <a:pt x="87045" y="621"/>
                </a:cubicBezTo>
                <a:cubicBezTo>
                  <a:pt x="84491" y="1239"/>
                  <a:pt x="82427" y="3107"/>
                  <a:pt x="80741" y="5126"/>
                </a:cubicBezTo>
                <a:cubicBezTo>
                  <a:pt x="74984" y="12025"/>
                  <a:pt x="72197" y="21170"/>
                  <a:pt x="66411" y="27678"/>
                </a:cubicBezTo>
                <a:cubicBezTo>
                  <a:pt x="62007" y="32629"/>
                  <a:pt x="56509" y="36160"/>
                  <a:pt x="50079" y="37949"/>
                </a:cubicBezTo>
                <a:cubicBezTo>
                  <a:pt x="45176" y="39312"/>
                  <a:pt x="39869" y="39613"/>
                  <a:pt x="34633" y="39788"/>
                </a:cubicBezTo>
                <a:cubicBezTo>
                  <a:pt x="32885" y="39849"/>
                  <a:pt x="31141" y="39898"/>
                  <a:pt x="29397" y="39979"/>
                </a:cubicBezTo>
                <a:cubicBezTo>
                  <a:pt x="25931" y="40140"/>
                  <a:pt x="22442" y="40448"/>
                  <a:pt x="19077" y="41176"/>
                </a:cubicBezTo>
                <a:cubicBezTo>
                  <a:pt x="15692" y="41907"/>
                  <a:pt x="12404" y="43082"/>
                  <a:pt x="9498" y="44933"/>
                </a:cubicBezTo>
                <a:cubicBezTo>
                  <a:pt x="8055" y="45852"/>
                  <a:pt x="6722" y="46952"/>
                  <a:pt x="5547" y="48221"/>
                </a:cubicBezTo>
                <a:cubicBezTo>
                  <a:pt x="2003" y="52049"/>
                  <a:pt x="0" y="57492"/>
                  <a:pt x="1372" y="6255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miter lim="323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Quicksand"/>
              <a:buNone/>
              <a:defRPr sz="3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5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491;p38"/>
          <p:cNvGrpSpPr/>
          <p:nvPr/>
        </p:nvGrpSpPr>
        <p:grpSpPr>
          <a:xfrm>
            <a:off x="6605479" y="1903275"/>
            <a:ext cx="2361541" cy="2361541"/>
            <a:chOff x="5159689" y="1296150"/>
            <a:chExt cx="3044400" cy="3044400"/>
          </a:xfrm>
        </p:grpSpPr>
        <p:grpSp>
          <p:nvGrpSpPr>
            <p:cNvPr id="83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97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85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7" name="Google Shape;337;p34"/>
          <p:cNvGrpSpPr/>
          <p:nvPr/>
        </p:nvGrpSpPr>
        <p:grpSpPr>
          <a:xfrm rot="10800000">
            <a:off x="634814" y="-436040"/>
            <a:ext cx="1637231" cy="2346736"/>
            <a:chOff x="3550325" y="539500"/>
            <a:chExt cx="2259102" cy="3238099"/>
          </a:xfrm>
        </p:grpSpPr>
        <p:sp>
          <p:nvSpPr>
            <p:cNvPr id="338" name="Google Shape;338;p34"/>
            <p:cNvSpPr/>
            <p:nvPr/>
          </p:nvSpPr>
          <p:spPr>
            <a:xfrm>
              <a:off x="3601627" y="591133"/>
              <a:ext cx="2157544" cy="2302202"/>
            </a:xfrm>
            <a:custGeom>
              <a:avLst/>
              <a:gdLst/>
              <a:ahLst/>
              <a:cxnLst/>
              <a:rect l="l" t="t" r="r" b="b"/>
              <a:pathLst>
                <a:path w="39196" h="41824" extrusionOk="0">
                  <a:moveTo>
                    <a:pt x="19714" y="0"/>
                  </a:moveTo>
                  <a:cubicBezTo>
                    <a:pt x="19712" y="0"/>
                    <a:pt x="19710" y="0"/>
                    <a:pt x="19708" y="0"/>
                  </a:cubicBezTo>
                  <a:lnTo>
                    <a:pt x="19666" y="0"/>
                  </a:lnTo>
                  <a:cubicBezTo>
                    <a:pt x="14656" y="13"/>
                    <a:pt x="9883" y="1958"/>
                    <a:pt x="6223" y="5476"/>
                  </a:cubicBezTo>
                  <a:cubicBezTo>
                    <a:pt x="2566" y="8997"/>
                    <a:pt x="443" y="13692"/>
                    <a:pt x="246" y="18699"/>
                  </a:cubicBezTo>
                  <a:cubicBezTo>
                    <a:pt x="0" y="24964"/>
                    <a:pt x="2670" y="30798"/>
                    <a:pt x="7569" y="34711"/>
                  </a:cubicBezTo>
                  <a:cubicBezTo>
                    <a:pt x="9983" y="36636"/>
                    <a:pt x="11365" y="40911"/>
                    <a:pt x="11365" y="40911"/>
                  </a:cubicBezTo>
                  <a:cubicBezTo>
                    <a:pt x="11365" y="41413"/>
                    <a:pt x="11776" y="41823"/>
                    <a:pt x="12278" y="41823"/>
                  </a:cubicBezTo>
                  <a:lnTo>
                    <a:pt x="27157" y="41817"/>
                  </a:lnTo>
                  <a:cubicBezTo>
                    <a:pt x="27659" y="41817"/>
                    <a:pt x="28070" y="41409"/>
                    <a:pt x="28070" y="40904"/>
                  </a:cubicBezTo>
                  <a:cubicBezTo>
                    <a:pt x="28070" y="40904"/>
                    <a:pt x="29452" y="36607"/>
                    <a:pt x="31769" y="34779"/>
                  </a:cubicBezTo>
                  <a:cubicBezTo>
                    <a:pt x="36487" y="31057"/>
                    <a:pt x="39196" y="25478"/>
                    <a:pt x="39192" y="19475"/>
                  </a:cubicBezTo>
                  <a:cubicBezTo>
                    <a:pt x="39189" y="8737"/>
                    <a:pt x="30452" y="0"/>
                    <a:pt x="19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4349421" y="3162027"/>
              <a:ext cx="675512" cy="615458"/>
            </a:xfrm>
            <a:custGeom>
              <a:avLst/>
              <a:gdLst/>
              <a:ahLst/>
              <a:cxnLst/>
              <a:rect l="l" t="t" r="r" b="b"/>
              <a:pathLst>
                <a:path w="12272" h="11181" extrusionOk="0">
                  <a:moveTo>
                    <a:pt x="6136" y="1"/>
                  </a:moveTo>
                  <a:cubicBezTo>
                    <a:pt x="4705" y="1"/>
                    <a:pt x="3274" y="547"/>
                    <a:pt x="2181" y="1639"/>
                  </a:cubicBezTo>
                  <a:cubicBezTo>
                    <a:pt x="0" y="3820"/>
                    <a:pt x="0" y="7361"/>
                    <a:pt x="2181" y="9545"/>
                  </a:cubicBezTo>
                  <a:cubicBezTo>
                    <a:pt x="3274" y="10635"/>
                    <a:pt x="4705" y="11181"/>
                    <a:pt x="6136" y="11181"/>
                  </a:cubicBezTo>
                  <a:cubicBezTo>
                    <a:pt x="7567" y="11181"/>
                    <a:pt x="8998" y="10635"/>
                    <a:pt x="10090" y="9545"/>
                  </a:cubicBezTo>
                  <a:cubicBezTo>
                    <a:pt x="12271" y="7361"/>
                    <a:pt x="12271" y="3820"/>
                    <a:pt x="10090" y="1639"/>
                  </a:cubicBezTo>
                  <a:cubicBezTo>
                    <a:pt x="8998" y="547"/>
                    <a:pt x="7567" y="1"/>
                    <a:pt x="6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471237" y="3643785"/>
              <a:ext cx="432048" cy="133814"/>
            </a:xfrm>
            <a:custGeom>
              <a:avLst/>
              <a:gdLst/>
              <a:ahLst/>
              <a:cxnLst/>
              <a:rect l="l" t="t" r="r" b="b"/>
              <a:pathLst>
                <a:path w="7849" h="2431" extrusionOk="0">
                  <a:moveTo>
                    <a:pt x="7177" y="0"/>
                  </a:moveTo>
                  <a:cubicBezTo>
                    <a:pt x="7030" y="0"/>
                    <a:pt x="6883" y="53"/>
                    <a:pt x="6764" y="155"/>
                  </a:cubicBezTo>
                  <a:cubicBezTo>
                    <a:pt x="5997" y="812"/>
                    <a:pt x="5007" y="1214"/>
                    <a:pt x="3923" y="1214"/>
                  </a:cubicBezTo>
                  <a:cubicBezTo>
                    <a:pt x="2839" y="1214"/>
                    <a:pt x="1849" y="816"/>
                    <a:pt x="1085" y="159"/>
                  </a:cubicBezTo>
                  <a:cubicBezTo>
                    <a:pt x="964" y="55"/>
                    <a:pt x="815" y="3"/>
                    <a:pt x="668" y="3"/>
                  </a:cubicBezTo>
                  <a:cubicBezTo>
                    <a:pt x="515" y="3"/>
                    <a:pt x="364" y="59"/>
                    <a:pt x="247" y="175"/>
                  </a:cubicBezTo>
                  <a:cubicBezTo>
                    <a:pt x="1" y="421"/>
                    <a:pt x="1" y="829"/>
                    <a:pt x="263" y="1058"/>
                  </a:cubicBezTo>
                  <a:cubicBezTo>
                    <a:pt x="1243" y="1913"/>
                    <a:pt x="2522" y="2430"/>
                    <a:pt x="3923" y="2430"/>
                  </a:cubicBezTo>
                  <a:cubicBezTo>
                    <a:pt x="5327" y="2430"/>
                    <a:pt x="6606" y="1909"/>
                    <a:pt x="7586" y="1055"/>
                  </a:cubicBezTo>
                  <a:cubicBezTo>
                    <a:pt x="7848" y="829"/>
                    <a:pt x="7848" y="418"/>
                    <a:pt x="7599" y="175"/>
                  </a:cubicBezTo>
                  <a:lnTo>
                    <a:pt x="7602" y="175"/>
                  </a:lnTo>
                  <a:cubicBezTo>
                    <a:pt x="7483" y="57"/>
                    <a:pt x="7330" y="0"/>
                    <a:pt x="7177" y="0"/>
                  </a:cubicBezTo>
                  <a:close/>
                </a:path>
              </a:pathLst>
            </a:custGeom>
            <a:solidFill>
              <a:srgbClr val="FFFFFF">
                <a:alpha val="3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4226340" y="2943332"/>
              <a:ext cx="921508" cy="526450"/>
            </a:xfrm>
            <a:custGeom>
              <a:avLst/>
              <a:gdLst/>
              <a:ahLst/>
              <a:cxnLst/>
              <a:rect l="l" t="t" r="r" b="b"/>
              <a:pathLst>
                <a:path w="16741" h="9564" extrusionOk="0">
                  <a:moveTo>
                    <a:pt x="149" y="1"/>
                  </a:moveTo>
                  <a:cubicBezTo>
                    <a:pt x="68" y="1"/>
                    <a:pt x="0" y="69"/>
                    <a:pt x="0" y="153"/>
                  </a:cubicBezTo>
                  <a:lnTo>
                    <a:pt x="0" y="9424"/>
                  </a:lnTo>
                  <a:cubicBezTo>
                    <a:pt x="0" y="9502"/>
                    <a:pt x="65" y="9563"/>
                    <a:pt x="142" y="9563"/>
                  </a:cubicBezTo>
                  <a:lnTo>
                    <a:pt x="16601" y="9563"/>
                  </a:lnTo>
                  <a:cubicBezTo>
                    <a:pt x="16679" y="9563"/>
                    <a:pt x="16740" y="9502"/>
                    <a:pt x="16740" y="9424"/>
                  </a:cubicBezTo>
                  <a:lnTo>
                    <a:pt x="16740" y="143"/>
                  </a:lnTo>
                  <a:cubicBezTo>
                    <a:pt x="16740" y="66"/>
                    <a:pt x="16679" y="1"/>
                    <a:pt x="166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4820556" y="2051982"/>
              <a:ext cx="328894" cy="886775"/>
            </a:xfrm>
            <a:custGeom>
              <a:avLst/>
              <a:gdLst/>
              <a:ahLst/>
              <a:cxnLst/>
              <a:rect l="l" t="t" r="r" b="b"/>
              <a:pathLst>
                <a:path w="5975" h="16110" fill="none" extrusionOk="0">
                  <a:moveTo>
                    <a:pt x="1" y="16110"/>
                  </a:moveTo>
                  <a:lnTo>
                    <a:pt x="5975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4224193" y="2052147"/>
              <a:ext cx="329224" cy="886610"/>
            </a:xfrm>
            <a:custGeom>
              <a:avLst/>
              <a:gdLst/>
              <a:ahLst/>
              <a:cxnLst/>
              <a:rect l="l" t="t" r="r" b="b"/>
              <a:pathLst>
                <a:path w="5981" h="16107" fill="none" extrusionOk="0">
                  <a:moveTo>
                    <a:pt x="5981" y="16107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550325" y="539500"/>
              <a:ext cx="2259102" cy="2404090"/>
            </a:xfrm>
            <a:custGeom>
              <a:avLst/>
              <a:gdLst/>
              <a:ahLst/>
              <a:cxnLst/>
              <a:rect l="l" t="t" r="r" b="b"/>
              <a:pathLst>
                <a:path w="41041" h="43675" fill="none" extrusionOk="0">
                  <a:moveTo>
                    <a:pt x="41037" y="20416"/>
                  </a:moveTo>
                  <a:cubicBezTo>
                    <a:pt x="41034" y="9139"/>
                    <a:pt x="31879" y="0"/>
                    <a:pt x="20598" y="26"/>
                  </a:cubicBezTo>
                  <a:cubicBezTo>
                    <a:pt x="9750" y="52"/>
                    <a:pt x="693" y="8760"/>
                    <a:pt x="265" y="19601"/>
                  </a:cubicBezTo>
                  <a:cubicBezTo>
                    <a:pt x="0" y="26387"/>
                    <a:pt x="3055" y="32468"/>
                    <a:pt x="7932" y="36361"/>
                  </a:cubicBezTo>
                  <a:cubicBezTo>
                    <a:pt x="10110" y="38098"/>
                    <a:pt x="11385" y="41849"/>
                    <a:pt x="11385" y="41849"/>
                  </a:cubicBezTo>
                  <a:cubicBezTo>
                    <a:pt x="11385" y="42859"/>
                    <a:pt x="12203" y="43674"/>
                    <a:pt x="13213" y="43674"/>
                  </a:cubicBezTo>
                  <a:lnTo>
                    <a:pt x="28089" y="43671"/>
                  </a:lnTo>
                  <a:cubicBezTo>
                    <a:pt x="29099" y="43671"/>
                    <a:pt x="29915" y="42852"/>
                    <a:pt x="29915" y="41842"/>
                  </a:cubicBezTo>
                  <a:cubicBezTo>
                    <a:pt x="29915" y="41842"/>
                    <a:pt x="31115" y="38131"/>
                    <a:pt x="33264" y="36435"/>
                  </a:cubicBezTo>
                  <a:cubicBezTo>
                    <a:pt x="38002" y="32701"/>
                    <a:pt x="41040" y="26914"/>
                    <a:pt x="41040" y="2041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323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697076" y="674857"/>
              <a:ext cx="1590415" cy="1035892"/>
            </a:xfrm>
            <a:custGeom>
              <a:avLst/>
              <a:gdLst/>
              <a:ahLst/>
              <a:cxnLst/>
              <a:rect l="l" t="t" r="r" b="b"/>
              <a:pathLst>
                <a:path w="28893" h="18819" extrusionOk="0">
                  <a:moveTo>
                    <a:pt x="17935" y="0"/>
                  </a:moveTo>
                  <a:cubicBezTo>
                    <a:pt x="13317" y="13"/>
                    <a:pt x="8919" y="1806"/>
                    <a:pt x="5544" y="5052"/>
                  </a:cubicBezTo>
                  <a:cubicBezTo>
                    <a:pt x="2172" y="8301"/>
                    <a:pt x="214" y="12628"/>
                    <a:pt x="33" y="17236"/>
                  </a:cubicBezTo>
                  <a:cubicBezTo>
                    <a:pt x="1" y="18077"/>
                    <a:pt x="654" y="18783"/>
                    <a:pt x="1492" y="18815"/>
                  </a:cubicBezTo>
                  <a:cubicBezTo>
                    <a:pt x="1515" y="18818"/>
                    <a:pt x="1535" y="18818"/>
                    <a:pt x="1554" y="18818"/>
                  </a:cubicBezTo>
                  <a:cubicBezTo>
                    <a:pt x="2366" y="18818"/>
                    <a:pt x="3039" y="18174"/>
                    <a:pt x="3072" y="17355"/>
                  </a:cubicBezTo>
                  <a:cubicBezTo>
                    <a:pt x="3224" y="13534"/>
                    <a:pt x="4852" y="9945"/>
                    <a:pt x="7654" y="7246"/>
                  </a:cubicBezTo>
                  <a:cubicBezTo>
                    <a:pt x="10460" y="4544"/>
                    <a:pt x="14113" y="3052"/>
                    <a:pt x="17938" y="3046"/>
                  </a:cubicBezTo>
                  <a:lnTo>
                    <a:pt x="17977" y="3046"/>
                  </a:lnTo>
                  <a:cubicBezTo>
                    <a:pt x="20961" y="3046"/>
                    <a:pt x="23841" y="3926"/>
                    <a:pt x="26307" y="5592"/>
                  </a:cubicBezTo>
                  <a:cubicBezTo>
                    <a:pt x="26568" y="5770"/>
                    <a:pt x="26864" y="5854"/>
                    <a:pt x="27158" y="5854"/>
                  </a:cubicBezTo>
                  <a:cubicBezTo>
                    <a:pt x="27647" y="5854"/>
                    <a:pt x="28127" y="5619"/>
                    <a:pt x="28420" y="5185"/>
                  </a:cubicBezTo>
                  <a:cubicBezTo>
                    <a:pt x="28892" y="4489"/>
                    <a:pt x="28708" y="3544"/>
                    <a:pt x="28012" y="3071"/>
                  </a:cubicBezTo>
                  <a:cubicBezTo>
                    <a:pt x="25038" y="1062"/>
                    <a:pt x="21569" y="0"/>
                    <a:pt x="17977" y="0"/>
                  </a:cubicBezTo>
                  <a:close/>
                </a:path>
              </a:pathLst>
            </a:custGeom>
            <a:solidFill>
              <a:srgbClr val="FFFFFF">
                <a:alpha val="3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4192982" y="2956158"/>
              <a:ext cx="988003" cy="65283"/>
            </a:xfrm>
            <a:custGeom>
              <a:avLst/>
              <a:gdLst/>
              <a:ahLst/>
              <a:cxnLst/>
              <a:rect l="l" t="t" r="r" b="b"/>
              <a:pathLst>
                <a:path w="17949" h="1186" extrusionOk="0">
                  <a:moveTo>
                    <a:pt x="17359" y="1"/>
                  </a:moveTo>
                  <a:lnTo>
                    <a:pt x="593" y="7"/>
                  </a:lnTo>
                  <a:cubicBezTo>
                    <a:pt x="266" y="7"/>
                    <a:pt x="1" y="269"/>
                    <a:pt x="1" y="596"/>
                  </a:cubicBezTo>
                  <a:cubicBezTo>
                    <a:pt x="1" y="923"/>
                    <a:pt x="266" y="1185"/>
                    <a:pt x="593" y="1185"/>
                  </a:cubicBezTo>
                  <a:lnTo>
                    <a:pt x="17359" y="1182"/>
                  </a:lnTo>
                  <a:cubicBezTo>
                    <a:pt x="17686" y="1182"/>
                    <a:pt x="17948" y="917"/>
                    <a:pt x="17948" y="593"/>
                  </a:cubicBezTo>
                  <a:cubicBezTo>
                    <a:pt x="17948" y="266"/>
                    <a:pt x="17683" y="1"/>
                    <a:pt x="1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193202" y="3105276"/>
              <a:ext cx="987783" cy="65228"/>
            </a:xfrm>
            <a:custGeom>
              <a:avLst/>
              <a:gdLst/>
              <a:ahLst/>
              <a:cxnLst/>
              <a:rect l="l" t="t" r="r" b="b"/>
              <a:pathLst>
                <a:path w="17945" h="1185" extrusionOk="0">
                  <a:moveTo>
                    <a:pt x="17355" y="0"/>
                  </a:moveTo>
                  <a:lnTo>
                    <a:pt x="589" y="7"/>
                  </a:lnTo>
                  <a:cubicBezTo>
                    <a:pt x="262" y="7"/>
                    <a:pt x="0" y="269"/>
                    <a:pt x="0" y="596"/>
                  </a:cubicBezTo>
                  <a:cubicBezTo>
                    <a:pt x="0" y="923"/>
                    <a:pt x="262" y="1185"/>
                    <a:pt x="589" y="1185"/>
                  </a:cubicBezTo>
                  <a:lnTo>
                    <a:pt x="17355" y="1182"/>
                  </a:lnTo>
                  <a:cubicBezTo>
                    <a:pt x="17682" y="1182"/>
                    <a:pt x="17944" y="916"/>
                    <a:pt x="17944" y="593"/>
                  </a:cubicBezTo>
                  <a:cubicBezTo>
                    <a:pt x="17944" y="266"/>
                    <a:pt x="17682" y="0"/>
                    <a:pt x="1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4193202" y="3254394"/>
              <a:ext cx="987948" cy="65228"/>
            </a:xfrm>
            <a:custGeom>
              <a:avLst/>
              <a:gdLst/>
              <a:ahLst/>
              <a:cxnLst/>
              <a:rect l="l" t="t" r="r" b="b"/>
              <a:pathLst>
                <a:path w="17948" h="1185" extrusionOk="0">
                  <a:moveTo>
                    <a:pt x="17355" y="0"/>
                  </a:moveTo>
                  <a:lnTo>
                    <a:pt x="589" y="6"/>
                  </a:lnTo>
                  <a:cubicBezTo>
                    <a:pt x="262" y="6"/>
                    <a:pt x="0" y="269"/>
                    <a:pt x="0" y="595"/>
                  </a:cubicBezTo>
                  <a:cubicBezTo>
                    <a:pt x="0" y="922"/>
                    <a:pt x="266" y="1184"/>
                    <a:pt x="589" y="1184"/>
                  </a:cubicBezTo>
                  <a:lnTo>
                    <a:pt x="17355" y="1181"/>
                  </a:lnTo>
                  <a:cubicBezTo>
                    <a:pt x="17682" y="1181"/>
                    <a:pt x="17948" y="916"/>
                    <a:pt x="17948" y="592"/>
                  </a:cubicBezTo>
                  <a:cubicBezTo>
                    <a:pt x="17948" y="265"/>
                    <a:pt x="17682" y="0"/>
                    <a:pt x="17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4247147" y="3319402"/>
              <a:ext cx="879839" cy="20146"/>
            </a:xfrm>
            <a:custGeom>
              <a:avLst/>
              <a:gdLst/>
              <a:ahLst/>
              <a:cxnLst/>
              <a:rect l="l" t="t" r="r" b="b"/>
              <a:pathLst>
                <a:path w="15984" h="366" extrusionOk="0">
                  <a:moveTo>
                    <a:pt x="15803" y="0"/>
                  </a:moveTo>
                  <a:lnTo>
                    <a:pt x="182" y="3"/>
                  </a:lnTo>
                  <a:cubicBezTo>
                    <a:pt x="82" y="3"/>
                    <a:pt x="1" y="84"/>
                    <a:pt x="1" y="185"/>
                  </a:cubicBezTo>
                  <a:cubicBezTo>
                    <a:pt x="1" y="285"/>
                    <a:pt x="82" y="366"/>
                    <a:pt x="182" y="366"/>
                  </a:cubicBezTo>
                  <a:lnTo>
                    <a:pt x="15803" y="363"/>
                  </a:lnTo>
                  <a:cubicBezTo>
                    <a:pt x="15903" y="363"/>
                    <a:pt x="15984" y="282"/>
                    <a:pt x="15984" y="181"/>
                  </a:cubicBezTo>
                  <a:cubicBezTo>
                    <a:pt x="15984" y="81"/>
                    <a:pt x="15903" y="0"/>
                    <a:pt x="15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4247147" y="3170284"/>
              <a:ext cx="879839" cy="20202"/>
            </a:xfrm>
            <a:custGeom>
              <a:avLst/>
              <a:gdLst/>
              <a:ahLst/>
              <a:cxnLst/>
              <a:rect l="l" t="t" r="r" b="b"/>
              <a:pathLst>
                <a:path w="15984" h="367" extrusionOk="0">
                  <a:moveTo>
                    <a:pt x="15803" y="1"/>
                  </a:moveTo>
                  <a:lnTo>
                    <a:pt x="182" y="4"/>
                  </a:lnTo>
                  <a:cubicBezTo>
                    <a:pt x="82" y="4"/>
                    <a:pt x="1" y="85"/>
                    <a:pt x="1" y="185"/>
                  </a:cubicBezTo>
                  <a:cubicBezTo>
                    <a:pt x="1" y="285"/>
                    <a:pt x="82" y="366"/>
                    <a:pt x="182" y="366"/>
                  </a:cubicBezTo>
                  <a:lnTo>
                    <a:pt x="15803" y="363"/>
                  </a:lnTo>
                  <a:cubicBezTo>
                    <a:pt x="15903" y="363"/>
                    <a:pt x="15984" y="282"/>
                    <a:pt x="15984" y="182"/>
                  </a:cubicBezTo>
                  <a:cubicBezTo>
                    <a:pt x="15984" y="81"/>
                    <a:pt x="15903" y="1"/>
                    <a:pt x="15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4247147" y="3021221"/>
              <a:ext cx="879839" cy="20146"/>
            </a:xfrm>
            <a:custGeom>
              <a:avLst/>
              <a:gdLst/>
              <a:ahLst/>
              <a:cxnLst/>
              <a:rect l="l" t="t" r="r" b="b"/>
              <a:pathLst>
                <a:path w="15984" h="366" extrusionOk="0">
                  <a:moveTo>
                    <a:pt x="15803" y="0"/>
                  </a:moveTo>
                  <a:lnTo>
                    <a:pt x="182" y="3"/>
                  </a:lnTo>
                  <a:cubicBezTo>
                    <a:pt x="82" y="3"/>
                    <a:pt x="1" y="84"/>
                    <a:pt x="1" y="184"/>
                  </a:cubicBezTo>
                  <a:cubicBezTo>
                    <a:pt x="1" y="285"/>
                    <a:pt x="82" y="366"/>
                    <a:pt x="182" y="366"/>
                  </a:cubicBezTo>
                  <a:lnTo>
                    <a:pt x="15803" y="362"/>
                  </a:lnTo>
                  <a:cubicBezTo>
                    <a:pt x="15903" y="362"/>
                    <a:pt x="15984" y="282"/>
                    <a:pt x="15984" y="181"/>
                  </a:cubicBezTo>
                  <a:cubicBezTo>
                    <a:pt x="15984" y="81"/>
                    <a:pt x="15903" y="0"/>
                    <a:pt x="15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4226340" y="2966341"/>
              <a:ext cx="723401" cy="16624"/>
            </a:xfrm>
            <a:custGeom>
              <a:avLst/>
              <a:gdLst/>
              <a:ahLst/>
              <a:cxnLst/>
              <a:rect l="l" t="t" r="r" b="b"/>
              <a:pathLst>
                <a:path w="13142" h="302" extrusionOk="0">
                  <a:moveTo>
                    <a:pt x="12993" y="0"/>
                  </a:moveTo>
                  <a:lnTo>
                    <a:pt x="149" y="4"/>
                  </a:lnTo>
                  <a:cubicBezTo>
                    <a:pt x="65" y="4"/>
                    <a:pt x="0" y="71"/>
                    <a:pt x="0" y="152"/>
                  </a:cubicBezTo>
                  <a:cubicBezTo>
                    <a:pt x="0" y="233"/>
                    <a:pt x="65" y="301"/>
                    <a:pt x="149" y="301"/>
                  </a:cubicBezTo>
                  <a:lnTo>
                    <a:pt x="12993" y="298"/>
                  </a:lnTo>
                  <a:cubicBezTo>
                    <a:pt x="13074" y="298"/>
                    <a:pt x="13142" y="230"/>
                    <a:pt x="13142" y="149"/>
                  </a:cubicBezTo>
                  <a:cubicBezTo>
                    <a:pt x="13142" y="65"/>
                    <a:pt x="13074" y="0"/>
                    <a:pt x="12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4226340" y="3117386"/>
              <a:ext cx="723401" cy="16624"/>
            </a:xfrm>
            <a:custGeom>
              <a:avLst/>
              <a:gdLst/>
              <a:ahLst/>
              <a:cxnLst/>
              <a:rect l="l" t="t" r="r" b="b"/>
              <a:pathLst>
                <a:path w="13142" h="302" extrusionOk="0">
                  <a:moveTo>
                    <a:pt x="12993" y="0"/>
                  </a:moveTo>
                  <a:lnTo>
                    <a:pt x="149" y="4"/>
                  </a:lnTo>
                  <a:cubicBezTo>
                    <a:pt x="65" y="4"/>
                    <a:pt x="0" y="72"/>
                    <a:pt x="0" y="153"/>
                  </a:cubicBezTo>
                  <a:cubicBezTo>
                    <a:pt x="0" y="233"/>
                    <a:pt x="68" y="301"/>
                    <a:pt x="149" y="301"/>
                  </a:cubicBezTo>
                  <a:lnTo>
                    <a:pt x="12993" y="298"/>
                  </a:lnTo>
                  <a:cubicBezTo>
                    <a:pt x="13077" y="298"/>
                    <a:pt x="13142" y="230"/>
                    <a:pt x="13142" y="149"/>
                  </a:cubicBezTo>
                  <a:cubicBezTo>
                    <a:pt x="13142" y="68"/>
                    <a:pt x="13077" y="0"/>
                    <a:pt x="12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4226340" y="3268595"/>
              <a:ext cx="723622" cy="16458"/>
            </a:xfrm>
            <a:custGeom>
              <a:avLst/>
              <a:gdLst/>
              <a:ahLst/>
              <a:cxnLst/>
              <a:rect l="l" t="t" r="r" b="b"/>
              <a:pathLst>
                <a:path w="13146" h="299" extrusionOk="0">
                  <a:moveTo>
                    <a:pt x="13002" y="1"/>
                  </a:moveTo>
                  <a:cubicBezTo>
                    <a:pt x="13000" y="1"/>
                    <a:pt x="12998" y="1"/>
                    <a:pt x="12996" y="1"/>
                  </a:cubicBezTo>
                  <a:lnTo>
                    <a:pt x="149" y="4"/>
                  </a:lnTo>
                  <a:cubicBezTo>
                    <a:pt x="68" y="4"/>
                    <a:pt x="0" y="69"/>
                    <a:pt x="0" y="153"/>
                  </a:cubicBezTo>
                  <a:cubicBezTo>
                    <a:pt x="0" y="234"/>
                    <a:pt x="68" y="299"/>
                    <a:pt x="149" y="299"/>
                  </a:cubicBezTo>
                  <a:lnTo>
                    <a:pt x="12996" y="295"/>
                  </a:lnTo>
                  <a:cubicBezTo>
                    <a:pt x="13077" y="295"/>
                    <a:pt x="13145" y="231"/>
                    <a:pt x="13142" y="147"/>
                  </a:cubicBezTo>
                  <a:cubicBezTo>
                    <a:pt x="13142" y="67"/>
                    <a:pt x="13080" y="1"/>
                    <a:pt x="130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4246817" y="1689288"/>
              <a:ext cx="884628" cy="385205"/>
            </a:xfrm>
            <a:custGeom>
              <a:avLst/>
              <a:gdLst/>
              <a:ahLst/>
              <a:cxnLst/>
              <a:rect l="l" t="t" r="r" b="b"/>
              <a:pathLst>
                <a:path w="16071" h="6998" fill="none" extrusionOk="0">
                  <a:moveTo>
                    <a:pt x="16071" y="6997"/>
                  </a:moveTo>
                  <a:cubicBezTo>
                    <a:pt x="15255" y="6703"/>
                    <a:pt x="14524" y="6169"/>
                    <a:pt x="13996" y="5480"/>
                  </a:cubicBezTo>
                  <a:cubicBezTo>
                    <a:pt x="13469" y="4790"/>
                    <a:pt x="13116" y="3946"/>
                    <a:pt x="13071" y="3075"/>
                  </a:cubicBezTo>
                  <a:cubicBezTo>
                    <a:pt x="13019" y="2156"/>
                    <a:pt x="13213" y="1244"/>
                    <a:pt x="13514" y="490"/>
                  </a:cubicBezTo>
                  <a:cubicBezTo>
                    <a:pt x="13705" y="11"/>
                    <a:pt x="14378" y="7"/>
                    <a:pt x="14569" y="486"/>
                  </a:cubicBezTo>
                  <a:cubicBezTo>
                    <a:pt x="14841" y="1156"/>
                    <a:pt x="15110" y="2088"/>
                    <a:pt x="15048" y="3078"/>
                  </a:cubicBezTo>
                  <a:cubicBezTo>
                    <a:pt x="14996" y="3946"/>
                    <a:pt x="14653" y="4790"/>
                    <a:pt x="14126" y="5480"/>
                  </a:cubicBezTo>
                  <a:cubicBezTo>
                    <a:pt x="13598" y="6169"/>
                    <a:pt x="12870" y="6703"/>
                    <a:pt x="12055" y="6994"/>
                  </a:cubicBezTo>
                  <a:cubicBezTo>
                    <a:pt x="11239" y="6703"/>
                    <a:pt x="10508" y="6169"/>
                    <a:pt x="9980" y="5480"/>
                  </a:cubicBezTo>
                  <a:cubicBezTo>
                    <a:pt x="9450" y="4787"/>
                    <a:pt x="9100" y="3946"/>
                    <a:pt x="9052" y="3075"/>
                  </a:cubicBezTo>
                  <a:cubicBezTo>
                    <a:pt x="9003" y="2156"/>
                    <a:pt x="9194" y="1244"/>
                    <a:pt x="9495" y="486"/>
                  </a:cubicBezTo>
                  <a:cubicBezTo>
                    <a:pt x="9686" y="7"/>
                    <a:pt x="10359" y="4"/>
                    <a:pt x="10553" y="483"/>
                  </a:cubicBezTo>
                  <a:cubicBezTo>
                    <a:pt x="10825" y="1156"/>
                    <a:pt x="11090" y="2088"/>
                    <a:pt x="11032" y="3075"/>
                  </a:cubicBezTo>
                  <a:cubicBezTo>
                    <a:pt x="10980" y="3946"/>
                    <a:pt x="10637" y="4787"/>
                    <a:pt x="10110" y="5480"/>
                  </a:cubicBezTo>
                  <a:cubicBezTo>
                    <a:pt x="9582" y="6169"/>
                    <a:pt x="8854" y="6703"/>
                    <a:pt x="8035" y="6994"/>
                  </a:cubicBezTo>
                  <a:cubicBezTo>
                    <a:pt x="7220" y="6700"/>
                    <a:pt x="6489" y="6169"/>
                    <a:pt x="5961" y="5476"/>
                  </a:cubicBezTo>
                  <a:cubicBezTo>
                    <a:pt x="5434" y="4787"/>
                    <a:pt x="5081" y="3942"/>
                    <a:pt x="5036" y="3072"/>
                  </a:cubicBezTo>
                  <a:cubicBezTo>
                    <a:pt x="4984" y="2153"/>
                    <a:pt x="5178" y="1240"/>
                    <a:pt x="5479" y="486"/>
                  </a:cubicBezTo>
                  <a:cubicBezTo>
                    <a:pt x="5670" y="7"/>
                    <a:pt x="6343" y="4"/>
                    <a:pt x="6534" y="483"/>
                  </a:cubicBezTo>
                  <a:cubicBezTo>
                    <a:pt x="6806" y="1153"/>
                    <a:pt x="7074" y="2088"/>
                    <a:pt x="7013" y="3075"/>
                  </a:cubicBezTo>
                  <a:cubicBezTo>
                    <a:pt x="6961" y="3942"/>
                    <a:pt x="6618" y="4787"/>
                    <a:pt x="6091" y="5476"/>
                  </a:cubicBezTo>
                  <a:cubicBezTo>
                    <a:pt x="5563" y="6169"/>
                    <a:pt x="4835" y="6700"/>
                    <a:pt x="4019" y="6991"/>
                  </a:cubicBezTo>
                  <a:cubicBezTo>
                    <a:pt x="3204" y="6700"/>
                    <a:pt x="2473" y="6166"/>
                    <a:pt x="1945" y="5476"/>
                  </a:cubicBezTo>
                  <a:cubicBezTo>
                    <a:pt x="1414" y="4784"/>
                    <a:pt x="1065" y="3942"/>
                    <a:pt x="1016" y="3072"/>
                  </a:cubicBezTo>
                  <a:cubicBezTo>
                    <a:pt x="968" y="2153"/>
                    <a:pt x="1159" y="1240"/>
                    <a:pt x="1460" y="486"/>
                  </a:cubicBezTo>
                  <a:cubicBezTo>
                    <a:pt x="1651" y="4"/>
                    <a:pt x="2324" y="1"/>
                    <a:pt x="2518" y="480"/>
                  </a:cubicBezTo>
                  <a:cubicBezTo>
                    <a:pt x="2790" y="1153"/>
                    <a:pt x="3055" y="2085"/>
                    <a:pt x="2997" y="3072"/>
                  </a:cubicBezTo>
                  <a:cubicBezTo>
                    <a:pt x="2945" y="3942"/>
                    <a:pt x="2602" y="4787"/>
                    <a:pt x="2075" y="5476"/>
                  </a:cubicBezTo>
                  <a:cubicBezTo>
                    <a:pt x="1547" y="6166"/>
                    <a:pt x="819" y="6700"/>
                    <a:pt x="0" y="6991"/>
                  </a:cubicBezTo>
                </a:path>
              </a:pathLst>
            </a:custGeom>
            <a:noFill/>
            <a:ln w="952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509;p38"/>
          <p:cNvGrpSpPr/>
          <p:nvPr/>
        </p:nvGrpSpPr>
        <p:grpSpPr>
          <a:xfrm>
            <a:off x="6116986" y="1181226"/>
            <a:ext cx="258628" cy="258711"/>
            <a:chOff x="4370700" y="733563"/>
            <a:chExt cx="546550" cy="546727"/>
          </a:xfrm>
        </p:grpSpPr>
        <p:sp>
          <p:nvSpPr>
            <p:cNvPr id="101" name="Google Shape;510;p38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11;p38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12;p38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13;p38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14;p38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15;p38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516;p38"/>
          <p:cNvGrpSpPr/>
          <p:nvPr/>
        </p:nvGrpSpPr>
        <p:grpSpPr>
          <a:xfrm>
            <a:off x="8103964" y="1504872"/>
            <a:ext cx="258628" cy="258711"/>
            <a:chOff x="4370700" y="733563"/>
            <a:chExt cx="546550" cy="546727"/>
          </a:xfrm>
        </p:grpSpPr>
        <p:sp>
          <p:nvSpPr>
            <p:cNvPr id="108" name="Google Shape;517;p38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18;p38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19;p38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20;p38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21;p38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22;p38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523;p38"/>
          <p:cNvGrpSpPr/>
          <p:nvPr/>
        </p:nvGrpSpPr>
        <p:grpSpPr>
          <a:xfrm>
            <a:off x="6783251" y="3889206"/>
            <a:ext cx="258628" cy="258711"/>
            <a:chOff x="4370700" y="733563"/>
            <a:chExt cx="546550" cy="546727"/>
          </a:xfrm>
        </p:grpSpPr>
        <p:sp>
          <p:nvSpPr>
            <p:cNvPr id="115" name="Google Shape;524;p38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25;p38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26;p38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27;p38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28;p38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29;p38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530;p38"/>
          <p:cNvGrpSpPr/>
          <p:nvPr/>
        </p:nvGrpSpPr>
        <p:grpSpPr>
          <a:xfrm>
            <a:off x="6605487" y="1476931"/>
            <a:ext cx="475608" cy="475817"/>
            <a:chOff x="4370700" y="733563"/>
            <a:chExt cx="546550" cy="546727"/>
          </a:xfrm>
        </p:grpSpPr>
        <p:sp>
          <p:nvSpPr>
            <p:cNvPr id="122" name="Google Shape;531;p38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32;p38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33;p38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34;p38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35;p38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36;p38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4"/>
          <p:cNvGrpSpPr/>
          <p:nvPr/>
        </p:nvGrpSpPr>
        <p:grpSpPr>
          <a:xfrm>
            <a:off x="883761" y="1986526"/>
            <a:ext cx="258628" cy="258711"/>
            <a:chOff x="4370700" y="733563"/>
            <a:chExt cx="546550" cy="546727"/>
          </a:xfrm>
        </p:grpSpPr>
        <p:sp>
          <p:nvSpPr>
            <p:cNvPr id="357" name="Google Shape;357;p34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4"/>
          <p:cNvGrpSpPr/>
          <p:nvPr/>
        </p:nvGrpSpPr>
        <p:grpSpPr>
          <a:xfrm>
            <a:off x="8516983" y="1845742"/>
            <a:ext cx="258628" cy="258711"/>
            <a:chOff x="4370700" y="733563"/>
            <a:chExt cx="546550" cy="546727"/>
          </a:xfrm>
        </p:grpSpPr>
        <p:sp>
          <p:nvSpPr>
            <p:cNvPr id="364" name="Google Shape;364;p34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4"/>
          <p:cNvGrpSpPr/>
          <p:nvPr/>
        </p:nvGrpSpPr>
        <p:grpSpPr>
          <a:xfrm>
            <a:off x="2036377" y="27574"/>
            <a:ext cx="258628" cy="258711"/>
            <a:chOff x="4370700" y="733563"/>
            <a:chExt cx="546550" cy="546727"/>
          </a:xfrm>
        </p:grpSpPr>
        <p:sp>
          <p:nvSpPr>
            <p:cNvPr id="371" name="Google Shape;371;p34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34"/>
          <p:cNvGrpSpPr/>
          <p:nvPr/>
        </p:nvGrpSpPr>
        <p:grpSpPr>
          <a:xfrm>
            <a:off x="308175" y="1699778"/>
            <a:ext cx="475608" cy="475817"/>
            <a:chOff x="4370700" y="733563"/>
            <a:chExt cx="546550" cy="546727"/>
          </a:xfrm>
        </p:grpSpPr>
        <p:sp>
          <p:nvSpPr>
            <p:cNvPr id="378" name="Google Shape;378;p34"/>
            <p:cNvSpPr/>
            <p:nvPr/>
          </p:nvSpPr>
          <p:spPr>
            <a:xfrm>
              <a:off x="4619904" y="733563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0" y="62"/>
                    <a:pt x="0" y="137"/>
                  </a:cubicBezTo>
                  <a:cubicBezTo>
                    <a:pt x="0" y="214"/>
                    <a:pt x="62" y="273"/>
                    <a:pt x="136" y="273"/>
                  </a:cubicBezTo>
                  <a:cubicBezTo>
                    <a:pt x="211" y="273"/>
                    <a:pt x="272" y="214"/>
                    <a:pt x="272" y="137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4619904" y="1231971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0"/>
                  </a:moveTo>
                  <a:cubicBezTo>
                    <a:pt x="62" y="0"/>
                    <a:pt x="0" y="62"/>
                    <a:pt x="0" y="136"/>
                  </a:cubicBezTo>
                  <a:cubicBezTo>
                    <a:pt x="0" y="211"/>
                    <a:pt x="62" y="272"/>
                    <a:pt x="136" y="272"/>
                  </a:cubicBezTo>
                  <a:cubicBezTo>
                    <a:pt x="211" y="272"/>
                    <a:pt x="272" y="211"/>
                    <a:pt x="272" y="136"/>
                  </a:cubicBezTo>
                  <a:cubicBezTo>
                    <a:pt x="272" y="62"/>
                    <a:pt x="211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4868931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7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7" y="272"/>
                  </a:cubicBezTo>
                  <a:cubicBezTo>
                    <a:pt x="211" y="272"/>
                    <a:pt x="273" y="214"/>
                    <a:pt x="273" y="136"/>
                  </a:cubicBezTo>
                  <a:cubicBezTo>
                    <a:pt x="273" y="62"/>
                    <a:pt x="211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4370700" y="982767"/>
              <a:ext cx="48319" cy="48319"/>
            </a:xfrm>
            <a:custGeom>
              <a:avLst/>
              <a:gdLst/>
              <a:ahLst/>
              <a:cxnLst/>
              <a:rect l="l" t="t" r="r" b="b"/>
              <a:pathLst>
                <a:path w="273" h="273" extrusionOk="0">
                  <a:moveTo>
                    <a:pt x="136" y="1"/>
                  </a:moveTo>
                  <a:cubicBezTo>
                    <a:pt x="62" y="1"/>
                    <a:pt x="1" y="62"/>
                    <a:pt x="1" y="136"/>
                  </a:cubicBezTo>
                  <a:cubicBezTo>
                    <a:pt x="1" y="214"/>
                    <a:pt x="62" y="272"/>
                    <a:pt x="136" y="272"/>
                  </a:cubicBezTo>
                  <a:cubicBezTo>
                    <a:pt x="214" y="272"/>
                    <a:pt x="272" y="214"/>
                    <a:pt x="272" y="136"/>
                  </a:cubicBezTo>
                  <a:cubicBezTo>
                    <a:pt x="272" y="62"/>
                    <a:pt x="211" y="1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4643975" y="864713"/>
              <a:ext cx="177" cy="284958"/>
            </a:xfrm>
            <a:custGeom>
              <a:avLst/>
              <a:gdLst/>
              <a:ahLst/>
              <a:cxnLst/>
              <a:rect l="l" t="t" r="r" b="b"/>
              <a:pathLst>
                <a:path w="1" h="1610" fill="none" extrusionOk="0">
                  <a:moveTo>
                    <a:pt x="0" y="1609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4501320" y="1006838"/>
              <a:ext cx="285312" cy="177"/>
            </a:xfrm>
            <a:custGeom>
              <a:avLst/>
              <a:gdLst/>
              <a:ahLst/>
              <a:cxnLst/>
              <a:rect l="l" t="t" r="r" b="b"/>
              <a:pathLst>
                <a:path w="1612" h="1" fill="none" extrusionOk="0">
                  <a:moveTo>
                    <a:pt x="0" y="0"/>
                  </a:moveTo>
                  <a:lnTo>
                    <a:pt x="161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15236;p37"/>
          <p:cNvSpPr txBox="1">
            <a:spLocks noGrp="1"/>
          </p:cNvSpPr>
          <p:nvPr>
            <p:ph type="ctrTitle"/>
          </p:nvPr>
        </p:nvSpPr>
        <p:spPr>
          <a:xfrm>
            <a:off x="1896600" y="915566"/>
            <a:ext cx="5350800" cy="2099072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000" b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</a:rPr>
              <a:t>IŞIĞIN YAYILMASI</a:t>
            </a:r>
            <a:endParaRPr sz="6000" b="1" dirty="0">
              <a:solidFill>
                <a:schemeClr val="accent6"/>
              </a:solidFill>
              <a:latin typeface="Poppins" pitchFamily="2" charset="-94"/>
              <a:cs typeface="Poppins" pitchFamily="2" charset="-94"/>
            </a:endParaRPr>
          </a:p>
        </p:txBody>
      </p:sp>
      <p:sp>
        <p:nvSpPr>
          <p:cNvPr id="54" name="Google Shape;15237;p37"/>
          <p:cNvSpPr txBox="1">
            <a:spLocks noGrp="1"/>
          </p:cNvSpPr>
          <p:nvPr>
            <p:ph type="subTitle" idx="1"/>
          </p:nvPr>
        </p:nvSpPr>
        <p:spPr>
          <a:xfrm>
            <a:off x="4027144" y="3219822"/>
            <a:ext cx="2561080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 dirty="0" smtClean="0">
                <a:latin typeface="Poppins" pitchFamily="2" charset="-94"/>
                <a:cs typeface="Poppins" pitchFamily="2" charset="-94"/>
              </a:rPr>
              <a:t>Hüseyin Faruk YILDIRIM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 dirty="0" smtClean="0">
                <a:latin typeface="Poppins" pitchFamily="2" charset="-94"/>
                <a:cs typeface="Poppins" pitchFamily="2" charset="-94"/>
              </a:rPr>
              <a:t>Fen Bilimleri Öğretmeni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 dirty="0" smtClean="0">
                <a:latin typeface="Poppins" pitchFamily="2" charset="-94"/>
                <a:cs typeface="Poppins" pitchFamily="2" charset="-94"/>
              </a:rPr>
              <a:t>www.huseyinfarukyildirim.com</a:t>
            </a:r>
          </a:p>
        </p:txBody>
      </p:sp>
      <p:cxnSp>
        <p:nvCxnSpPr>
          <p:cNvPr id="55" name="Google Shape;15239;p37"/>
          <p:cNvCxnSpPr/>
          <p:nvPr/>
        </p:nvCxnSpPr>
        <p:spPr>
          <a:xfrm>
            <a:off x="1896600" y="3102563"/>
            <a:ext cx="5350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" name="Picture 2" descr="C:\Users\Eru Iluvatar\Desktop\hfy-site-logo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40" y="3219822"/>
            <a:ext cx="873804" cy="75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Düz Bağlayıcı 56"/>
          <p:cNvCxnSpPr/>
          <p:nvPr/>
        </p:nvCxnSpPr>
        <p:spPr>
          <a:xfrm>
            <a:off x="4027144" y="3219822"/>
            <a:ext cx="0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Yuvarlatılmış Dikdörtgen 79"/>
          <p:cNvSpPr/>
          <p:nvPr/>
        </p:nvSpPr>
        <p:spPr>
          <a:xfrm>
            <a:off x="762140" y="699542"/>
            <a:ext cx="7704856" cy="1728192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5289;p42"/>
          <p:cNvSpPr txBox="1">
            <a:spLocks/>
          </p:cNvSpPr>
          <p:nvPr/>
        </p:nvSpPr>
        <p:spPr>
          <a:xfrm>
            <a:off x="906156" y="1347614"/>
            <a:ext cx="7416824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Görme olayı için bir cisim üzerine düşen o cisimden gözümüze yansıması gerekir. Bazı durumlarda bir cisim aydınlık bir ortamda olsa bile onu göremeyiz. Bunun sebebi o cisimden yansıyan ışınların, ışık geçirmeyen bir madde ile karşılaşıp gözümüze ulaşamamasıdır.</a:t>
            </a:r>
          </a:p>
        </p:txBody>
      </p:sp>
      <p:sp>
        <p:nvSpPr>
          <p:cNvPr id="87" name="Yuvarlatılmış Dikdörtgen 86"/>
          <p:cNvSpPr/>
          <p:nvPr/>
        </p:nvSpPr>
        <p:spPr>
          <a:xfrm>
            <a:off x="762140" y="699542"/>
            <a:ext cx="7704856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Altıgen 87"/>
          <p:cNvSpPr/>
          <p:nvPr/>
        </p:nvSpPr>
        <p:spPr>
          <a:xfrm>
            <a:off x="539552" y="627534"/>
            <a:ext cx="648072" cy="576064"/>
          </a:xfrm>
          <a:prstGeom prst="hexagon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Google Shape;15287;p42"/>
          <p:cNvSpPr txBox="1">
            <a:spLocks/>
          </p:cNvSpPr>
          <p:nvPr/>
        </p:nvSpPr>
        <p:spPr>
          <a:xfrm>
            <a:off x="1186435" y="696966"/>
            <a:ext cx="2232248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00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BİLGİ</a:t>
            </a:r>
            <a:endParaRPr lang="tr-TR" sz="2000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pic>
        <p:nvPicPr>
          <p:cNvPr id="90" name="Picture 3" descr="C:\Users\Eru Iluvatar\Desktop\png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388" y="739949"/>
            <a:ext cx="344399" cy="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Saydam Maddeler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Işığı iyi geçiren maddelere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saydam maddeler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 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Örneğin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,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hava, cam, su, şeffaf poşet, jelatin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saydamdır.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Saydam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maddelerin arkasındaki cisimler net olarak görünürler. 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Saydam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maddeler ışığın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tamamını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geçirir.</a:t>
            </a: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9F6"/>
              </a:clrFrom>
              <a:clrTo>
                <a:srgbClr val="F6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76505"/>
            <a:ext cx="5174160" cy="15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01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Yuvarlatılmış Dikdörtgen 79"/>
          <p:cNvSpPr/>
          <p:nvPr/>
        </p:nvSpPr>
        <p:spPr>
          <a:xfrm>
            <a:off x="762140" y="699542"/>
            <a:ext cx="7704856" cy="2232248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5289;p42"/>
          <p:cNvSpPr txBox="1">
            <a:spLocks/>
          </p:cNvSpPr>
          <p:nvPr/>
        </p:nvSpPr>
        <p:spPr>
          <a:xfrm>
            <a:off x="906156" y="1347614"/>
            <a:ext cx="7416824" cy="1584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İçindeki,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arkasındaki cisimlerin tam olarak görünmesinin ve ışığın geçmesinin istenildiği yerlerde saydam maddeler </a:t>
            </a: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kullanılır; </a:t>
            </a: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Örneğin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evlerin, arabaların camları, buzdolabı poşetleri saydam maddelerden yapılmıştır. Seraların camları saydam olduğundan ışığı geçirir ve kış mevsiminde bile sebze-meyve yiyebilmemizi sağlar.</a:t>
            </a:r>
          </a:p>
        </p:txBody>
      </p:sp>
      <p:sp>
        <p:nvSpPr>
          <p:cNvPr id="87" name="Yuvarlatılmış Dikdörtgen 86"/>
          <p:cNvSpPr/>
          <p:nvPr/>
        </p:nvSpPr>
        <p:spPr>
          <a:xfrm>
            <a:off x="762140" y="699542"/>
            <a:ext cx="7704856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Altıgen 87"/>
          <p:cNvSpPr/>
          <p:nvPr/>
        </p:nvSpPr>
        <p:spPr>
          <a:xfrm>
            <a:off x="539552" y="627534"/>
            <a:ext cx="648072" cy="576064"/>
          </a:xfrm>
          <a:prstGeom prst="hexagon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Google Shape;15287;p42"/>
          <p:cNvSpPr txBox="1">
            <a:spLocks/>
          </p:cNvSpPr>
          <p:nvPr/>
        </p:nvSpPr>
        <p:spPr>
          <a:xfrm>
            <a:off x="1186435" y="696966"/>
            <a:ext cx="2232248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00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BİLGİ</a:t>
            </a:r>
            <a:endParaRPr lang="tr-TR" sz="2000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pic>
        <p:nvPicPr>
          <p:cNvPr id="90" name="Picture 3" descr="C:\Users\Eru Iluvatar\Desktop\png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388" y="739949"/>
            <a:ext cx="344399" cy="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Yuvarlatılmış Dikdörtgen 80"/>
          <p:cNvSpPr/>
          <p:nvPr/>
        </p:nvSpPr>
        <p:spPr>
          <a:xfrm>
            <a:off x="762140" y="843558"/>
            <a:ext cx="7704856" cy="1512168"/>
          </a:xfrm>
          <a:prstGeom prst="roundRect">
            <a:avLst/>
          </a:prstGeom>
          <a:solidFill>
            <a:schemeClr val="accent6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Yuvarlatılmış Dikdörtgen 81"/>
          <p:cNvSpPr/>
          <p:nvPr/>
        </p:nvSpPr>
        <p:spPr>
          <a:xfrm>
            <a:off x="762140" y="843558"/>
            <a:ext cx="7704856" cy="432048"/>
          </a:xfrm>
          <a:prstGeom prst="round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Google Shape;15287;p42"/>
          <p:cNvSpPr txBox="1">
            <a:spLocks noGrp="1"/>
          </p:cNvSpPr>
          <p:nvPr>
            <p:ph type="title"/>
          </p:nvPr>
        </p:nvSpPr>
        <p:spPr>
          <a:xfrm>
            <a:off x="1186435" y="843558"/>
            <a:ext cx="2232248" cy="430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DİKKAT</a:t>
            </a:r>
            <a:endParaRPr sz="2000" b="1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sp>
        <p:nvSpPr>
          <p:cNvPr id="84" name="Altıgen 83"/>
          <p:cNvSpPr/>
          <p:nvPr/>
        </p:nvSpPr>
        <p:spPr>
          <a:xfrm>
            <a:off x="539552" y="771550"/>
            <a:ext cx="648072" cy="576064"/>
          </a:xfrm>
          <a:prstGeom prst="hexagon">
            <a:avLst/>
          </a:prstGeom>
          <a:solidFill>
            <a:srgbClr val="CC33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Google Shape;15287;p42"/>
          <p:cNvSpPr txBox="1">
            <a:spLocks/>
          </p:cNvSpPr>
          <p:nvPr/>
        </p:nvSpPr>
        <p:spPr>
          <a:xfrm>
            <a:off x="701686" y="774127"/>
            <a:ext cx="280837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r>
              <a:rPr lang="tr-TR" sz="2800" b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</a:rPr>
              <a:t>!</a:t>
            </a:r>
            <a:endParaRPr lang="tr-TR" sz="2800" b="1" dirty="0">
              <a:solidFill>
                <a:schemeClr val="accent6"/>
              </a:solidFill>
              <a:latin typeface="Poppins" pitchFamily="2" charset="-94"/>
              <a:cs typeface="Poppins" pitchFamily="2" charset="-94"/>
            </a:endParaRPr>
          </a:p>
        </p:txBody>
      </p:sp>
      <p:sp>
        <p:nvSpPr>
          <p:cNvPr id="86" name="Google Shape;15289;p42"/>
          <p:cNvSpPr txBox="1">
            <a:spLocks/>
          </p:cNvSpPr>
          <p:nvPr/>
        </p:nvSpPr>
        <p:spPr>
          <a:xfrm>
            <a:off x="906156" y="1491630"/>
            <a:ext cx="7416824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Saydam bir maddenin kalınlığı veya derinliği artıkça ışık geçirgenliği azalır. Su normalde saydam iken denizlerin ve göllerin derinliği artıkça dibi net görünmez.</a:t>
            </a:r>
            <a:endParaRPr lang="tr-TR" sz="1200" dirty="0">
              <a:solidFill>
                <a:srgbClr val="FF0000"/>
              </a:solidFill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362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Yarı Saydam Maddeler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Işığı kısmen geçiren maddelere </a:t>
            </a:r>
            <a:r>
              <a:rPr lang="tr-TR" sz="1200" i="1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yarı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saydam maddeler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 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Örneğin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;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buzlu cam, yağlı kâğıt, tül perde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yarı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saydamdır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Yarı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saydam maddelerin arkasındaki cisimler net olarak görünmezler. 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Yarı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saydam maddeler ışığın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bir kısmını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geçirir.</a:t>
            </a: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70" y="2948539"/>
            <a:ext cx="5285667" cy="15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21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Yuvarlatılmış Dikdörtgen 79"/>
          <p:cNvSpPr/>
          <p:nvPr/>
        </p:nvSpPr>
        <p:spPr>
          <a:xfrm>
            <a:off x="762140" y="699542"/>
            <a:ext cx="7704856" cy="1872208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5289;p42"/>
          <p:cNvSpPr txBox="1">
            <a:spLocks/>
          </p:cNvSpPr>
          <p:nvPr/>
        </p:nvSpPr>
        <p:spPr>
          <a:xfrm>
            <a:off x="906156" y="1347614"/>
            <a:ext cx="7416824" cy="1584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İçindeki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, arkasındaki cisimlerin tam olarak görünmesinin ve ışığın çok fazla geçmesinin istenilmediği yerlerde yarı saydam maddeler kullanılır. </a:t>
            </a:r>
            <a:endParaRPr lang="tr-TR" sz="1200" dirty="0" smtClean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Örneğin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, evlerdeki buzlu cam adı verilen bazı camlar yarı saydamdır.</a:t>
            </a:r>
          </a:p>
        </p:txBody>
      </p:sp>
      <p:sp>
        <p:nvSpPr>
          <p:cNvPr id="87" name="Yuvarlatılmış Dikdörtgen 86"/>
          <p:cNvSpPr/>
          <p:nvPr/>
        </p:nvSpPr>
        <p:spPr>
          <a:xfrm>
            <a:off x="762140" y="699542"/>
            <a:ext cx="7704856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Altıgen 87"/>
          <p:cNvSpPr/>
          <p:nvPr/>
        </p:nvSpPr>
        <p:spPr>
          <a:xfrm>
            <a:off x="539552" y="627534"/>
            <a:ext cx="648072" cy="576064"/>
          </a:xfrm>
          <a:prstGeom prst="hexagon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Google Shape;15287;p42"/>
          <p:cNvSpPr txBox="1">
            <a:spLocks/>
          </p:cNvSpPr>
          <p:nvPr/>
        </p:nvSpPr>
        <p:spPr>
          <a:xfrm>
            <a:off x="1186435" y="696966"/>
            <a:ext cx="2232248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00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BİLGİ</a:t>
            </a:r>
            <a:endParaRPr lang="tr-TR" sz="2000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pic>
        <p:nvPicPr>
          <p:cNvPr id="90" name="Picture 3" descr="C:\Users\Eru Iluvatar\Desktop\png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388" y="739949"/>
            <a:ext cx="344399" cy="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Saydam Olmayan (</a:t>
            </a:r>
            <a:r>
              <a:rPr lang="tr-TR" sz="2400" i="1" dirty="0" err="1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Opak</a:t>
            </a:r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) Maddeler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Işığı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geçirmeyen maddelere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saydam olmayan (</a:t>
            </a:r>
            <a:r>
              <a:rPr lang="tr-TR" sz="1200" i="1" dirty="0" err="1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opak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) madde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 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Örneğin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;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tahta, duvar, taş, metal </a:t>
            </a:r>
            <a:r>
              <a:rPr lang="tr-TR" sz="1200" dirty="0" err="1">
                <a:latin typeface="Poppins" pitchFamily="2" charset="-94"/>
                <a:cs typeface="Poppins" pitchFamily="2" charset="-94"/>
              </a:rPr>
              <a:t>opaktır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err="1" smtClean="0">
                <a:latin typeface="Poppins" pitchFamily="2" charset="-94"/>
                <a:cs typeface="Poppins" pitchFamily="2" charset="-94"/>
              </a:rPr>
              <a:t>Opak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maddelerin arkasındaki cisimler görünmezler. 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err="1" smtClean="0">
                <a:latin typeface="Poppins" pitchFamily="2" charset="-94"/>
                <a:cs typeface="Poppins" pitchFamily="2" charset="-94"/>
              </a:rPr>
              <a:t>Opak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maddeler üzerine düşen ışığı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hiç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geçiremez.</a:t>
            </a: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39071"/>
            <a:ext cx="4988605" cy="16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Yuvarlatılmış Dikdörtgen 79"/>
          <p:cNvSpPr/>
          <p:nvPr/>
        </p:nvSpPr>
        <p:spPr>
          <a:xfrm>
            <a:off x="762140" y="699542"/>
            <a:ext cx="7704856" cy="1872208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5289;p42"/>
          <p:cNvSpPr txBox="1">
            <a:spLocks/>
          </p:cNvSpPr>
          <p:nvPr/>
        </p:nvSpPr>
        <p:spPr>
          <a:xfrm>
            <a:off x="906156" y="1347614"/>
            <a:ext cx="7416824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İçindeki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, arkasındaki cisimlerin tam görünmesinin istenmediği, ışığın geçmesinin istenilmediği yerlerde 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opak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 maddeler kullanılır. </a:t>
            </a:r>
            <a:endParaRPr lang="tr-TR" sz="1200" dirty="0" smtClean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Örneğin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, evlerdeki duvarlar 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opaktır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.</a:t>
            </a:r>
          </a:p>
        </p:txBody>
      </p:sp>
      <p:sp>
        <p:nvSpPr>
          <p:cNvPr id="87" name="Yuvarlatılmış Dikdörtgen 86"/>
          <p:cNvSpPr/>
          <p:nvPr/>
        </p:nvSpPr>
        <p:spPr>
          <a:xfrm>
            <a:off x="762140" y="699542"/>
            <a:ext cx="7704856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Altıgen 87"/>
          <p:cNvSpPr/>
          <p:nvPr/>
        </p:nvSpPr>
        <p:spPr>
          <a:xfrm>
            <a:off x="539552" y="627534"/>
            <a:ext cx="648072" cy="576064"/>
          </a:xfrm>
          <a:prstGeom prst="hexagon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Google Shape;15287;p42"/>
          <p:cNvSpPr txBox="1">
            <a:spLocks/>
          </p:cNvSpPr>
          <p:nvPr/>
        </p:nvSpPr>
        <p:spPr>
          <a:xfrm>
            <a:off x="1186435" y="696966"/>
            <a:ext cx="2232248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00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BİLGİ</a:t>
            </a:r>
            <a:endParaRPr lang="tr-TR" sz="2000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pic>
        <p:nvPicPr>
          <p:cNvPr id="90" name="Picture 3" descr="C:\Users\Eru Iluvatar\Desktop\png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388" y="739949"/>
            <a:ext cx="344399" cy="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Yuvarlatılmış Dikdörtgen 80"/>
          <p:cNvSpPr/>
          <p:nvPr/>
        </p:nvSpPr>
        <p:spPr>
          <a:xfrm>
            <a:off x="762140" y="843558"/>
            <a:ext cx="7704856" cy="1512168"/>
          </a:xfrm>
          <a:prstGeom prst="roundRect">
            <a:avLst/>
          </a:prstGeom>
          <a:solidFill>
            <a:schemeClr val="accent6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Yuvarlatılmış Dikdörtgen 81"/>
          <p:cNvSpPr/>
          <p:nvPr/>
        </p:nvSpPr>
        <p:spPr>
          <a:xfrm>
            <a:off x="762140" y="843558"/>
            <a:ext cx="7704856" cy="432048"/>
          </a:xfrm>
          <a:prstGeom prst="round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Google Shape;15287;p42"/>
          <p:cNvSpPr txBox="1">
            <a:spLocks noGrp="1"/>
          </p:cNvSpPr>
          <p:nvPr>
            <p:ph type="title"/>
          </p:nvPr>
        </p:nvSpPr>
        <p:spPr>
          <a:xfrm>
            <a:off x="1186435" y="843558"/>
            <a:ext cx="2232248" cy="430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DİKKAT</a:t>
            </a:r>
            <a:endParaRPr sz="2000" b="1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sp>
        <p:nvSpPr>
          <p:cNvPr id="84" name="Altıgen 83"/>
          <p:cNvSpPr/>
          <p:nvPr/>
        </p:nvSpPr>
        <p:spPr>
          <a:xfrm>
            <a:off x="539552" y="771550"/>
            <a:ext cx="648072" cy="576064"/>
          </a:xfrm>
          <a:prstGeom prst="hexagon">
            <a:avLst/>
          </a:prstGeom>
          <a:solidFill>
            <a:srgbClr val="CC33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Google Shape;15287;p42"/>
          <p:cNvSpPr txBox="1">
            <a:spLocks/>
          </p:cNvSpPr>
          <p:nvPr/>
        </p:nvSpPr>
        <p:spPr>
          <a:xfrm>
            <a:off x="701686" y="774127"/>
            <a:ext cx="280837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r>
              <a:rPr lang="tr-TR" sz="2800" b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</a:rPr>
              <a:t>!</a:t>
            </a:r>
            <a:endParaRPr lang="tr-TR" sz="2800" b="1" dirty="0">
              <a:solidFill>
                <a:schemeClr val="accent6"/>
              </a:solidFill>
              <a:latin typeface="Poppins" pitchFamily="2" charset="-94"/>
              <a:cs typeface="Poppins" pitchFamily="2" charset="-94"/>
            </a:endParaRPr>
          </a:p>
        </p:txBody>
      </p:sp>
      <p:sp>
        <p:nvSpPr>
          <p:cNvPr id="86" name="Google Shape;15289;p42"/>
          <p:cNvSpPr txBox="1">
            <a:spLocks/>
          </p:cNvSpPr>
          <p:nvPr/>
        </p:nvSpPr>
        <p:spPr>
          <a:xfrm>
            <a:off x="906156" y="1491630"/>
            <a:ext cx="7416824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İnsan vücudu 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opaktır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. Gözle görülen normal ışık insan vücudundan geçemez. Kemiklerde </a:t>
            </a: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meydana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gelen hasarları ölçmek için kemiklerin görüntülenmesi gerekir. Bunun için gözle </a:t>
            </a: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görülmeyen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X ışınları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ile röntgen çekilerek vücudun içi görüntülenmiş olur.</a:t>
            </a:r>
            <a:endParaRPr lang="tr-TR" sz="1200" dirty="0">
              <a:solidFill>
                <a:srgbClr val="FF0000"/>
              </a:solidFill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0911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Paralelkenar 14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IŞIĞIN YANSIMASI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oogle Shape;15287;p42"/>
          <p:cNvSpPr txBox="1">
            <a:spLocks/>
          </p:cNvSpPr>
          <p:nvPr/>
        </p:nvSpPr>
        <p:spPr>
          <a:xfrm>
            <a:off x="796968" y="664324"/>
            <a:ext cx="349263" cy="53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3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2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Işığın bir ışık geçirmeyen bir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yüzeye çarparak, geldiği ortama geri dönmesine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yansıma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denir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57" y="1919454"/>
            <a:ext cx="5303293" cy="219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9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Paralelkenar 14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IŞIK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FF5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oogle Shape;15287;p42"/>
          <p:cNvSpPr txBox="1">
            <a:spLocks/>
          </p:cNvSpPr>
          <p:nvPr/>
        </p:nvSpPr>
        <p:spPr>
          <a:xfrm>
            <a:off x="796968" y="664324"/>
            <a:ext cx="349263" cy="53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1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2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Çevredeki canlı ve cansız varlıkların, olayların görülmesi için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ışık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gereklidir.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Ortam karanlık olursa hiçbir şey göremeyiz.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Etrafına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ışık yayan maddelere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ışık kaynağı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Işık kaynakları </a:t>
            </a: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doğal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ve </a:t>
            </a: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yapay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 olmak üzere ikiye ayrılır.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Işık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kaynaklarından çıkan ışık,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her yöne ve doğrusal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olarak yayılır. 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i="1" dirty="0" smtClean="0">
                <a:latin typeface="Poppins" pitchFamily="2" charset="-94"/>
                <a:cs typeface="Poppins" pitchFamily="2" charset="-94"/>
              </a:rPr>
              <a:t>Karanlık </a:t>
            </a:r>
            <a:r>
              <a:rPr lang="tr-TR" sz="1200" i="1" dirty="0">
                <a:latin typeface="Poppins" pitchFamily="2" charset="-94"/>
                <a:cs typeface="Poppins" pitchFamily="2" charset="-94"/>
              </a:rPr>
              <a:t>bir yolda araba farlarından çıkan ışık; evin içine pencereden giren güneş ışığı; ağaçların arasından gelen güneş ışığı,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ışığın doğrusal yayıldığını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ispatlayan örneklerdir.</a:t>
            </a:r>
            <a:endParaRPr lang="tr-TR" sz="1200" dirty="0"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475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Işığın Yansıması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Ayna, alüminyum folyo, cam, durgun su yüzeyi ve ıslak asfaltta görüntü oluşumu ışığın yansıması sonucu oluşur. </a:t>
            </a:r>
            <a:r>
              <a:rPr lang="tr-TR" sz="1200" i="1" dirty="0">
                <a:latin typeface="Poppins" pitchFamily="2" charset="-94"/>
                <a:cs typeface="Poppins" pitchFamily="2" charset="-94"/>
              </a:rPr>
              <a:t>Bir cismin üzerine düşen ışık üç durumla karşılaşır:</a:t>
            </a:r>
          </a:p>
          <a:p>
            <a:pPr>
              <a:buSzPct val="100000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tr-TR" sz="1100" dirty="0">
                <a:latin typeface="Poppins" pitchFamily="2" charset="-94"/>
                <a:cs typeface="Poppins" pitchFamily="2" charset="-94"/>
              </a:rPr>
              <a:t>Kaynaktan gelen ışık </a:t>
            </a:r>
            <a:r>
              <a:rPr lang="tr-TR" sz="11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saydam</a:t>
            </a:r>
            <a:r>
              <a:rPr lang="tr-TR" sz="1100" dirty="0">
                <a:latin typeface="Poppins" pitchFamily="2" charset="-94"/>
                <a:cs typeface="Poppins" pitchFamily="2" charset="-94"/>
              </a:rPr>
              <a:t> veya </a:t>
            </a:r>
            <a:r>
              <a:rPr lang="tr-TR" sz="11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yarı saydam </a:t>
            </a:r>
            <a:r>
              <a:rPr lang="tr-TR" sz="1100" dirty="0">
                <a:latin typeface="Poppins" pitchFamily="2" charset="-94"/>
                <a:cs typeface="Poppins" pitchFamily="2" charset="-94"/>
              </a:rPr>
              <a:t>özelliği taşıyan </a:t>
            </a:r>
            <a:r>
              <a:rPr lang="tr-TR" sz="1100" dirty="0" smtClean="0">
                <a:latin typeface="Poppins" pitchFamily="2" charset="-94"/>
                <a:cs typeface="Poppins" pitchFamily="2" charset="-94"/>
              </a:rPr>
              <a:t>cisimlerin </a:t>
            </a:r>
            <a:r>
              <a:rPr lang="tr-TR" sz="11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içinden geçebilir</a:t>
            </a:r>
            <a:r>
              <a:rPr lang="tr-TR" sz="11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endParaRPr lang="tr-TR" sz="1100" dirty="0">
              <a:latin typeface="Poppins" pitchFamily="2" charset="-94"/>
              <a:cs typeface="Poppins" pitchFamily="2" charset="-94"/>
            </a:endParaRP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tr-TR" sz="1100" dirty="0">
                <a:latin typeface="Poppins" pitchFamily="2" charset="-94"/>
                <a:cs typeface="Poppins" pitchFamily="2" charset="-94"/>
              </a:rPr>
              <a:t>Kaynaktan gelen ışık cisimler </a:t>
            </a:r>
            <a:r>
              <a:rPr lang="tr-TR" sz="1100" dirty="0" smtClean="0">
                <a:latin typeface="Poppins" pitchFamily="2" charset="-94"/>
                <a:cs typeface="Poppins" pitchFamily="2" charset="-94"/>
              </a:rPr>
              <a:t>tarafından </a:t>
            </a:r>
            <a:r>
              <a:rPr lang="tr-TR" sz="11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emilebilir</a:t>
            </a:r>
            <a:r>
              <a:rPr lang="tr-TR" sz="1100" dirty="0">
                <a:latin typeface="Poppins" pitchFamily="2" charset="-94"/>
                <a:cs typeface="Poppins" pitchFamily="2" charset="-94"/>
              </a:rPr>
              <a:t>. Yani </a:t>
            </a:r>
            <a:r>
              <a:rPr lang="tr-TR" sz="11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soğrulabilir</a:t>
            </a:r>
            <a:r>
              <a:rPr lang="tr-TR" sz="11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228600" indent="-228600">
              <a:buSzPct val="100000"/>
              <a:buFont typeface="+mj-lt"/>
              <a:buAutoNum type="arabicPeriod"/>
            </a:pPr>
            <a:endParaRPr lang="tr-TR" sz="1100" dirty="0">
              <a:latin typeface="Poppins" pitchFamily="2" charset="-94"/>
              <a:cs typeface="Poppins" pitchFamily="2" charset="-94"/>
            </a:endParaRPr>
          </a:p>
          <a:p>
            <a:pPr marL="228600" indent="-228600">
              <a:buSzPct val="100000"/>
              <a:buFont typeface="+mj-lt"/>
              <a:buAutoNum type="arabicPeriod"/>
            </a:pPr>
            <a:r>
              <a:rPr lang="tr-TR" sz="1100" dirty="0">
                <a:latin typeface="Poppins" pitchFamily="2" charset="-94"/>
                <a:cs typeface="Poppins" pitchFamily="2" charset="-94"/>
              </a:rPr>
              <a:t>Kaynaktan gelen ışık, cisimlere çarpıp farklı şekilde geldiği ortama </a:t>
            </a:r>
            <a:r>
              <a:rPr lang="tr-TR" sz="11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yansıyabilir</a:t>
            </a:r>
            <a:r>
              <a:rPr lang="tr-TR" sz="1100" dirty="0">
                <a:latin typeface="Poppins" pitchFamily="2" charset="-94"/>
                <a:cs typeface="Poppins" pitchFamily="2" charset="-94"/>
              </a:rPr>
              <a:t>.</a:t>
            </a: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E1EE"/>
              </a:clrFrom>
              <a:clrTo>
                <a:srgbClr val="F0E1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00" y="2973396"/>
            <a:ext cx="5654983" cy="16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Yansıma Kuralları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39240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Gelen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ışın: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Işık kaynağından çıkıp yansıtıcı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yüzeye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ulaşan ışındır.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Yansıyan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ışın: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Yansıtıcı yüzeye çarptıktan sonra geldiği ortama geri dönen ışındır.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Yüzeyin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normali: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Işık ışınlarının yansıtıcı yüzeye değdiği noktadan, yüzeye dik olacak şekilde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çizilen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doğrudur.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"N"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harfi ile gösterilir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Gelme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açısı: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Gelen ışının yüzeyin normali ile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yaptığı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açıdır.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Yansıma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açısı: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Yansıyan ışının yüzeyin normali ile yaptığı açıdır.</a:t>
            </a: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07" y="1347614"/>
            <a:ext cx="36293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Yansıma Kuralları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39240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Gelen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ışın, yansıyan ışın ve yüzeyin normali aynı düzlemdedir.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Gelme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açısı ile yansıma açısı her zaman birbirine </a:t>
            </a: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eşittir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i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Gelme açısı: 60°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r: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Yansıma açısı: 60°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j: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Gelen ışın ile yüzey arasındaki açı: 30°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h: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Yansıyan ışın ile yüzey arasındaki açı: 30"</a:t>
            </a: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DEF2"/>
              </a:clrFrom>
              <a:clrTo>
                <a:srgbClr val="E4D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91630"/>
            <a:ext cx="352093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Yansıma Çeşitleri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19999" y="1347614"/>
            <a:ext cx="7513373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Yansıma cisimlerin sahip olduğu yüzey şekillerine göre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düzgün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ve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dağınık yansıma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olmak üzere ikiye ayılır.</a:t>
            </a: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125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Düzgün Yansıma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19999" y="1347614"/>
            <a:ext cx="7513373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Paralel ışık ışınlarının çarptığı pürüzsüz yüzeyden paralel olarak yansımasına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düzgün yansıma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Pürüzsüz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ve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parlak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yüzeylerde gerçekleşir.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Ayna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, alüminyum folyo, cam ve durgun su örnek olarak verilebilir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Düzgün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yansıma sonucu oluşan cisimlerin görüntüsü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nettir.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8E1F4"/>
              </a:clrFrom>
              <a:clrTo>
                <a:srgbClr val="D8E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37976"/>
            <a:ext cx="3315643" cy="146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Dağınık Yansıma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19999" y="1347614"/>
            <a:ext cx="7513373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Paralel ışık ışınlarının çarptığı girintili çıkıntılı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yüzeyden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karışık olarak yansımasına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dağınık yansıma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denir.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Pürüzlü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ve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mat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yüzeylerde gerçekleşir.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Buruşturulmuş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alüminyum folyo, dalgalı su ve duvar örnek olarak verilebilir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Dağınık yansıma sonucu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cisimlerin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görüntüsü oluşmayabilir, oluşursa da görüntü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net değildir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.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8E1F4"/>
              </a:clrFrom>
              <a:clrTo>
                <a:srgbClr val="D8E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64" y="3142149"/>
            <a:ext cx="3247256" cy="135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7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Paralelkenar 14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TAM GÖLGE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oogle Shape;15287;p42"/>
          <p:cNvSpPr txBox="1">
            <a:spLocks/>
          </p:cNvSpPr>
          <p:nvPr/>
        </p:nvSpPr>
        <p:spPr>
          <a:xfrm>
            <a:off x="796968" y="664324"/>
            <a:ext cx="349263" cy="53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4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2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Işık ışınlarının önüne saydam olmayan (</a:t>
            </a:r>
            <a:r>
              <a:rPr lang="tr-TR" sz="1200" dirty="0" err="1">
                <a:latin typeface="Poppins" pitchFamily="2" charset="-94"/>
                <a:cs typeface="Poppins" pitchFamily="2" charset="-94"/>
              </a:rPr>
              <a:t>opak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) bir cisim gelirse cismin arkasında ışığın ulaşmadığı karanlık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bir bölge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oluşur. Bu karanlık bölgeye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tam gölge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Tam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gölgenin oluşumunda ışık ışınlarının doğrusal yayılması da etkilidir. Çünkü doğrusal olarak yayılan ışınlar önüne gelen engelin arkasına dolanarak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geçemez, dolayısıyla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cismin arkasındaki belli bir yere ışık ulaşamaz ve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gölge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oluşur.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6EC"/>
              </a:clrFrom>
              <a:clrTo>
                <a:srgbClr val="FEF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01" y="2742457"/>
            <a:ext cx="4550582" cy="18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Yuvarlatılmış Dikdörtgen 80"/>
          <p:cNvSpPr/>
          <p:nvPr/>
        </p:nvSpPr>
        <p:spPr>
          <a:xfrm>
            <a:off x="762140" y="843558"/>
            <a:ext cx="7704856" cy="2160240"/>
          </a:xfrm>
          <a:prstGeom prst="roundRect">
            <a:avLst/>
          </a:prstGeom>
          <a:solidFill>
            <a:schemeClr val="accent6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Yuvarlatılmış Dikdörtgen 81"/>
          <p:cNvSpPr/>
          <p:nvPr/>
        </p:nvSpPr>
        <p:spPr>
          <a:xfrm>
            <a:off x="762140" y="843558"/>
            <a:ext cx="7704856" cy="432048"/>
          </a:xfrm>
          <a:prstGeom prst="round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Google Shape;15287;p42"/>
          <p:cNvSpPr txBox="1">
            <a:spLocks noGrp="1"/>
          </p:cNvSpPr>
          <p:nvPr>
            <p:ph type="title"/>
          </p:nvPr>
        </p:nvSpPr>
        <p:spPr>
          <a:xfrm>
            <a:off x="1186435" y="843558"/>
            <a:ext cx="2232248" cy="430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DİKKAT</a:t>
            </a:r>
            <a:endParaRPr sz="2000" b="1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sp>
        <p:nvSpPr>
          <p:cNvPr id="84" name="Altıgen 83"/>
          <p:cNvSpPr/>
          <p:nvPr/>
        </p:nvSpPr>
        <p:spPr>
          <a:xfrm>
            <a:off x="539552" y="771550"/>
            <a:ext cx="648072" cy="576064"/>
          </a:xfrm>
          <a:prstGeom prst="hexagon">
            <a:avLst/>
          </a:prstGeom>
          <a:solidFill>
            <a:srgbClr val="CC33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Google Shape;15287;p42"/>
          <p:cNvSpPr txBox="1">
            <a:spLocks/>
          </p:cNvSpPr>
          <p:nvPr/>
        </p:nvSpPr>
        <p:spPr>
          <a:xfrm>
            <a:off x="701686" y="774127"/>
            <a:ext cx="280837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r>
              <a:rPr lang="tr-TR" sz="2800" b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</a:rPr>
              <a:t>!</a:t>
            </a:r>
            <a:endParaRPr lang="tr-TR" sz="2800" b="1" dirty="0">
              <a:solidFill>
                <a:schemeClr val="accent6"/>
              </a:solidFill>
              <a:latin typeface="Poppins" pitchFamily="2" charset="-94"/>
              <a:cs typeface="Poppins" pitchFamily="2" charset="-94"/>
            </a:endParaRPr>
          </a:p>
        </p:txBody>
      </p:sp>
      <p:sp>
        <p:nvSpPr>
          <p:cNvPr id="86" name="Google Shape;15289;p42"/>
          <p:cNvSpPr txBox="1">
            <a:spLocks/>
          </p:cNvSpPr>
          <p:nvPr/>
        </p:nvSpPr>
        <p:spPr>
          <a:xfrm>
            <a:off x="906156" y="1491630"/>
            <a:ext cx="7416824" cy="13681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Güneş'in en tepede olduğu saatler, öğle vaktidir. Öğle saatlerinde gölgenin boyu en kısadır. Sabah ve akşam saatlerinde gölge boyu en uzundur. </a:t>
            </a:r>
            <a:endParaRPr lang="tr-TR" sz="1200" dirty="0" smtClean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Saydam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maddeler, ışığın tamamını geçirdiği için gölge oluşmaz. </a:t>
            </a:r>
            <a:endParaRPr lang="tr-TR" sz="1200" dirty="0" smtClean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Yarı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saydam maddeler, ışığın bir kısmını geçirdiği için gölge oluşur; fakat tam gölge oluşmaz.</a:t>
            </a:r>
            <a:endParaRPr lang="tr-TR" sz="1200" dirty="0" smtClean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rgbClr val="FF0000"/>
              </a:solidFill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6524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Tam Gölgeyi Etkileyen Değişkenler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Tam gölgenin büyüklüğünü;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Işık kaynağı ile engel (cisim) arasındaki uzaklık,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Engel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(cisim) ile ekran arasındaki uzaklık etkiler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03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Işık Kaynağının Konumu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Cismin ve ekranın yeri değiştirilmeden; Işık kaynağı cisme yaklaştırılırsa gölge büyür, cisimden uzaklaştırılırsa gölge küçülür.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5B3"/>
              </a:clrFrom>
              <a:clrTo>
                <a:srgbClr val="FCF5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10" y="2116525"/>
            <a:ext cx="4973862" cy="158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5B3"/>
              </a:clrFrom>
              <a:clrTo>
                <a:srgbClr val="FCF5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64" y="2116525"/>
            <a:ext cx="2371583" cy="142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4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Doğal ve Yapay Işık Kaynakları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FF5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Kendiliğinden ışık yayan kaynaklara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doğal ışık kaynağı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İnsanlar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tarafından yapılan ışık kaynaklarına ise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yapay ışık kaynağı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5" y="1732278"/>
            <a:ext cx="6808448" cy="112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51" y="3393452"/>
            <a:ext cx="6778502" cy="11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5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Cismin Konumu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Işık kaynağının ve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ekranın yeri değiştirilmeden;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Cisim ışık kaynağına yaklaştırılırsa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gölge büyür,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ışık kaynağından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uzaklaştırılırsa gölge küçülür.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5B3"/>
              </a:clrFrom>
              <a:clrTo>
                <a:srgbClr val="FCF5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441"/>
            <a:ext cx="5014340" cy="14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5B3"/>
              </a:clrFrom>
              <a:clrTo>
                <a:srgbClr val="FCF5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84" y="2196153"/>
            <a:ext cx="2513131" cy="133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0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Yuvarlatılmış Dikdörtgen 79"/>
          <p:cNvSpPr/>
          <p:nvPr/>
        </p:nvSpPr>
        <p:spPr>
          <a:xfrm>
            <a:off x="762140" y="699542"/>
            <a:ext cx="7704856" cy="2880320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5289;p42"/>
          <p:cNvSpPr txBox="1">
            <a:spLocks/>
          </p:cNvSpPr>
          <p:nvPr/>
        </p:nvSpPr>
        <p:spPr>
          <a:xfrm>
            <a:off x="906156" y="1347614"/>
            <a:ext cx="7416824" cy="1080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Ekran cisimden uzaklaşırsa gölge boyu büyür.</a:t>
            </a: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</p:txBody>
      </p:sp>
      <p:sp>
        <p:nvSpPr>
          <p:cNvPr id="87" name="Yuvarlatılmış Dikdörtgen 86"/>
          <p:cNvSpPr/>
          <p:nvPr/>
        </p:nvSpPr>
        <p:spPr>
          <a:xfrm>
            <a:off x="762140" y="699542"/>
            <a:ext cx="7704856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Altıgen 87"/>
          <p:cNvSpPr/>
          <p:nvPr/>
        </p:nvSpPr>
        <p:spPr>
          <a:xfrm>
            <a:off x="539552" y="627534"/>
            <a:ext cx="648072" cy="576064"/>
          </a:xfrm>
          <a:prstGeom prst="hexagon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Google Shape;15287;p42"/>
          <p:cNvSpPr txBox="1">
            <a:spLocks/>
          </p:cNvSpPr>
          <p:nvPr/>
        </p:nvSpPr>
        <p:spPr>
          <a:xfrm>
            <a:off x="1186435" y="696966"/>
            <a:ext cx="2232248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00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BİLGİ</a:t>
            </a:r>
            <a:endParaRPr lang="tr-TR" sz="2000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pic>
        <p:nvPicPr>
          <p:cNvPr id="90" name="Picture 3" descr="C:\Users\Eru Iluvatar\Desktop\png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388" y="739949"/>
            <a:ext cx="344399" cy="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6E2"/>
              </a:clrFrom>
              <a:clrTo>
                <a:srgbClr val="FEF6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9662"/>
            <a:ext cx="7413329" cy="171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Gölge Oyunları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19999" y="1347614"/>
            <a:ext cx="4903743" cy="2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Işığın önüne konulan cismin şekline göre gölgenin şekli değişir. Örneğin, topun gölgesi daire şeklinde olurken kitabın gölgesi dikdörtgen şeklinde olur.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Tek el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ile ya da iki el birden kullanılarak farklı gölgeler oluşturulup eğlenceli gölge oyunları oynanabilir.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Gölge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oyunlarına en güzel örnekler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Hacivat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ve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Karagöz oyunlarıdır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. Hacivat ve Karagöz isimli gölge oyunu karakterleri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seslendirilip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cisimlerin hareket ettirilmesiyle oluşan gölgeler sayesinde uzun yıllardan beri eğlenceli oyunlar ortaya koymuşlardır.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EAD3"/>
              </a:clrFrom>
              <a:clrTo>
                <a:srgbClr val="F2E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43" y="1563638"/>
            <a:ext cx="249312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3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Işık Işını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FF5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Işık kaynaklarından çıkan ışığın doğrusal olarak yayıldığını kâğıt üzerinde göstermek için düz bir çizgi çizilir ve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çizginin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ortasına ok işareti konulur. Çizilen bu çizgilere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ışın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ya da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ışık ışını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denir.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Işının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ortasındaki ok işareti ışığın gittiği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yönü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gösterir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Işınlar                                    sembolü ile gösterilir. </a:t>
            </a: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11" y="2787774"/>
            <a:ext cx="678259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AF6"/>
              </a:clrFrom>
              <a:clrTo>
                <a:srgbClr val="F7F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4987"/>
            <a:ext cx="1306637" cy="2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Yuvarlatılmış Dikdörtgen 80"/>
          <p:cNvSpPr/>
          <p:nvPr/>
        </p:nvSpPr>
        <p:spPr>
          <a:xfrm>
            <a:off x="762140" y="843558"/>
            <a:ext cx="7704856" cy="1800200"/>
          </a:xfrm>
          <a:prstGeom prst="roundRect">
            <a:avLst/>
          </a:prstGeom>
          <a:solidFill>
            <a:schemeClr val="accent6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2" name="Yuvarlatılmış Dikdörtgen 81"/>
          <p:cNvSpPr/>
          <p:nvPr/>
        </p:nvSpPr>
        <p:spPr>
          <a:xfrm>
            <a:off x="762140" y="843558"/>
            <a:ext cx="7704856" cy="432048"/>
          </a:xfrm>
          <a:prstGeom prst="roundRect">
            <a:avLst/>
          </a:prstGeom>
          <a:solidFill>
            <a:srgbClr val="CC3399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Google Shape;15287;p42"/>
          <p:cNvSpPr txBox="1">
            <a:spLocks noGrp="1"/>
          </p:cNvSpPr>
          <p:nvPr>
            <p:ph type="title"/>
          </p:nvPr>
        </p:nvSpPr>
        <p:spPr>
          <a:xfrm>
            <a:off x="1186435" y="843558"/>
            <a:ext cx="2232248" cy="4303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dirty="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DİKKAT</a:t>
            </a:r>
            <a:endParaRPr sz="2000" b="1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sp>
        <p:nvSpPr>
          <p:cNvPr id="84" name="Altıgen 83"/>
          <p:cNvSpPr/>
          <p:nvPr/>
        </p:nvSpPr>
        <p:spPr>
          <a:xfrm>
            <a:off x="539552" y="771550"/>
            <a:ext cx="648072" cy="576064"/>
          </a:xfrm>
          <a:prstGeom prst="hexagon">
            <a:avLst/>
          </a:prstGeom>
          <a:solidFill>
            <a:srgbClr val="CC33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5" name="Google Shape;15287;p42"/>
          <p:cNvSpPr txBox="1">
            <a:spLocks/>
          </p:cNvSpPr>
          <p:nvPr/>
        </p:nvSpPr>
        <p:spPr>
          <a:xfrm>
            <a:off x="701686" y="774127"/>
            <a:ext cx="280837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rker Grotesque Medium"/>
              <a:buNone/>
              <a:defRPr sz="3500" b="0" i="0" u="none" strike="noStrike" cap="none">
                <a:solidFill>
                  <a:schemeClr val="dk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9pPr>
          </a:lstStyle>
          <a:p>
            <a:r>
              <a:rPr lang="tr-TR" sz="2800" b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</a:rPr>
              <a:t>!</a:t>
            </a:r>
            <a:endParaRPr lang="tr-TR" sz="2800" b="1" dirty="0">
              <a:solidFill>
                <a:schemeClr val="accent6"/>
              </a:solidFill>
              <a:latin typeface="Poppins" pitchFamily="2" charset="-94"/>
              <a:cs typeface="Poppins" pitchFamily="2" charset="-94"/>
            </a:endParaRPr>
          </a:p>
        </p:txBody>
      </p:sp>
      <p:sp>
        <p:nvSpPr>
          <p:cNvPr id="86" name="Google Shape;15289;p42"/>
          <p:cNvSpPr txBox="1">
            <a:spLocks/>
          </p:cNvSpPr>
          <p:nvPr/>
        </p:nvSpPr>
        <p:spPr>
          <a:xfrm>
            <a:off x="906156" y="1491630"/>
            <a:ext cx="7416824" cy="936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Ay Güneş'ten aldığı ışığı yansıttığı için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yapay ışık kaynağıdır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endParaRPr lang="tr-TR" sz="1200" dirty="0">
              <a:solidFill>
                <a:schemeClr val="bg1">
                  <a:lumMod val="10000"/>
                </a:schemeClr>
              </a:solidFill>
              <a:latin typeface="Poppins" pitchFamily="2" charset="-94"/>
              <a:cs typeface="Poppins" pitchFamily="2" charset="-94"/>
            </a:endParaRPr>
          </a:p>
          <a:p>
            <a:pPr marL="171450" indent="-171450">
              <a:buClr>
                <a:srgbClr val="CC3399"/>
              </a:buClr>
              <a:buFont typeface="Wingdings" pitchFamily="2" charset="2"/>
              <a:buChar char="Ø"/>
              <a:defRPr/>
            </a:pPr>
            <a:r>
              <a:rPr lang="tr-TR" sz="1200" dirty="0" smtClean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Işık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kaynakları ne kadar farklı olursa olsun ışık doğrusal bir yola yayılır.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Yayılma ışık türüne bağlı değildir.</a:t>
            </a:r>
            <a:endParaRPr lang="tr-TR" sz="1200" dirty="0">
              <a:solidFill>
                <a:srgbClr val="FF0000"/>
              </a:solidFill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8273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Görme Olayı Nasıl Gerçekleşir?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FF5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>
                <a:latin typeface="Poppins" pitchFamily="2" charset="-94"/>
                <a:cs typeface="Poppins" pitchFamily="2" charset="-94"/>
              </a:rPr>
              <a:t>Çeşitli kaynaklardan gelen ışık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ışınlarının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cisimlere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çarpıp </a:t>
            </a:r>
            <a:r>
              <a:rPr lang="tr-TR" sz="1200" dirty="0" smtClean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yansıması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sonucu gözümüze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gelmesiyle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görme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gerçekleşir. </a:t>
            </a: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>
              <a:latin typeface="Poppins" pitchFamily="2" charset="-94"/>
              <a:cs typeface="Poppins" pitchFamily="2" charset="-94"/>
            </a:endParaRPr>
          </a:p>
          <a:p>
            <a:pPr>
              <a:buSzPct val="100000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Bir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cismi görebilmemiz için;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Wingdings" pitchFamily="2" charset="2"/>
              <a:buChar char="Ø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Işık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olmalı</a:t>
            </a:r>
          </a:p>
          <a:p>
            <a:pPr marL="171450" indent="-171450">
              <a:buSzPct val="100000"/>
              <a:buFont typeface="Wingdings" pitchFamily="2" charset="2"/>
              <a:buChar char="Ø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Wingdings" pitchFamily="2" charset="2"/>
              <a:buChar char="Ø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Işık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cisimlerden yansımalı</a:t>
            </a:r>
          </a:p>
          <a:p>
            <a:pPr marL="171450" indent="-171450">
              <a:buSzPct val="100000"/>
              <a:buFont typeface="Wingdings" pitchFamily="2" charset="2"/>
              <a:buChar char="Ø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Wingdings" pitchFamily="2" charset="2"/>
              <a:buChar char="Ø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Yansıyan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ışınlar gözümüze gelmelidir.</a:t>
            </a:r>
          </a:p>
          <a:p>
            <a:pPr marL="171450" indent="-171450">
              <a:buSzPct val="100000"/>
              <a:buFont typeface="Wingdings" pitchFamily="2" charset="2"/>
              <a:buChar char="Ø"/>
            </a:pPr>
            <a:endParaRPr lang="tr-TR" sz="1100" dirty="0" smtClean="0">
              <a:latin typeface="Poppins" pitchFamily="2" charset="-94"/>
              <a:cs typeface="Poppins" pitchFamily="2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749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Yuvarlatılmış Dikdörtgen 79"/>
          <p:cNvSpPr/>
          <p:nvPr/>
        </p:nvSpPr>
        <p:spPr>
          <a:xfrm>
            <a:off x="762140" y="699542"/>
            <a:ext cx="7704856" cy="3096344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15289;p42"/>
          <p:cNvSpPr txBox="1">
            <a:spLocks/>
          </p:cNvSpPr>
          <p:nvPr/>
        </p:nvSpPr>
        <p:spPr>
          <a:xfrm>
            <a:off x="906156" y="1347614"/>
            <a:ext cx="7416824" cy="1296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Yanan ateşin ışığı, güneş ışığı, araçların farlarının ışığı, lambanın ışığı ışığın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doğrusal yolla 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  <a:latin typeface="Poppins" pitchFamily="2" charset="-94"/>
                <a:cs typeface="Poppins" pitchFamily="2" charset="-94"/>
              </a:rPr>
              <a:t>yayıldığını gösterir.</a:t>
            </a:r>
          </a:p>
        </p:txBody>
      </p:sp>
      <p:sp>
        <p:nvSpPr>
          <p:cNvPr id="87" name="Yuvarlatılmış Dikdörtgen 86"/>
          <p:cNvSpPr/>
          <p:nvPr/>
        </p:nvSpPr>
        <p:spPr>
          <a:xfrm>
            <a:off x="762140" y="699542"/>
            <a:ext cx="7704856" cy="43204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8" name="Altıgen 87"/>
          <p:cNvSpPr/>
          <p:nvPr/>
        </p:nvSpPr>
        <p:spPr>
          <a:xfrm>
            <a:off x="539552" y="627534"/>
            <a:ext cx="648072" cy="576064"/>
          </a:xfrm>
          <a:prstGeom prst="hexagon">
            <a:avLst/>
          </a:prstGeom>
          <a:solidFill>
            <a:srgbClr val="0070C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9" name="Google Shape;15287;p42"/>
          <p:cNvSpPr txBox="1">
            <a:spLocks/>
          </p:cNvSpPr>
          <p:nvPr/>
        </p:nvSpPr>
        <p:spPr>
          <a:xfrm>
            <a:off x="1186435" y="696966"/>
            <a:ext cx="2232248" cy="4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000" smtClean="0">
                <a:solidFill>
                  <a:schemeClr val="accent6"/>
                </a:solidFill>
                <a:latin typeface="321impact" pitchFamily="2" charset="0"/>
                <a:cs typeface="Poppins" pitchFamily="2" charset="-94"/>
                <a:sym typeface="Darker Grotesque Medium"/>
              </a:rPr>
              <a:t>BİLGİ</a:t>
            </a:r>
            <a:endParaRPr lang="tr-TR" sz="2000" dirty="0">
              <a:solidFill>
                <a:schemeClr val="accent6"/>
              </a:solidFill>
              <a:latin typeface="321impact" pitchFamily="2" charset="0"/>
              <a:cs typeface="Poppins" pitchFamily="2" charset="-94"/>
              <a:sym typeface="Darker Grotesque Medium"/>
            </a:endParaRPr>
          </a:p>
        </p:txBody>
      </p:sp>
      <p:pic>
        <p:nvPicPr>
          <p:cNvPr id="90" name="Picture 3" descr="C:\Users\Eru Iluvatar\Desktop\pngw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1388" y="739949"/>
            <a:ext cx="344399" cy="34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AF6"/>
              </a:clrFrom>
              <a:clrTo>
                <a:srgbClr val="F7F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19" y="1995686"/>
            <a:ext cx="5785898" cy="145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Dikdörtgen 74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rgbClr val="FF5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Paralelkenar 75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Işığın Doğrusal Yayıldığının İspatı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rgbClr val="FF5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Komut Düğmesi: İleri veya Sonraki 78">
            <a:hlinkClick r:id="" action="ppaction://noaction" highlightClick="1"/>
          </p:cNvPr>
          <p:cNvSpPr/>
          <p:nvPr/>
        </p:nvSpPr>
        <p:spPr>
          <a:xfrm>
            <a:off x="798016" y="729495"/>
            <a:ext cx="428370" cy="387414"/>
          </a:xfrm>
          <a:prstGeom prst="actionButtonForwardNex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Google Shape;224;p30"/>
          <p:cNvSpPr txBox="1">
            <a:spLocks/>
          </p:cNvSpPr>
          <p:nvPr/>
        </p:nvSpPr>
        <p:spPr>
          <a:xfrm>
            <a:off x="720000" y="3795885"/>
            <a:ext cx="7524408" cy="85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100" dirty="0" smtClean="0">
                <a:latin typeface="Poppins" pitchFamily="2" charset="-94"/>
                <a:cs typeface="Poppins" pitchFamily="2" charset="-94"/>
              </a:rPr>
              <a:t>Derin 1. durumda mumun ışığını görebilir çünkü demir boru aynı ışık ışınları gibi düz bir şekildedir.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100" dirty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100" dirty="0" smtClean="0">
                <a:latin typeface="Poppins" pitchFamily="2" charset="-94"/>
                <a:cs typeface="Poppins" pitchFamily="2" charset="-94"/>
              </a:rPr>
              <a:t>2. durumda ise demir borunun şekli doğrusal yayılan ışık ışınlarının gözümüze ulaşmasına izin vermediğinden mum ışığını göremeyecektir.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6"/>
              </a:clrFrom>
              <a:clrTo>
                <a:srgbClr val="F7FA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03598"/>
            <a:ext cx="4320480" cy="257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491;p38"/>
          <p:cNvGrpSpPr/>
          <p:nvPr/>
        </p:nvGrpSpPr>
        <p:grpSpPr>
          <a:xfrm>
            <a:off x="-30709" y="32609"/>
            <a:ext cx="1202716" cy="1202716"/>
            <a:chOff x="5159689" y="1296150"/>
            <a:chExt cx="3044400" cy="3044400"/>
          </a:xfrm>
        </p:grpSpPr>
        <p:grpSp>
          <p:nvGrpSpPr>
            <p:cNvPr id="58" name="Google Shape;492;p38"/>
            <p:cNvGrpSpPr/>
            <p:nvPr/>
          </p:nvGrpSpPr>
          <p:grpSpPr>
            <a:xfrm>
              <a:off x="5767453" y="1903914"/>
              <a:ext cx="1828872" cy="1828872"/>
              <a:chOff x="5905932" y="1600182"/>
              <a:chExt cx="1943128" cy="1943128"/>
            </a:xfrm>
          </p:grpSpPr>
          <p:sp>
            <p:nvSpPr>
              <p:cNvPr id="72" name="Google Shape;493;p38"/>
              <p:cNvSpPr/>
              <p:nvPr/>
            </p:nvSpPr>
            <p:spPr>
              <a:xfrm>
                <a:off x="5905932" y="1600182"/>
                <a:ext cx="1943128" cy="1943128"/>
              </a:xfrm>
              <a:custGeom>
                <a:avLst/>
                <a:gdLst/>
                <a:ahLst/>
                <a:cxnLst/>
                <a:rect l="l" t="t" r="r" b="b"/>
                <a:pathLst>
                  <a:path w="17417" h="17417" extrusionOk="0">
                    <a:moveTo>
                      <a:pt x="8709" y="0"/>
                    </a:moveTo>
                    <a:cubicBezTo>
                      <a:pt x="3900" y="0"/>
                      <a:pt x="0" y="3900"/>
                      <a:pt x="0" y="8709"/>
                    </a:cubicBezTo>
                    <a:cubicBezTo>
                      <a:pt x="0" y="13517"/>
                      <a:pt x="3900" y="17417"/>
                      <a:pt x="8709" y="17417"/>
                    </a:cubicBezTo>
                    <a:cubicBezTo>
                      <a:pt x="13517" y="17417"/>
                      <a:pt x="17417" y="13517"/>
                      <a:pt x="17417" y="8709"/>
                    </a:cubicBezTo>
                    <a:cubicBezTo>
                      <a:pt x="17417" y="3900"/>
                      <a:pt x="13517" y="0"/>
                      <a:pt x="87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4;p38"/>
              <p:cNvSpPr/>
              <p:nvPr/>
            </p:nvSpPr>
            <p:spPr>
              <a:xfrm>
                <a:off x="6045276" y="1679281"/>
                <a:ext cx="1371245" cy="624318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5596" extrusionOk="0">
                    <a:moveTo>
                      <a:pt x="7460" y="0"/>
                    </a:moveTo>
                    <a:cubicBezTo>
                      <a:pt x="4282" y="0"/>
                      <a:pt x="1405" y="1880"/>
                      <a:pt x="127" y="4793"/>
                    </a:cubicBezTo>
                    <a:cubicBezTo>
                      <a:pt x="0" y="5081"/>
                      <a:pt x="133" y="5420"/>
                      <a:pt x="421" y="5547"/>
                    </a:cubicBezTo>
                    <a:cubicBezTo>
                      <a:pt x="495" y="5579"/>
                      <a:pt x="573" y="5595"/>
                      <a:pt x="651" y="5595"/>
                    </a:cubicBezTo>
                    <a:cubicBezTo>
                      <a:pt x="871" y="5595"/>
                      <a:pt x="1081" y="5466"/>
                      <a:pt x="1175" y="5252"/>
                    </a:cubicBezTo>
                    <a:cubicBezTo>
                      <a:pt x="2269" y="2757"/>
                      <a:pt x="4735" y="1142"/>
                      <a:pt x="7460" y="1142"/>
                    </a:cubicBezTo>
                    <a:cubicBezTo>
                      <a:pt x="8845" y="1142"/>
                      <a:pt x="10178" y="1553"/>
                      <a:pt x="11317" y="2330"/>
                    </a:cubicBezTo>
                    <a:cubicBezTo>
                      <a:pt x="11416" y="2397"/>
                      <a:pt x="11527" y="2429"/>
                      <a:pt x="11638" y="2429"/>
                    </a:cubicBezTo>
                    <a:cubicBezTo>
                      <a:pt x="11820" y="2429"/>
                      <a:pt x="11999" y="2341"/>
                      <a:pt x="12110" y="2178"/>
                    </a:cubicBezTo>
                    <a:cubicBezTo>
                      <a:pt x="12291" y="1916"/>
                      <a:pt x="12223" y="1560"/>
                      <a:pt x="11961" y="1382"/>
                    </a:cubicBezTo>
                    <a:cubicBezTo>
                      <a:pt x="10631" y="479"/>
                      <a:pt x="9074" y="0"/>
                      <a:pt x="7460" y="0"/>
                    </a:cubicBezTo>
                    <a:close/>
                  </a:path>
                </a:pathLst>
              </a:custGeom>
              <a:solidFill>
                <a:srgbClr val="FFFFFF">
                  <a:alpha val="34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5;p38"/>
              <p:cNvSpPr/>
              <p:nvPr/>
            </p:nvSpPr>
            <p:spPr>
              <a:xfrm>
                <a:off x="6069039" y="2925563"/>
                <a:ext cx="1617246" cy="577349"/>
              </a:xfrm>
              <a:custGeom>
                <a:avLst/>
                <a:gdLst/>
                <a:ahLst/>
                <a:cxnLst/>
                <a:rect l="l" t="t" r="r" b="b"/>
                <a:pathLst>
                  <a:path w="14496" h="5175" extrusionOk="0">
                    <a:moveTo>
                      <a:pt x="1041" y="1"/>
                    </a:moveTo>
                    <a:cubicBezTo>
                      <a:pt x="868" y="1"/>
                      <a:pt x="693" y="50"/>
                      <a:pt x="538" y="152"/>
                    </a:cubicBezTo>
                    <a:cubicBezTo>
                      <a:pt x="114" y="430"/>
                      <a:pt x="1" y="1000"/>
                      <a:pt x="279" y="1421"/>
                    </a:cubicBezTo>
                    <a:cubicBezTo>
                      <a:pt x="1829" y="3770"/>
                      <a:pt x="4434" y="5174"/>
                      <a:pt x="7247" y="5174"/>
                    </a:cubicBezTo>
                    <a:cubicBezTo>
                      <a:pt x="10059" y="5174"/>
                      <a:pt x="12664" y="3770"/>
                      <a:pt x="14214" y="1421"/>
                    </a:cubicBezTo>
                    <a:cubicBezTo>
                      <a:pt x="14495" y="1000"/>
                      <a:pt x="14379" y="430"/>
                      <a:pt x="13955" y="152"/>
                    </a:cubicBezTo>
                    <a:cubicBezTo>
                      <a:pt x="13800" y="50"/>
                      <a:pt x="13625" y="1"/>
                      <a:pt x="13452" y="1"/>
                    </a:cubicBezTo>
                    <a:cubicBezTo>
                      <a:pt x="13154" y="1"/>
                      <a:pt x="12862" y="145"/>
                      <a:pt x="12686" y="411"/>
                    </a:cubicBezTo>
                    <a:cubicBezTo>
                      <a:pt x="11476" y="2246"/>
                      <a:pt x="9441" y="3343"/>
                      <a:pt x="7247" y="3343"/>
                    </a:cubicBezTo>
                    <a:cubicBezTo>
                      <a:pt x="5052" y="3343"/>
                      <a:pt x="3017" y="2246"/>
                      <a:pt x="1807" y="411"/>
                    </a:cubicBezTo>
                    <a:cubicBezTo>
                      <a:pt x="1631" y="145"/>
                      <a:pt x="1339" y="1"/>
                      <a:pt x="1041" y="1"/>
                    </a:cubicBezTo>
                    <a:close/>
                  </a:path>
                </a:pathLst>
              </a:custGeom>
              <a:solidFill>
                <a:srgbClr val="000000">
                  <a:alpha val="1562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496;p38"/>
            <p:cNvGrpSpPr/>
            <p:nvPr/>
          </p:nvGrpSpPr>
          <p:grpSpPr>
            <a:xfrm>
              <a:off x="5159689" y="1296150"/>
              <a:ext cx="3044400" cy="3044400"/>
              <a:chOff x="2550539" y="735313"/>
              <a:chExt cx="3044400" cy="3044400"/>
            </a:xfrm>
          </p:grpSpPr>
          <p:sp>
            <p:nvSpPr>
              <p:cNvPr id="60" name="Google Shape;497;p38"/>
              <p:cNvSpPr/>
              <p:nvPr/>
            </p:nvSpPr>
            <p:spPr>
              <a:xfrm>
                <a:off x="4000439" y="7353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98;p38"/>
              <p:cNvSpPr/>
              <p:nvPr/>
            </p:nvSpPr>
            <p:spPr>
              <a:xfrm>
                <a:off x="4000439" y="326101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99;p38"/>
              <p:cNvSpPr/>
              <p:nvPr/>
            </p:nvSpPr>
            <p:spPr>
              <a:xfrm rot="5400000">
                <a:off x="52632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0;p38"/>
              <p:cNvSpPr/>
              <p:nvPr/>
            </p:nvSpPr>
            <p:spPr>
              <a:xfrm rot="5400000">
                <a:off x="2737589" y="1998163"/>
                <a:ext cx="144600" cy="5187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1;p38"/>
              <p:cNvSpPr/>
              <p:nvPr/>
            </p:nvSpPr>
            <p:spPr>
              <a:xfrm rot="1797949">
                <a:off x="4631962" y="90449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2;p38"/>
              <p:cNvSpPr/>
              <p:nvPr/>
            </p:nvSpPr>
            <p:spPr>
              <a:xfrm rot="1797949">
                <a:off x="3369112" y="3091818"/>
                <a:ext cx="14475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3;p38"/>
              <p:cNvSpPr/>
              <p:nvPr/>
            </p:nvSpPr>
            <p:spPr>
              <a:xfrm rot="7197949">
                <a:off x="5093934" y="262945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4;p38"/>
              <p:cNvSpPr/>
              <p:nvPr/>
            </p:nvSpPr>
            <p:spPr>
              <a:xfrm rot="7197949">
                <a:off x="2906614" y="1366604"/>
                <a:ext cx="144750" cy="51894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5;p38"/>
              <p:cNvSpPr/>
              <p:nvPr/>
            </p:nvSpPr>
            <p:spPr>
              <a:xfrm rot="3598486">
                <a:off x="5094208" y="136668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6;p38"/>
              <p:cNvSpPr/>
              <p:nvPr/>
            </p:nvSpPr>
            <p:spPr>
              <a:xfrm rot="3598486">
                <a:off x="2906888" y="2629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7;p38"/>
              <p:cNvSpPr/>
              <p:nvPr/>
            </p:nvSpPr>
            <p:spPr>
              <a:xfrm rot="-1801514">
                <a:off x="3368930" y="90453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8;p38"/>
              <p:cNvSpPr/>
              <p:nvPr/>
            </p:nvSpPr>
            <p:spPr>
              <a:xfrm rot="-1801514">
                <a:off x="4631780" y="3091853"/>
                <a:ext cx="144490" cy="518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" name="Google Shape;1515;p69"/>
          <p:cNvGrpSpPr/>
          <p:nvPr/>
        </p:nvGrpSpPr>
        <p:grpSpPr>
          <a:xfrm rot="13417929">
            <a:off x="8459680" y="-209758"/>
            <a:ext cx="459813" cy="1378800"/>
            <a:chOff x="7405350" y="2308787"/>
            <a:chExt cx="459813" cy="1378800"/>
          </a:xfrm>
        </p:grpSpPr>
        <p:sp>
          <p:nvSpPr>
            <p:cNvPr id="46" name="Google Shape;1516;p69"/>
            <p:cNvSpPr/>
            <p:nvPr/>
          </p:nvSpPr>
          <p:spPr>
            <a:xfrm>
              <a:off x="7414872" y="3368886"/>
              <a:ext cx="440770" cy="80381"/>
            </a:xfrm>
            <a:custGeom>
              <a:avLst/>
              <a:gdLst/>
              <a:ahLst/>
              <a:cxnLst/>
              <a:rect l="l" t="t" r="r" b="b"/>
              <a:pathLst>
                <a:path w="10786" h="1967" extrusionOk="0">
                  <a:moveTo>
                    <a:pt x="0" y="0"/>
                  </a:moveTo>
                  <a:lnTo>
                    <a:pt x="2755" y="1966"/>
                  </a:lnTo>
                  <a:lnTo>
                    <a:pt x="8057" y="1966"/>
                  </a:lnTo>
                  <a:lnTo>
                    <a:pt x="10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7;p69"/>
            <p:cNvSpPr/>
            <p:nvPr/>
          </p:nvSpPr>
          <p:spPr>
            <a:xfrm>
              <a:off x="7405350" y="3096199"/>
              <a:ext cx="459813" cy="288589"/>
            </a:xfrm>
            <a:custGeom>
              <a:avLst/>
              <a:gdLst/>
              <a:ahLst/>
              <a:cxnLst/>
              <a:rect l="l" t="t" r="r" b="b"/>
              <a:pathLst>
                <a:path w="11252" h="7062" extrusionOk="0">
                  <a:moveTo>
                    <a:pt x="492" y="1"/>
                  </a:moveTo>
                  <a:cubicBezTo>
                    <a:pt x="492" y="1"/>
                    <a:pt x="0" y="26"/>
                    <a:pt x="0" y="880"/>
                  </a:cubicBezTo>
                  <a:cubicBezTo>
                    <a:pt x="0" y="1733"/>
                    <a:pt x="233" y="6673"/>
                    <a:pt x="233" y="6673"/>
                  </a:cubicBezTo>
                  <a:cubicBezTo>
                    <a:pt x="233" y="6673"/>
                    <a:pt x="2057" y="7061"/>
                    <a:pt x="5626" y="7061"/>
                  </a:cubicBezTo>
                  <a:cubicBezTo>
                    <a:pt x="9195" y="7061"/>
                    <a:pt x="11019" y="6673"/>
                    <a:pt x="11019" y="6673"/>
                  </a:cubicBezTo>
                  <a:cubicBezTo>
                    <a:pt x="11019" y="6673"/>
                    <a:pt x="11251" y="1733"/>
                    <a:pt x="11251" y="880"/>
                  </a:cubicBezTo>
                  <a:cubicBezTo>
                    <a:pt x="11251" y="26"/>
                    <a:pt x="10760" y="1"/>
                    <a:pt x="10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8;p69"/>
            <p:cNvSpPr/>
            <p:nvPr/>
          </p:nvSpPr>
          <p:spPr>
            <a:xfrm>
              <a:off x="7518955" y="3457684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79"/>
                    <a:pt x="570" y="879"/>
                  </a:cubicBezTo>
                  <a:lnTo>
                    <a:pt x="5109" y="879"/>
                  </a:lnTo>
                  <a:cubicBezTo>
                    <a:pt x="5678" y="879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9;p69"/>
            <p:cNvSpPr/>
            <p:nvPr/>
          </p:nvSpPr>
          <p:spPr>
            <a:xfrm>
              <a:off x="7518955" y="3501000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20;p69"/>
            <p:cNvSpPr/>
            <p:nvPr/>
          </p:nvSpPr>
          <p:spPr>
            <a:xfrm>
              <a:off x="7518955" y="3543785"/>
              <a:ext cx="232031" cy="36002"/>
            </a:xfrm>
            <a:custGeom>
              <a:avLst/>
              <a:gdLst/>
              <a:ahLst/>
              <a:cxnLst/>
              <a:rect l="l" t="t" r="r" b="b"/>
              <a:pathLst>
                <a:path w="5678" h="881" extrusionOk="0">
                  <a:moveTo>
                    <a:pt x="570" y="1"/>
                  </a:moveTo>
                  <a:cubicBezTo>
                    <a:pt x="1" y="1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21;p69"/>
            <p:cNvSpPr/>
            <p:nvPr/>
          </p:nvSpPr>
          <p:spPr>
            <a:xfrm>
              <a:off x="7518955" y="3587142"/>
              <a:ext cx="232031" cy="35961"/>
            </a:xfrm>
            <a:custGeom>
              <a:avLst/>
              <a:gdLst/>
              <a:ahLst/>
              <a:cxnLst/>
              <a:rect l="l" t="t" r="r" b="b"/>
              <a:pathLst>
                <a:path w="5678" h="880" extrusionOk="0">
                  <a:moveTo>
                    <a:pt x="570" y="0"/>
                  </a:moveTo>
                  <a:cubicBezTo>
                    <a:pt x="1" y="0"/>
                    <a:pt x="1" y="880"/>
                    <a:pt x="570" y="880"/>
                  </a:cubicBezTo>
                  <a:lnTo>
                    <a:pt x="5109" y="880"/>
                  </a:lnTo>
                  <a:cubicBezTo>
                    <a:pt x="5678" y="880"/>
                    <a:pt x="5678" y="0"/>
                    <a:pt x="5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22;p69"/>
            <p:cNvSpPr/>
            <p:nvPr/>
          </p:nvSpPr>
          <p:spPr>
            <a:xfrm>
              <a:off x="7542207" y="3634176"/>
              <a:ext cx="185527" cy="53411"/>
            </a:xfrm>
            <a:custGeom>
              <a:avLst/>
              <a:gdLst/>
              <a:ahLst/>
              <a:cxnLst/>
              <a:rect l="l" t="t" r="r" b="b"/>
              <a:pathLst>
                <a:path w="4540" h="1307" extrusionOk="0">
                  <a:moveTo>
                    <a:pt x="1" y="0"/>
                  </a:moveTo>
                  <a:cubicBezTo>
                    <a:pt x="1" y="0"/>
                    <a:pt x="1410" y="1306"/>
                    <a:pt x="2277" y="1306"/>
                  </a:cubicBezTo>
                  <a:cubicBezTo>
                    <a:pt x="3143" y="1306"/>
                    <a:pt x="4540" y="0"/>
                    <a:pt x="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23;p69"/>
            <p:cNvSpPr/>
            <p:nvPr/>
          </p:nvSpPr>
          <p:spPr>
            <a:xfrm>
              <a:off x="7458720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2367" y="1"/>
                  </a:moveTo>
                  <a:cubicBezTo>
                    <a:pt x="2367" y="1"/>
                    <a:pt x="1" y="208"/>
                    <a:pt x="1" y="2432"/>
                  </a:cubicBezTo>
                  <a:lnTo>
                    <a:pt x="1" y="19257"/>
                  </a:lnTo>
                  <a:lnTo>
                    <a:pt x="1294" y="19257"/>
                  </a:lnTo>
                  <a:lnTo>
                    <a:pt x="1294" y="2264"/>
                  </a:lnTo>
                  <a:cubicBezTo>
                    <a:pt x="1294" y="2264"/>
                    <a:pt x="1139" y="389"/>
                    <a:pt x="2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24;p69"/>
            <p:cNvSpPr/>
            <p:nvPr/>
          </p:nvSpPr>
          <p:spPr>
            <a:xfrm>
              <a:off x="7477232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914" y="1"/>
                  </a:moveTo>
                  <a:cubicBezTo>
                    <a:pt x="1513" y="1"/>
                    <a:pt x="543" y="260"/>
                    <a:pt x="246" y="738"/>
                  </a:cubicBezTo>
                  <a:cubicBezTo>
                    <a:pt x="0" y="1126"/>
                    <a:pt x="841" y="1087"/>
                    <a:pt x="841" y="2393"/>
                  </a:cubicBezTo>
                  <a:lnTo>
                    <a:pt x="841" y="19257"/>
                  </a:lnTo>
                  <a:lnTo>
                    <a:pt x="3182" y="19257"/>
                  </a:lnTo>
                  <a:lnTo>
                    <a:pt x="3182" y="2109"/>
                  </a:lnTo>
                  <a:cubicBezTo>
                    <a:pt x="3182" y="2109"/>
                    <a:pt x="3207" y="1"/>
                    <a:pt x="19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25;p69"/>
            <p:cNvSpPr/>
            <p:nvPr/>
          </p:nvSpPr>
          <p:spPr>
            <a:xfrm>
              <a:off x="7715025" y="2308787"/>
              <a:ext cx="96768" cy="786937"/>
            </a:xfrm>
            <a:custGeom>
              <a:avLst/>
              <a:gdLst/>
              <a:ahLst/>
              <a:cxnLst/>
              <a:rect l="l" t="t" r="r" b="b"/>
              <a:pathLst>
                <a:path w="2368" h="19257" extrusionOk="0">
                  <a:moveTo>
                    <a:pt x="1" y="1"/>
                  </a:moveTo>
                  <a:lnTo>
                    <a:pt x="1" y="1"/>
                  </a:lnTo>
                  <a:cubicBezTo>
                    <a:pt x="1229" y="389"/>
                    <a:pt x="1087" y="2264"/>
                    <a:pt x="1087" y="2264"/>
                  </a:cubicBezTo>
                  <a:lnTo>
                    <a:pt x="1087" y="19257"/>
                  </a:lnTo>
                  <a:lnTo>
                    <a:pt x="2367" y="19257"/>
                  </a:lnTo>
                  <a:lnTo>
                    <a:pt x="2367" y="2432"/>
                  </a:lnTo>
                  <a:cubicBezTo>
                    <a:pt x="2367" y="20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6;p69"/>
            <p:cNvSpPr/>
            <p:nvPr/>
          </p:nvSpPr>
          <p:spPr>
            <a:xfrm>
              <a:off x="7662187" y="2308787"/>
              <a:ext cx="131095" cy="786937"/>
            </a:xfrm>
            <a:custGeom>
              <a:avLst/>
              <a:gdLst/>
              <a:ahLst/>
              <a:cxnLst/>
              <a:rect l="l" t="t" r="r" b="b"/>
              <a:pathLst>
                <a:path w="3208" h="19257" extrusionOk="0">
                  <a:moveTo>
                    <a:pt x="1294" y="1"/>
                  </a:moveTo>
                  <a:cubicBezTo>
                    <a:pt x="0" y="1"/>
                    <a:pt x="26" y="2109"/>
                    <a:pt x="26" y="2109"/>
                  </a:cubicBezTo>
                  <a:lnTo>
                    <a:pt x="26" y="19257"/>
                  </a:lnTo>
                  <a:lnTo>
                    <a:pt x="2367" y="19257"/>
                  </a:lnTo>
                  <a:lnTo>
                    <a:pt x="2367" y="2393"/>
                  </a:lnTo>
                  <a:cubicBezTo>
                    <a:pt x="2367" y="1087"/>
                    <a:pt x="3208" y="1126"/>
                    <a:pt x="2962" y="738"/>
                  </a:cubicBezTo>
                  <a:cubicBezTo>
                    <a:pt x="2664" y="260"/>
                    <a:pt x="16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4;p69"/>
          <p:cNvGrpSpPr/>
          <p:nvPr/>
        </p:nvGrpSpPr>
        <p:grpSpPr>
          <a:xfrm rot="997307">
            <a:off x="-281146" y="3943550"/>
            <a:ext cx="1006684" cy="1194965"/>
            <a:chOff x="926150" y="2419675"/>
            <a:chExt cx="1006684" cy="1194965"/>
          </a:xfrm>
        </p:grpSpPr>
        <p:sp>
          <p:nvSpPr>
            <p:cNvPr id="22" name="Google Shape;1445;p69"/>
            <p:cNvSpPr/>
            <p:nvPr/>
          </p:nvSpPr>
          <p:spPr>
            <a:xfrm>
              <a:off x="1330411" y="3032820"/>
              <a:ext cx="110640" cy="100227"/>
            </a:xfrm>
            <a:custGeom>
              <a:avLst/>
              <a:gdLst/>
              <a:ahLst/>
              <a:cxnLst/>
              <a:rect l="l" t="t" r="r" b="b"/>
              <a:pathLst>
                <a:path w="2729" h="2472" extrusionOk="0">
                  <a:moveTo>
                    <a:pt x="1371" y="1"/>
                  </a:moveTo>
                  <a:cubicBezTo>
                    <a:pt x="805" y="1"/>
                    <a:pt x="299" y="386"/>
                    <a:pt x="155" y="951"/>
                  </a:cubicBezTo>
                  <a:cubicBezTo>
                    <a:pt x="0" y="1611"/>
                    <a:pt x="414" y="2283"/>
                    <a:pt x="1086" y="2439"/>
                  </a:cubicBezTo>
                  <a:cubicBezTo>
                    <a:pt x="1180" y="2461"/>
                    <a:pt x="1274" y="2471"/>
                    <a:pt x="1367" y="2471"/>
                  </a:cubicBezTo>
                  <a:cubicBezTo>
                    <a:pt x="1926" y="2471"/>
                    <a:pt x="2440" y="2086"/>
                    <a:pt x="2573" y="1520"/>
                  </a:cubicBezTo>
                  <a:cubicBezTo>
                    <a:pt x="2729" y="861"/>
                    <a:pt x="2315" y="188"/>
                    <a:pt x="1655" y="33"/>
                  </a:cubicBezTo>
                  <a:cubicBezTo>
                    <a:pt x="1560" y="11"/>
                    <a:pt x="1464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6;p69"/>
            <p:cNvSpPr/>
            <p:nvPr/>
          </p:nvSpPr>
          <p:spPr>
            <a:xfrm>
              <a:off x="1358184" y="3055646"/>
              <a:ext cx="55624" cy="55101"/>
            </a:xfrm>
            <a:custGeom>
              <a:avLst/>
              <a:gdLst/>
              <a:ahLst/>
              <a:cxnLst/>
              <a:rect l="l" t="t" r="r" b="b"/>
              <a:pathLst>
                <a:path w="1372" h="1359" extrusionOk="0">
                  <a:moveTo>
                    <a:pt x="686" y="1"/>
                  </a:moveTo>
                  <a:cubicBezTo>
                    <a:pt x="311" y="1"/>
                    <a:pt x="0" y="298"/>
                    <a:pt x="0" y="673"/>
                  </a:cubicBezTo>
                  <a:cubicBezTo>
                    <a:pt x="0" y="1048"/>
                    <a:pt x="311" y="1358"/>
                    <a:pt x="686" y="1358"/>
                  </a:cubicBezTo>
                  <a:cubicBezTo>
                    <a:pt x="1061" y="1358"/>
                    <a:pt x="1371" y="1048"/>
                    <a:pt x="1371" y="673"/>
                  </a:cubicBezTo>
                  <a:cubicBezTo>
                    <a:pt x="1371" y="298"/>
                    <a:pt x="1061" y="1"/>
                    <a:pt x="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47;p69"/>
            <p:cNvSpPr/>
            <p:nvPr/>
          </p:nvSpPr>
          <p:spPr>
            <a:xfrm>
              <a:off x="1543793" y="2832817"/>
              <a:ext cx="230727" cy="250122"/>
            </a:xfrm>
            <a:custGeom>
              <a:avLst/>
              <a:gdLst/>
              <a:ahLst/>
              <a:cxnLst/>
              <a:rect l="l" t="t" r="r" b="b"/>
              <a:pathLst>
                <a:path w="5691" h="6169" extrusionOk="0">
                  <a:moveTo>
                    <a:pt x="337" y="0"/>
                  </a:moveTo>
                  <a:cubicBezTo>
                    <a:pt x="156" y="0"/>
                    <a:pt x="0" y="143"/>
                    <a:pt x="0" y="324"/>
                  </a:cubicBezTo>
                  <a:lnTo>
                    <a:pt x="0" y="5846"/>
                  </a:lnTo>
                  <a:cubicBezTo>
                    <a:pt x="0" y="6027"/>
                    <a:pt x="156" y="6169"/>
                    <a:pt x="337" y="6169"/>
                  </a:cubicBezTo>
                  <a:lnTo>
                    <a:pt x="5367" y="6169"/>
                  </a:lnTo>
                  <a:cubicBezTo>
                    <a:pt x="5548" y="6169"/>
                    <a:pt x="5690" y="6027"/>
                    <a:pt x="5690" y="5846"/>
                  </a:cubicBezTo>
                  <a:lnTo>
                    <a:pt x="5690" y="324"/>
                  </a:lnTo>
                  <a:cubicBezTo>
                    <a:pt x="5690" y="143"/>
                    <a:pt x="5548" y="0"/>
                    <a:pt x="5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48;p69"/>
            <p:cNvSpPr/>
            <p:nvPr/>
          </p:nvSpPr>
          <p:spPr>
            <a:xfrm>
              <a:off x="1543793" y="2924568"/>
              <a:ext cx="230727" cy="158369"/>
            </a:xfrm>
            <a:custGeom>
              <a:avLst/>
              <a:gdLst/>
              <a:ahLst/>
              <a:cxnLst/>
              <a:rect l="l" t="t" r="r" b="b"/>
              <a:pathLst>
                <a:path w="5691" h="3906" extrusionOk="0">
                  <a:moveTo>
                    <a:pt x="0" y="1"/>
                  </a:moveTo>
                  <a:lnTo>
                    <a:pt x="0" y="2781"/>
                  </a:lnTo>
                  <a:cubicBezTo>
                    <a:pt x="0" y="3402"/>
                    <a:pt x="505" y="3906"/>
                    <a:pt x="1125" y="3906"/>
                  </a:cubicBezTo>
                  <a:lnTo>
                    <a:pt x="4565" y="3906"/>
                  </a:lnTo>
                  <a:cubicBezTo>
                    <a:pt x="5186" y="3906"/>
                    <a:pt x="5690" y="3402"/>
                    <a:pt x="5690" y="2781"/>
                  </a:cubicBezTo>
                  <a:lnTo>
                    <a:pt x="5690" y="78"/>
                  </a:lnTo>
                  <a:cubicBezTo>
                    <a:pt x="5173" y="557"/>
                    <a:pt x="4307" y="996"/>
                    <a:pt x="2845" y="996"/>
                  </a:cubicBezTo>
                  <a:cubicBezTo>
                    <a:pt x="1306" y="996"/>
                    <a:pt x="466" y="50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9;p69"/>
            <p:cNvSpPr/>
            <p:nvPr/>
          </p:nvSpPr>
          <p:spPr>
            <a:xfrm>
              <a:off x="1437893" y="3006872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0;p69"/>
            <p:cNvSpPr/>
            <p:nvPr/>
          </p:nvSpPr>
          <p:spPr>
            <a:xfrm>
              <a:off x="1437893" y="3055646"/>
              <a:ext cx="442521" cy="173614"/>
            </a:xfrm>
            <a:custGeom>
              <a:avLst/>
              <a:gdLst/>
              <a:ahLst/>
              <a:cxnLst/>
              <a:rect l="l" t="t" r="r" b="b"/>
              <a:pathLst>
                <a:path w="10915" h="4282" extrusionOk="0">
                  <a:moveTo>
                    <a:pt x="0" y="1"/>
                  </a:moveTo>
                  <a:lnTo>
                    <a:pt x="0" y="4281"/>
                  </a:lnTo>
                  <a:lnTo>
                    <a:pt x="10915" y="4281"/>
                  </a:lnTo>
                  <a:lnTo>
                    <a:pt x="10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1;p69"/>
            <p:cNvSpPr/>
            <p:nvPr/>
          </p:nvSpPr>
          <p:spPr>
            <a:xfrm>
              <a:off x="1385956" y="3082892"/>
              <a:ext cx="546878" cy="531748"/>
            </a:xfrm>
            <a:custGeom>
              <a:avLst/>
              <a:gdLst/>
              <a:ahLst/>
              <a:cxnLst/>
              <a:rect l="l" t="t" r="r" b="b"/>
              <a:pathLst>
                <a:path w="13489" h="13115" extrusionOk="0">
                  <a:moveTo>
                    <a:pt x="1" y="1"/>
                  </a:moveTo>
                  <a:lnTo>
                    <a:pt x="1" y="12261"/>
                  </a:lnTo>
                  <a:cubicBezTo>
                    <a:pt x="1" y="12726"/>
                    <a:pt x="376" y="13114"/>
                    <a:pt x="841" y="13114"/>
                  </a:cubicBezTo>
                  <a:lnTo>
                    <a:pt x="12506" y="13114"/>
                  </a:lnTo>
                  <a:cubicBezTo>
                    <a:pt x="13049" y="13114"/>
                    <a:pt x="13489" y="12674"/>
                    <a:pt x="13489" y="12131"/>
                  </a:cubicBezTo>
                  <a:lnTo>
                    <a:pt x="13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2;p69"/>
            <p:cNvSpPr/>
            <p:nvPr/>
          </p:nvSpPr>
          <p:spPr>
            <a:xfrm>
              <a:off x="926150" y="2592676"/>
              <a:ext cx="459833" cy="587578"/>
            </a:xfrm>
            <a:custGeom>
              <a:avLst/>
              <a:gdLst/>
              <a:ahLst/>
              <a:cxnLst/>
              <a:rect l="l" t="t" r="r" b="b"/>
              <a:pathLst>
                <a:path w="11342" h="14492" extrusionOk="0">
                  <a:moveTo>
                    <a:pt x="5367" y="1"/>
                  </a:moveTo>
                  <a:lnTo>
                    <a:pt x="595" y="2354"/>
                  </a:lnTo>
                  <a:cubicBezTo>
                    <a:pt x="169" y="2561"/>
                    <a:pt x="0" y="3065"/>
                    <a:pt x="207" y="3479"/>
                  </a:cubicBezTo>
                  <a:lnTo>
                    <a:pt x="5367" y="13941"/>
                  </a:lnTo>
                  <a:cubicBezTo>
                    <a:pt x="5543" y="14293"/>
                    <a:pt x="5890" y="14492"/>
                    <a:pt x="6249" y="14492"/>
                  </a:cubicBezTo>
                  <a:cubicBezTo>
                    <a:pt x="6392" y="14492"/>
                    <a:pt x="6537" y="14460"/>
                    <a:pt x="6673" y="14394"/>
                  </a:cubicBezTo>
                  <a:lnTo>
                    <a:pt x="11342" y="12092"/>
                  </a:lnTo>
                  <a:lnTo>
                    <a:pt x="5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3;p69"/>
            <p:cNvSpPr/>
            <p:nvPr/>
          </p:nvSpPr>
          <p:spPr>
            <a:xfrm>
              <a:off x="156317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388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4;p69"/>
            <p:cNvSpPr/>
            <p:nvPr/>
          </p:nvSpPr>
          <p:spPr>
            <a:xfrm>
              <a:off x="1613001" y="2851184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388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388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5;p69"/>
            <p:cNvSpPr/>
            <p:nvPr/>
          </p:nvSpPr>
          <p:spPr>
            <a:xfrm>
              <a:off x="1662261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388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56;p69"/>
            <p:cNvSpPr/>
            <p:nvPr/>
          </p:nvSpPr>
          <p:spPr>
            <a:xfrm>
              <a:off x="1711563" y="2851184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388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388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57;p69"/>
            <p:cNvSpPr/>
            <p:nvPr/>
          </p:nvSpPr>
          <p:spPr>
            <a:xfrm>
              <a:off x="156317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2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2" y="789"/>
                  </a:cubicBezTo>
                  <a:cubicBezTo>
                    <a:pt x="622" y="789"/>
                    <a:pt x="790" y="608"/>
                    <a:pt x="790" y="401"/>
                  </a:cubicBezTo>
                  <a:cubicBezTo>
                    <a:pt x="790" y="181"/>
                    <a:pt x="622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58;p69"/>
            <p:cNvSpPr/>
            <p:nvPr/>
          </p:nvSpPr>
          <p:spPr>
            <a:xfrm>
              <a:off x="1613001" y="2950800"/>
              <a:ext cx="31502" cy="31990"/>
            </a:xfrm>
            <a:custGeom>
              <a:avLst/>
              <a:gdLst/>
              <a:ahLst/>
              <a:cxnLst/>
              <a:rect l="l" t="t" r="r" b="b"/>
              <a:pathLst>
                <a:path w="777" h="789" extrusionOk="0">
                  <a:moveTo>
                    <a:pt x="388" y="0"/>
                  </a:moveTo>
                  <a:cubicBezTo>
                    <a:pt x="168" y="0"/>
                    <a:pt x="0" y="181"/>
                    <a:pt x="0" y="401"/>
                  </a:cubicBezTo>
                  <a:cubicBezTo>
                    <a:pt x="0" y="608"/>
                    <a:pt x="168" y="789"/>
                    <a:pt x="388" y="789"/>
                  </a:cubicBezTo>
                  <a:cubicBezTo>
                    <a:pt x="608" y="789"/>
                    <a:pt x="776" y="608"/>
                    <a:pt x="776" y="401"/>
                  </a:cubicBezTo>
                  <a:cubicBezTo>
                    <a:pt x="776" y="181"/>
                    <a:pt x="608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9;p69"/>
            <p:cNvSpPr/>
            <p:nvPr/>
          </p:nvSpPr>
          <p:spPr>
            <a:xfrm>
              <a:off x="1662261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389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389" y="789"/>
                  </a:cubicBezTo>
                  <a:cubicBezTo>
                    <a:pt x="609" y="789"/>
                    <a:pt x="790" y="608"/>
                    <a:pt x="790" y="401"/>
                  </a:cubicBezTo>
                  <a:cubicBezTo>
                    <a:pt x="790" y="181"/>
                    <a:pt x="60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60;p69"/>
            <p:cNvSpPr/>
            <p:nvPr/>
          </p:nvSpPr>
          <p:spPr>
            <a:xfrm>
              <a:off x="1711563" y="2950800"/>
              <a:ext cx="32029" cy="31990"/>
            </a:xfrm>
            <a:custGeom>
              <a:avLst/>
              <a:gdLst/>
              <a:ahLst/>
              <a:cxnLst/>
              <a:rect l="l" t="t" r="r" b="b"/>
              <a:pathLst>
                <a:path w="790" h="789" extrusionOk="0">
                  <a:moveTo>
                    <a:pt x="401" y="0"/>
                  </a:moveTo>
                  <a:cubicBezTo>
                    <a:pt x="182" y="0"/>
                    <a:pt x="1" y="181"/>
                    <a:pt x="1" y="401"/>
                  </a:cubicBezTo>
                  <a:cubicBezTo>
                    <a:pt x="1" y="608"/>
                    <a:pt x="182" y="789"/>
                    <a:pt x="401" y="789"/>
                  </a:cubicBezTo>
                  <a:cubicBezTo>
                    <a:pt x="608" y="789"/>
                    <a:pt x="789" y="608"/>
                    <a:pt x="789" y="401"/>
                  </a:cubicBezTo>
                  <a:cubicBezTo>
                    <a:pt x="789" y="181"/>
                    <a:pt x="608" y="0"/>
                    <a:pt x="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1;p69"/>
            <p:cNvSpPr/>
            <p:nvPr/>
          </p:nvSpPr>
          <p:spPr>
            <a:xfrm>
              <a:off x="1587823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402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402" y="776"/>
                  </a:cubicBezTo>
                  <a:cubicBezTo>
                    <a:pt x="621" y="776"/>
                    <a:pt x="789" y="608"/>
                    <a:pt x="789" y="388"/>
                  </a:cubicBezTo>
                  <a:cubicBezTo>
                    <a:pt x="789" y="169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2;p69"/>
            <p:cNvSpPr/>
            <p:nvPr/>
          </p:nvSpPr>
          <p:spPr>
            <a:xfrm>
              <a:off x="1637651" y="2901499"/>
              <a:ext cx="31988" cy="31503"/>
            </a:xfrm>
            <a:custGeom>
              <a:avLst/>
              <a:gdLst/>
              <a:ahLst/>
              <a:cxnLst/>
              <a:rect l="l" t="t" r="r" b="b"/>
              <a:pathLst>
                <a:path w="789" h="777" extrusionOk="0">
                  <a:moveTo>
                    <a:pt x="388" y="1"/>
                  </a:moveTo>
                  <a:cubicBezTo>
                    <a:pt x="168" y="1"/>
                    <a:pt x="0" y="169"/>
                    <a:pt x="0" y="388"/>
                  </a:cubicBezTo>
                  <a:cubicBezTo>
                    <a:pt x="0" y="608"/>
                    <a:pt x="168" y="776"/>
                    <a:pt x="388" y="776"/>
                  </a:cubicBezTo>
                  <a:cubicBezTo>
                    <a:pt x="608" y="776"/>
                    <a:pt x="789" y="608"/>
                    <a:pt x="789" y="388"/>
                  </a:cubicBezTo>
                  <a:cubicBezTo>
                    <a:pt x="789" y="169"/>
                    <a:pt x="608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3;p69"/>
            <p:cNvSpPr/>
            <p:nvPr/>
          </p:nvSpPr>
          <p:spPr>
            <a:xfrm>
              <a:off x="1686912" y="2901499"/>
              <a:ext cx="32029" cy="31503"/>
            </a:xfrm>
            <a:custGeom>
              <a:avLst/>
              <a:gdLst/>
              <a:ahLst/>
              <a:cxnLst/>
              <a:rect l="l" t="t" r="r" b="b"/>
              <a:pathLst>
                <a:path w="790" h="777" extrusionOk="0">
                  <a:moveTo>
                    <a:pt x="389" y="1"/>
                  </a:moveTo>
                  <a:cubicBezTo>
                    <a:pt x="182" y="1"/>
                    <a:pt x="1" y="169"/>
                    <a:pt x="1" y="388"/>
                  </a:cubicBezTo>
                  <a:cubicBezTo>
                    <a:pt x="1" y="608"/>
                    <a:pt x="182" y="776"/>
                    <a:pt x="389" y="776"/>
                  </a:cubicBezTo>
                  <a:cubicBezTo>
                    <a:pt x="609" y="776"/>
                    <a:pt x="790" y="608"/>
                    <a:pt x="790" y="388"/>
                  </a:cubicBezTo>
                  <a:cubicBezTo>
                    <a:pt x="790" y="169"/>
                    <a:pt x="60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4;p69"/>
            <p:cNvSpPr/>
            <p:nvPr/>
          </p:nvSpPr>
          <p:spPr>
            <a:xfrm>
              <a:off x="1743551" y="2856941"/>
              <a:ext cx="152602" cy="152611"/>
            </a:xfrm>
            <a:custGeom>
              <a:avLst/>
              <a:gdLst/>
              <a:ahLst/>
              <a:cxnLst/>
              <a:rect l="l" t="t" r="r" b="b"/>
              <a:pathLst>
                <a:path w="3764" h="3764" extrusionOk="0">
                  <a:moveTo>
                    <a:pt x="1876" y="0"/>
                  </a:moveTo>
                  <a:cubicBezTo>
                    <a:pt x="841" y="0"/>
                    <a:pt x="0" y="841"/>
                    <a:pt x="0" y="1875"/>
                  </a:cubicBezTo>
                  <a:cubicBezTo>
                    <a:pt x="0" y="2923"/>
                    <a:pt x="841" y="3764"/>
                    <a:pt x="1876" y="3764"/>
                  </a:cubicBezTo>
                  <a:cubicBezTo>
                    <a:pt x="2923" y="3764"/>
                    <a:pt x="3764" y="2923"/>
                    <a:pt x="3764" y="1875"/>
                  </a:cubicBezTo>
                  <a:cubicBezTo>
                    <a:pt x="3764" y="841"/>
                    <a:pt x="2923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5;p69"/>
            <p:cNvSpPr/>
            <p:nvPr/>
          </p:nvSpPr>
          <p:spPr>
            <a:xfrm>
              <a:off x="1777608" y="2890998"/>
              <a:ext cx="83964" cy="83928"/>
            </a:xfrm>
            <a:custGeom>
              <a:avLst/>
              <a:gdLst/>
              <a:ahLst/>
              <a:cxnLst/>
              <a:rect l="l" t="t" r="r" b="b"/>
              <a:pathLst>
                <a:path w="2071" h="2070" extrusionOk="0">
                  <a:moveTo>
                    <a:pt x="1036" y="1"/>
                  </a:moveTo>
                  <a:cubicBezTo>
                    <a:pt x="467" y="1"/>
                    <a:pt x="1" y="466"/>
                    <a:pt x="1" y="1035"/>
                  </a:cubicBezTo>
                  <a:cubicBezTo>
                    <a:pt x="1" y="1617"/>
                    <a:pt x="467" y="2070"/>
                    <a:pt x="1036" y="2070"/>
                  </a:cubicBezTo>
                  <a:cubicBezTo>
                    <a:pt x="1617" y="2070"/>
                    <a:pt x="2070" y="1617"/>
                    <a:pt x="2070" y="1035"/>
                  </a:cubicBezTo>
                  <a:cubicBezTo>
                    <a:pt x="2070" y="466"/>
                    <a:pt x="1617" y="1"/>
                    <a:pt x="10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6;p69"/>
            <p:cNvSpPr/>
            <p:nvPr/>
          </p:nvSpPr>
          <p:spPr>
            <a:xfrm>
              <a:off x="1520196" y="2419675"/>
              <a:ext cx="261134" cy="376501"/>
            </a:xfrm>
            <a:custGeom>
              <a:avLst/>
              <a:gdLst/>
              <a:ahLst/>
              <a:cxnLst/>
              <a:rect l="l" t="t" r="r" b="b"/>
              <a:pathLst>
                <a:path w="6441" h="9286" extrusionOk="0">
                  <a:moveTo>
                    <a:pt x="4721" y="0"/>
                  </a:moveTo>
                  <a:cubicBezTo>
                    <a:pt x="4720" y="0"/>
                    <a:pt x="2134" y="1267"/>
                    <a:pt x="1061" y="4436"/>
                  </a:cubicBezTo>
                  <a:cubicBezTo>
                    <a:pt x="0" y="7591"/>
                    <a:pt x="2457" y="9285"/>
                    <a:pt x="2457" y="9285"/>
                  </a:cubicBezTo>
                  <a:cubicBezTo>
                    <a:pt x="2393" y="5742"/>
                    <a:pt x="3505" y="5535"/>
                    <a:pt x="3505" y="5535"/>
                  </a:cubicBezTo>
                  <a:cubicBezTo>
                    <a:pt x="5018" y="7397"/>
                    <a:pt x="4294" y="9285"/>
                    <a:pt x="4294" y="9285"/>
                  </a:cubicBezTo>
                  <a:cubicBezTo>
                    <a:pt x="6363" y="8626"/>
                    <a:pt x="6441" y="5082"/>
                    <a:pt x="5509" y="4164"/>
                  </a:cubicBezTo>
                  <a:cubicBezTo>
                    <a:pt x="4578" y="3233"/>
                    <a:pt x="4721" y="0"/>
                    <a:pt x="4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7;p69"/>
            <p:cNvSpPr/>
            <p:nvPr/>
          </p:nvSpPr>
          <p:spPr>
            <a:xfrm>
              <a:off x="1527008" y="2538144"/>
              <a:ext cx="226024" cy="258028"/>
            </a:xfrm>
            <a:custGeom>
              <a:avLst/>
              <a:gdLst/>
              <a:ahLst/>
              <a:cxnLst/>
              <a:rect l="l" t="t" r="r" b="b"/>
              <a:pathLst>
                <a:path w="5575" h="6364" extrusionOk="0">
                  <a:moveTo>
                    <a:pt x="3505" y="1"/>
                  </a:moveTo>
                  <a:cubicBezTo>
                    <a:pt x="0" y="4643"/>
                    <a:pt x="2289" y="6363"/>
                    <a:pt x="2289" y="6363"/>
                  </a:cubicBezTo>
                  <a:cubicBezTo>
                    <a:pt x="2225" y="2820"/>
                    <a:pt x="3337" y="2613"/>
                    <a:pt x="3337" y="2613"/>
                  </a:cubicBezTo>
                  <a:cubicBezTo>
                    <a:pt x="4850" y="4462"/>
                    <a:pt x="4126" y="6363"/>
                    <a:pt x="4126" y="6363"/>
                  </a:cubicBezTo>
                  <a:cubicBezTo>
                    <a:pt x="4941" y="5704"/>
                    <a:pt x="5574" y="3402"/>
                    <a:pt x="4734" y="2639"/>
                  </a:cubicBezTo>
                  <a:lnTo>
                    <a:pt x="4734" y="2639"/>
                  </a:lnTo>
                  <a:lnTo>
                    <a:pt x="4734" y="2652"/>
                  </a:lnTo>
                  <a:cubicBezTo>
                    <a:pt x="3880" y="1889"/>
                    <a:pt x="3505" y="1"/>
                    <a:pt x="3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683568" y="923202"/>
            <a:ext cx="7632848" cy="3808788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Paralelkenar 14"/>
          <p:cNvSpPr/>
          <p:nvPr/>
        </p:nvSpPr>
        <p:spPr>
          <a:xfrm>
            <a:off x="827584" y="671174"/>
            <a:ext cx="7632848" cy="504056"/>
          </a:xfrm>
          <a:prstGeom prst="parallelogram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oogle Shape;15287;p42"/>
          <p:cNvSpPr txBox="1">
            <a:spLocks/>
          </p:cNvSpPr>
          <p:nvPr/>
        </p:nvSpPr>
        <p:spPr>
          <a:xfrm>
            <a:off x="1331640" y="647164"/>
            <a:ext cx="709236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IŞIĞIN MADDE İLE KARŞILAŞMASI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1560" y="570797"/>
            <a:ext cx="720080" cy="7048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Google Shape;15287;p42"/>
          <p:cNvSpPr txBox="1">
            <a:spLocks/>
          </p:cNvSpPr>
          <p:nvPr/>
        </p:nvSpPr>
        <p:spPr>
          <a:xfrm>
            <a:off x="796968" y="664324"/>
            <a:ext cx="349263" cy="53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doni Moda"/>
              <a:buNone/>
              <a:defRPr sz="3000" b="1" i="0" u="none" strike="noStrike" cap="none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tr-TR" sz="2400" i="1" dirty="0" smtClean="0">
                <a:solidFill>
                  <a:schemeClr val="accent6"/>
                </a:solidFill>
                <a:latin typeface="Poppins" pitchFamily="2" charset="-94"/>
                <a:cs typeface="Poppins" pitchFamily="2" charset="-94"/>
                <a:sym typeface="Darker Grotesque Medium"/>
              </a:rPr>
              <a:t>2</a:t>
            </a:r>
            <a:endParaRPr lang="tr-TR" sz="2400" i="1" dirty="0">
              <a:solidFill>
                <a:schemeClr val="accent6"/>
              </a:solidFill>
              <a:latin typeface="Poppins" pitchFamily="2" charset="-94"/>
              <a:cs typeface="Poppins" pitchFamily="2" charset="-94"/>
              <a:sym typeface="Darker Grotesque Medium"/>
            </a:endParaRPr>
          </a:p>
        </p:txBody>
      </p:sp>
      <p:sp>
        <p:nvSpPr>
          <p:cNvPr id="20" name="Google Shape;224;p30"/>
          <p:cNvSpPr txBox="1">
            <a:spLocks/>
          </p:cNvSpPr>
          <p:nvPr/>
        </p:nvSpPr>
        <p:spPr>
          <a:xfrm>
            <a:off x="720000" y="1347614"/>
            <a:ext cx="752440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Kaynağından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çıkan ışık ışınları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her yöne ve doğrusal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 olarak yayılır fakat bütün maddelerden geçemez. Bazı </a:t>
            </a: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maddeler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ışığı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iyi geçirir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, bazı maddeler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az geçirir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, bazıları da </a:t>
            </a:r>
            <a:r>
              <a:rPr lang="tr-TR" sz="1200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hiç geçirmez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.</a:t>
            </a:r>
          </a:p>
          <a:p>
            <a:pPr marL="171450" indent="-171450">
              <a:buSzPct val="100000"/>
              <a:buFont typeface="Arial" pitchFamily="34" charset="0"/>
              <a:buChar char="•"/>
            </a:pPr>
            <a:endParaRPr lang="tr-TR" sz="1200" dirty="0" smtClean="0">
              <a:latin typeface="Poppins" pitchFamily="2" charset="-94"/>
              <a:cs typeface="Poppins" pitchFamily="2" charset="-94"/>
            </a:endParaRPr>
          </a:p>
          <a:p>
            <a:pPr marL="171450" indent="-171450">
              <a:buSzPct val="100000"/>
              <a:buFont typeface="Arial" pitchFamily="34" charset="0"/>
              <a:buChar char="•"/>
            </a:pPr>
            <a:r>
              <a:rPr lang="tr-TR" sz="1200" dirty="0" smtClean="0">
                <a:latin typeface="Poppins" pitchFamily="2" charset="-94"/>
                <a:cs typeface="Poppins" pitchFamily="2" charset="-94"/>
              </a:rPr>
              <a:t>Maddeler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ışığı geçirme durumuna göre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saydam, yarı saydam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ve 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saydam olmayan (</a:t>
            </a:r>
            <a:r>
              <a:rPr lang="tr-TR" sz="1200" i="1" dirty="0" err="1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opak</a:t>
            </a:r>
            <a:r>
              <a:rPr lang="tr-TR" sz="1200" i="1" dirty="0">
                <a:solidFill>
                  <a:srgbClr val="FF0000"/>
                </a:solidFill>
                <a:latin typeface="Poppins" pitchFamily="2" charset="-94"/>
                <a:cs typeface="Poppins" pitchFamily="2" charset="-94"/>
              </a:rPr>
              <a:t>) </a:t>
            </a:r>
            <a:r>
              <a:rPr lang="tr-TR" sz="1200" dirty="0">
                <a:latin typeface="Poppins" pitchFamily="2" charset="-94"/>
                <a:cs typeface="Poppins" pitchFamily="2" charset="-94"/>
              </a:rPr>
              <a:t>olmak üzere 3'e ayrılır.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AF7"/>
              </a:clrFrom>
              <a:clrTo>
                <a:srgbClr val="F7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76" y="2550424"/>
            <a:ext cx="6365255" cy="184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0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Middle School: Light Energy by Slidesgo">
  <a:themeElements>
    <a:clrScheme name="Simple Light">
      <a:dk1>
        <a:srgbClr val="303556"/>
      </a:dk1>
      <a:lt1>
        <a:srgbClr val="E6EBFF"/>
      </a:lt1>
      <a:dk2>
        <a:srgbClr val="D4DEFF"/>
      </a:dk2>
      <a:lt2>
        <a:srgbClr val="B0C5FF"/>
      </a:lt2>
      <a:accent1>
        <a:srgbClr val="532CC7"/>
      </a:accent1>
      <a:accent2>
        <a:srgbClr val="A2E6EA"/>
      </a:accent2>
      <a:accent3>
        <a:srgbClr val="88D3D3"/>
      </a:accent3>
      <a:accent4>
        <a:srgbClr val="FFD67E"/>
      </a:accent4>
      <a:accent5>
        <a:srgbClr val="FFC84E"/>
      </a:accent5>
      <a:accent6>
        <a:srgbClr val="FFFFFF"/>
      </a:accent6>
      <a:hlink>
        <a:srgbClr val="3035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1260</Words>
  <Application>Microsoft Office PowerPoint</Application>
  <PresentationFormat>Ekran Gösterisi (16:9)</PresentationFormat>
  <Paragraphs>178</Paragraphs>
  <Slides>32</Slides>
  <Notes>32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41" baseType="lpstr">
      <vt:lpstr>Arial</vt:lpstr>
      <vt:lpstr>Darker Grotesque Medium</vt:lpstr>
      <vt:lpstr>Bodoni Moda</vt:lpstr>
      <vt:lpstr>Quicksand</vt:lpstr>
      <vt:lpstr>Quicksand Medium</vt:lpstr>
      <vt:lpstr>321impact</vt:lpstr>
      <vt:lpstr>Wingdings</vt:lpstr>
      <vt:lpstr>Poppins</vt:lpstr>
      <vt:lpstr>Science Subject for Middle School: Light Energy by Slidesgo</vt:lpstr>
      <vt:lpstr>IŞIĞIN YAYILMASI</vt:lpstr>
      <vt:lpstr>PowerPoint Sunusu</vt:lpstr>
      <vt:lpstr>PowerPoint Sunusu</vt:lpstr>
      <vt:lpstr>PowerPoint Sunusu</vt:lpstr>
      <vt:lpstr>DİKKAT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DİKKAT</vt:lpstr>
      <vt:lpstr>PowerPoint Sunusu</vt:lpstr>
      <vt:lpstr>PowerPoint Sunusu</vt:lpstr>
      <vt:lpstr>PowerPoint Sunusu</vt:lpstr>
      <vt:lpstr>PowerPoint Sunusu</vt:lpstr>
      <vt:lpstr>DİKKAT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DİKKAT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IŞIĞIN YAYILMASI</dc:title>
  <dc:creator>Eru Iluvatar</dc:creator>
  <cp:lastModifiedBy>Eru Iluvatar</cp:lastModifiedBy>
  <cp:revision>11</cp:revision>
  <dcterms:modified xsi:type="dcterms:W3CDTF">2024-03-16T23:24:03Z</dcterms:modified>
</cp:coreProperties>
</file>